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notesSlides/notesSlide12.xml" ContentType="application/vnd.openxmlformats-officedocument.presentationml.notesSlide+xml"/>
  <Override PartName="/ppt/charts/chart6.xml" ContentType="application/vnd.openxmlformats-officedocument.drawingml.chart+xml"/>
  <Override PartName="/ppt/notesSlides/notesSlide13.xml" ContentType="application/vnd.openxmlformats-officedocument.presentationml.notesSlide+xml"/>
  <Override PartName="/ppt/charts/chart7.xml" ContentType="application/vnd.openxmlformats-officedocument.drawingml.chart+xml"/>
  <Override PartName="/ppt/notesSlides/notesSlide14.xml" ContentType="application/vnd.openxmlformats-officedocument.presentationml.notesSlide+xml"/>
  <Override PartName="/ppt/charts/chart8.xml" ContentType="application/vnd.openxmlformats-officedocument.drawingml.chart+xml"/>
  <Override PartName="/ppt/notesSlides/notesSlide15.xml" ContentType="application/vnd.openxmlformats-officedocument.presentationml.notesSlide+xml"/>
  <Override PartName="/ppt/charts/chart9.xml" ContentType="application/vnd.openxmlformats-officedocument.drawingml.chart+xml"/>
  <Override PartName="/ppt/notesSlides/notesSlide16.xml" ContentType="application/vnd.openxmlformats-officedocument.presentationml.notesSlide+xml"/>
  <Override PartName="/ppt/charts/chart10.xml" ContentType="application/vnd.openxmlformats-officedocument.drawingml.chart+xml"/>
  <Override PartName="/ppt/notesSlides/notesSlide17.xml" ContentType="application/vnd.openxmlformats-officedocument.presentationml.notesSlide+xml"/>
  <Override PartName="/ppt/charts/chart11.xml" ContentType="application/vnd.openxmlformats-officedocument.drawingml.chart+xml"/>
  <Override PartName="/ppt/notesSlides/notesSlide18.xml" ContentType="application/vnd.openxmlformats-officedocument.presentationml.notesSlide+xml"/>
  <Override PartName="/ppt/charts/chart12.xml" ContentType="application/vnd.openxmlformats-officedocument.drawingml.chart+xml"/>
  <Override PartName="/ppt/notesSlides/notesSlide19.xml" ContentType="application/vnd.openxmlformats-officedocument.presentationml.notesSlide+xml"/>
  <Override PartName="/ppt/charts/chart13.xml" ContentType="application/vnd.openxmlformats-officedocument.drawingml.chart+xml"/>
  <Override PartName="/ppt/notesSlides/notesSlide20.xml" ContentType="application/vnd.openxmlformats-officedocument.presentationml.notesSlide+xml"/>
  <Override PartName="/ppt/charts/chart14.xml" ContentType="application/vnd.openxmlformats-officedocument.drawingml.chart+xml"/>
  <Override PartName="/ppt/notesSlides/notesSlide21.xml" ContentType="application/vnd.openxmlformats-officedocument.presentationml.notesSlide+xml"/>
  <Override PartName="/ppt/charts/chart15.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09" r:id="rId2"/>
    <p:sldId id="352" r:id="rId3"/>
    <p:sldId id="277" r:id="rId4"/>
    <p:sldId id="316" r:id="rId5"/>
    <p:sldId id="350" r:id="rId6"/>
    <p:sldId id="351" r:id="rId7"/>
    <p:sldId id="356" r:id="rId8"/>
    <p:sldId id="354" r:id="rId9"/>
    <p:sldId id="357" r:id="rId10"/>
    <p:sldId id="358" r:id="rId11"/>
    <p:sldId id="355" r:id="rId12"/>
    <p:sldId id="332" r:id="rId13"/>
    <p:sldId id="336" r:id="rId14"/>
    <p:sldId id="311" r:id="rId15"/>
    <p:sldId id="362" r:id="rId16"/>
    <p:sldId id="359" r:id="rId17"/>
    <p:sldId id="360" r:id="rId18"/>
    <p:sldId id="361" r:id="rId19"/>
    <p:sldId id="365" r:id="rId20"/>
    <p:sldId id="366" r:id="rId21"/>
    <p:sldId id="282" r:id="rId22"/>
    <p:sldId id="345" r:id="rId23"/>
    <p:sldId id="364" r:id="rId24"/>
    <p:sldId id="347" r:id="rId25"/>
    <p:sldId id="257" r:id="rId26"/>
    <p:sldId id="327" r:id="rId27"/>
    <p:sldId id="298" r:id="rId28"/>
    <p:sldId id="328" r:id="rId29"/>
    <p:sldId id="326" r:id="rId30"/>
    <p:sldId id="333" r:id="rId31"/>
    <p:sldId id="324" r:id="rId32"/>
    <p:sldId id="310" r:id="rId33"/>
    <p:sldId id="338" r:id="rId34"/>
    <p:sldId id="313" r:id="rId35"/>
    <p:sldId id="339" r:id="rId36"/>
    <p:sldId id="315" r:id="rId37"/>
    <p:sldId id="337" r:id="rId38"/>
    <p:sldId id="348" r:id="rId39"/>
    <p:sldId id="334" r:id="rId40"/>
    <p:sldId id="335" r:id="rId41"/>
    <p:sldId id="340" r:id="rId42"/>
    <p:sldId id="341" r:id="rId43"/>
    <p:sldId id="346" r:id="rId44"/>
    <p:sldId id="343" r:id="rId45"/>
    <p:sldId id="342" r:id="rId46"/>
    <p:sldId id="299" r:id="rId47"/>
    <p:sldId id="300" r:id="rId48"/>
    <p:sldId id="301" r:id="rId49"/>
    <p:sldId id="306" r:id="rId50"/>
    <p:sldId id="331" r:id="rId51"/>
    <p:sldId id="291" r:id="rId52"/>
    <p:sldId id="266" r:id="rId53"/>
    <p:sldId id="285" r:id="rId54"/>
    <p:sldId id="286" r:id="rId55"/>
    <p:sldId id="287" r:id="rId56"/>
    <p:sldId id="272" r:id="rId57"/>
    <p:sldId id="273" r:id="rId58"/>
    <p:sldId id="296" r:id="rId59"/>
    <p:sldId id="261" r:id="rId60"/>
    <p:sldId id="288" r:id="rId61"/>
    <p:sldId id="297" r:id="rId62"/>
    <p:sldId id="281"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E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86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gokhale\Dropbox\Truman\Spring%20'19\Light%20Pollution\Sensor%20Data\vg_january%202019%20weather%20and%20light%20sensor%20data.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Jetlee\Dropbox\Truman\Summer%202017\Light%20Pollution\Light%20Sensor%20Data.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gokhale\Dropbox\Truman\Spring'16\Research\Light%20Pollution\Light%20Sensor%20Data%20SP2016%20160403.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gokhale\Dropbox\Truman\Spring'18\Research\LP\Flagstaff_13_03_18.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gokhale\Dropbox\Truman\Spring'18\Research\LP\Flagstaff_14_03_18.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gokhale\Dropbox\Truman\Spring'18\Research\LP\Light%20Sensor%20Data%20All%20Five.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Jetlee\Dropbox\Truman\Summer%202017\Light%20Pollution\Truman_auto_SQM_Light_Sensor_Sum_17.xlsx.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okhale\Dropbox\Truman\Spring%20'19\Light%20Pollution\Sensor%20Data\vg_january%202019%20weather%20and%20light%20sensor%20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gokhale\Dropbox\Truman\Spring%20'19\Light%20Pollution\Sensor%20Data\vg_january%202019%20weather%20and%20light%20sensor%20dat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gokhale\Dropbox\Truman\Spring%20'19\Light%20Pollution\Sensor%20Data\vg_january%202019%20weather%20and%20light%20sensor%20dat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gokhale\Dropbox\Truman\Spring'16\Research\Light%20Pollution\Light%20Sensor%20Data%20SP2016%2016040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gokhale\Dropbox\Truman\Summer%202017\Light%20Pollution\Kirksville%20Angles%20Dat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gokhale\Dropbox\Truman\Spring'16\Research\Light%20Pollution\Light%20Sensor%20Data%20SP2016%20160403.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gokhale\Dropbox\Truman\Summer%202017\Light%20Pollution\Kirksville%20Angles%20Dat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Jetlee\Dropbox\Truman\Spring'16\Research\Light%20Pollution\Light%20Sensor%20Data%20SP2016%201604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dirty="0" smtClean="0"/>
              <a:t>Sky Brightness Comparison -- Different locations, Multiple Sensors</a:t>
            </a:r>
            <a:endParaRPr lang="en-US" sz="2400" dirty="0"/>
          </a:p>
        </c:rich>
      </c:tx>
      <c:layout/>
      <c:overlay val="0"/>
    </c:title>
    <c:autoTitleDeleted val="0"/>
    <c:plotArea>
      <c:layout/>
      <c:scatterChart>
        <c:scatterStyle val="lineMarker"/>
        <c:varyColors val="0"/>
        <c:ser>
          <c:idx val="0"/>
          <c:order val="0"/>
          <c:spPr>
            <a:ln w="28575">
              <a:noFill/>
            </a:ln>
          </c:spPr>
          <c:marker>
            <c:symbol val="circle"/>
            <c:size val="2"/>
          </c:marker>
          <c:yVal>
            <c:numRef>
              <c:f>[Flagstaff_14_03_18.xlsx]Finn!$E$39:$E$746</c:f>
              <c:numCache>
                <c:formatCode>General</c:formatCode>
                <c:ptCount val="708"/>
                <c:pt idx="0">
                  <c:v>17.940000000000001</c:v>
                </c:pt>
                <c:pt idx="1">
                  <c:v>18.16</c:v>
                </c:pt>
                <c:pt idx="2">
                  <c:v>18.36</c:v>
                </c:pt>
                <c:pt idx="3">
                  <c:v>18.54</c:v>
                </c:pt>
                <c:pt idx="4">
                  <c:v>18.72</c:v>
                </c:pt>
                <c:pt idx="5">
                  <c:v>18.89</c:v>
                </c:pt>
                <c:pt idx="6">
                  <c:v>19.059999999999999</c:v>
                </c:pt>
                <c:pt idx="7">
                  <c:v>19.2</c:v>
                </c:pt>
                <c:pt idx="8">
                  <c:v>19.350000000000001</c:v>
                </c:pt>
                <c:pt idx="9">
                  <c:v>19.489999999999998</c:v>
                </c:pt>
                <c:pt idx="10">
                  <c:v>19.63</c:v>
                </c:pt>
                <c:pt idx="11">
                  <c:v>19.75</c:v>
                </c:pt>
                <c:pt idx="12">
                  <c:v>19.86</c:v>
                </c:pt>
                <c:pt idx="13">
                  <c:v>19.96</c:v>
                </c:pt>
                <c:pt idx="14">
                  <c:v>20.05</c:v>
                </c:pt>
                <c:pt idx="15">
                  <c:v>20.13</c:v>
                </c:pt>
                <c:pt idx="16">
                  <c:v>20.22</c:v>
                </c:pt>
                <c:pt idx="17">
                  <c:v>20.3</c:v>
                </c:pt>
                <c:pt idx="18">
                  <c:v>20.38</c:v>
                </c:pt>
                <c:pt idx="19">
                  <c:v>20.45</c:v>
                </c:pt>
                <c:pt idx="20">
                  <c:v>20.5</c:v>
                </c:pt>
                <c:pt idx="21">
                  <c:v>20.55</c:v>
                </c:pt>
                <c:pt idx="22">
                  <c:v>20.6</c:v>
                </c:pt>
                <c:pt idx="23">
                  <c:v>20.64</c:v>
                </c:pt>
                <c:pt idx="24">
                  <c:v>20.67</c:v>
                </c:pt>
                <c:pt idx="25">
                  <c:v>20.7</c:v>
                </c:pt>
                <c:pt idx="26">
                  <c:v>20.73</c:v>
                </c:pt>
                <c:pt idx="27">
                  <c:v>20.74</c:v>
                </c:pt>
                <c:pt idx="28">
                  <c:v>20.74</c:v>
                </c:pt>
                <c:pt idx="29">
                  <c:v>20.73</c:v>
                </c:pt>
                <c:pt idx="30">
                  <c:v>20.74</c:v>
                </c:pt>
                <c:pt idx="31">
                  <c:v>20.73</c:v>
                </c:pt>
                <c:pt idx="32">
                  <c:v>20.71</c:v>
                </c:pt>
                <c:pt idx="33">
                  <c:v>20.7</c:v>
                </c:pt>
                <c:pt idx="34">
                  <c:v>20.68</c:v>
                </c:pt>
                <c:pt idx="35">
                  <c:v>20.67</c:v>
                </c:pt>
                <c:pt idx="36">
                  <c:v>20.64</c:v>
                </c:pt>
                <c:pt idx="37">
                  <c:v>20.64</c:v>
                </c:pt>
                <c:pt idx="38">
                  <c:v>20.62</c:v>
                </c:pt>
                <c:pt idx="39">
                  <c:v>20.59</c:v>
                </c:pt>
                <c:pt idx="40">
                  <c:v>20.57</c:v>
                </c:pt>
                <c:pt idx="41">
                  <c:v>20.56</c:v>
                </c:pt>
                <c:pt idx="42">
                  <c:v>20.56</c:v>
                </c:pt>
                <c:pt idx="43">
                  <c:v>20.56</c:v>
                </c:pt>
                <c:pt idx="44">
                  <c:v>20.56</c:v>
                </c:pt>
                <c:pt idx="45">
                  <c:v>20.58</c:v>
                </c:pt>
                <c:pt idx="46">
                  <c:v>20.61</c:v>
                </c:pt>
                <c:pt idx="47">
                  <c:v>20.64</c:v>
                </c:pt>
                <c:pt idx="48">
                  <c:v>20.66</c:v>
                </c:pt>
                <c:pt idx="49">
                  <c:v>20.67</c:v>
                </c:pt>
                <c:pt idx="50">
                  <c:v>20.69</c:v>
                </c:pt>
                <c:pt idx="51">
                  <c:v>20.69</c:v>
                </c:pt>
                <c:pt idx="52">
                  <c:v>20.7</c:v>
                </c:pt>
                <c:pt idx="53">
                  <c:v>20.72</c:v>
                </c:pt>
                <c:pt idx="54">
                  <c:v>20.73</c:v>
                </c:pt>
                <c:pt idx="55">
                  <c:v>20.73</c:v>
                </c:pt>
                <c:pt idx="56">
                  <c:v>20.71</c:v>
                </c:pt>
                <c:pt idx="57">
                  <c:v>20.7</c:v>
                </c:pt>
                <c:pt idx="58">
                  <c:v>20.69</c:v>
                </c:pt>
                <c:pt idx="59">
                  <c:v>20.69</c:v>
                </c:pt>
                <c:pt idx="60">
                  <c:v>20.7</c:v>
                </c:pt>
                <c:pt idx="61">
                  <c:v>20.71</c:v>
                </c:pt>
                <c:pt idx="62">
                  <c:v>20.72</c:v>
                </c:pt>
                <c:pt idx="63">
                  <c:v>20.74</c:v>
                </c:pt>
                <c:pt idx="64">
                  <c:v>20.75</c:v>
                </c:pt>
                <c:pt idx="65">
                  <c:v>20.76</c:v>
                </c:pt>
                <c:pt idx="66">
                  <c:v>20.77</c:v>
                </c:pt>
                <c:pt idx="67">
                  <c:v>20.79</c:v>
                </c:pt>
                <c:pt idx="68">
                  <c:v>20.8</c:v>
                </c:pt>
                <c:pt idx="69">
                  <c:v>20.78</c:v>
                </c:pt>
                <c:pt idx="70">
                  <c:v>20.8</c:v>
                </c:pt>
                <c:pt idx="71">
                  <c:v>20.81</c:v>
                </c:pt>
                <c:pt idx="72">
                  <c:v>20.83</c:v>
                </c:pt>
                <c:pt idx="73">
                  <c:v>20.84</c:v>
                </c:pt>
                <c:pt idx="74">
                  <c:v>20.86</c:v>
                </c:pt>
                <c:pt idx="75">
                  <c:v>20.88</c:v>
                </c:pt>
                <c:pt idx="76">
                  <c:v>20.89</c:v>
                </c:pt>
                <c:pt idx="77">
                  <c:v>20.92</c:v>
                </c:pt>
                <c:pt idx="78">
                  <c:v>20.95</c:v>
                </c:pt>
                <c:pt idx="79">
                  <c:v>20.95</c:v>
                </c:pt>
                <c:pt idx="80">
                  <c:v>20.95</c:v>
                </c:pt>
                <c:pt idx="81">
                  <c:v>20.93</c:v>
                </c:pt>
                <c:pt idx="82">
                  <c:v>20.94</c:v>
                </c:pt>
                <c:pt idx="83">
                  <c:v>20.94</c:v>
                </c:pt>
                <c:pt idx="84">
                  <c:v>20.95</c:v>
                </c:pt>
                <c:pt idx="85">
                  <c:v>20.95</c:v>
                </c:pt>
                <c:pt idx="86">
                  <c:v>20.96</c:v>
                </c:pt>
                <c:pt idx="87">
                  <c:v>20.97</c:v>
                </c:pt>
                <c:pt idx="88">
                  <c:v>20.97</c:v>
                </c:pt>
                <c:pt idx="89">
                  <c:v>20.98</c:v>
                </c:pt>
                <c:pt idx="90">
                  <c:v>20.98</c:v>
                </c:pt>
                <c:pt idx="91">
                  <c:v>20.99</c:v>
                </c:pt>
                <c:pt idx="92">
                  <c:v>21</c:v>
                </c:pt>
                <c:pt idx="93">
                  <c:v>21</c:v>
                </c:pt>
                <c:pt idx="94">
                  <c:v>21.01</c:v>
                </c:pt>
                <c:pt idx="95">
                  <c:v>21.03</c:v>
                </c:pt>
                <c:pt idx="96">
                  <c:v>21.05</c:v>
                </c:pt>
                <c:pt idx="97">
                  <c:v>21.06</c:v>
                </c:pt>
                <c:pt idx="98">
                  <c:v>21.06</c:v>
                </c:pt>
                <c:pt idx="99">
                  <c:v>21.07</c:v>
                </c:pt>
                <c:pt idx="100">
                  <c:v>21.07</c:v>
                </c:pt>
                <c:pt idx="101">
                  <c:v>21.07</c:v>
                </c:pt>
                <c:pt idx="102">
                  <c:v>21.06</c:v>
                </c:pt>
                <c:pt idx="103">
                  <c:v>21.05</c:v>
                </c:pt>
                <c:pt idx="104">
                  <c:v>21.05</c:v>
                </c:pt>
                <c:pt idx="105">
                  <c:v>21.07</c:v>
                </c:pt>
                <c:pt idx="106">
                  <c:v>21.09</c:v>
                </c:pt>
                <c:pt idx="107">
                  <c:v>21.1</c:v>
                </c:pt>
                <c:pt idx="108">
                  <c:v>21.11</c:v>
                </c:pt>
                <c:pt idx="109">
                  <c:v>21.12</c:v>
                </c:pt>
                <c:pt idx="110">
                  <c:v>21.12</c:v>
                </c:pt>
                <c:pt idx="111">
                  <c:v>21.12</c:v>
                </c:pt>
                <c:pt idx="112">
                  <c:v>21.13</c:v>
                </c:pt>
                <c:pt idx="113">
                  <c:v>21.14</c:v>
                </c:pt>
                <c:pt idx="114">
                  <c:v>21.15</c:v>
                </c:pt>
                <c:pt idx="115">
                  <c:v>21.17</c:v>
                </c:pt>
                <c:pt idx="116">
                  <c:v>21.18</c:v>
                </c:pt>
                <c:pt idx="117">
                  <c:v>21.19</c:v>
                </c:pt>
                <c:pt idx="118">
                  <c:v>21.19</c:v>
                </c:pt>
                <c:pt idx="119">
                  <c:v>21.2</c:v>
                </c:pt>
                <c:pt idx="120">
                  <c:v>21.22</c:v>
                </c:pt>
                <c:pt idx="121">
                  <c:v>21.25</c:v>
                </c:pt>
                <c:pt idx="122">
                  <c:v>21.28</c:v>
                </c:pt>
                <c:pt idx="123">
                  <c:v>21.3</c:v>
                </c:pt>
                <c:pt idx="124">
                  <c:v>21.31</c:v>
                </c:pt>
                <c:pt idx="125">
                  <c:v>21.32</c:v>
                </c:pt>
                <c:pt idx="126">
                  <c:v>21.33</c:v>
                </c:pt>
                <c:pt idx="127">
                  <c:v>21.34</c:v>
                </c:pt>
                <c:pt idx="128">
                  <c:v>21.35</c:v>
                </c:pt>
                <c:pt idx="129">
                  <c:v>21.36</c:v>
                </c:pt>
                <c:pt idx="130">
                  <c:v>21.36</c:v>
                </c:pt>
                <c:pt idx="131">
                  <c:v>21.35</c:v>
                </c:pt>
                <c:pt idx="132">
                  <c:v>21.34</c:v>
                </c:pt>
                <c:pt idx="133">
                  <c:v>21.32</c:v>
                </c:pt>
                <c:pt idx="134">
                  <c:v>21.29</c:v>
                </c:pt>
                <c:pt idx="135">
                  <c:v>21.27</c:v>
                </c:pt>
                <c:pt idx="136">
                  <c:v>21.24</c:v>
                </c:pt>
                <c:pt idx="137">
                  <c:v>21.24</c:v>
                </c:pt>
                <c:pt idx="138">
                  <c:v>21.27</c:v>
                </c:pt>
                <c:pt idx="139">
                  <c:v>21.32</c:v>
                </c:pt>
                <c:pt idx="140">
                  <c:v>21.39</c:v>
                </c:pt>
                <c:pt idx="141">
                  <c:v>21.45</c:v>
                </c:pt>
                <c:pt idx="142">
                  <c:v>21.5</c:v>
                </c:pt>
                <c:pt idx="143">
                  <c:v>21.52</c:v>
                </c:pt>
                <c:pt idx="144">
                  <c:v>21.56</c:v>
                </c:pt>
                <c:pt idx="145">
                  <c:v>21.63</c:v>
                </c:pt>
                <c:pt idx="146">
                  <c:v>21.7</c:v>
                </c:pt>
                <c:pt idx="147">
                  <c:v>21.74</c:v>
                </c:pt>
                <c:pt idx="148">
                  <c:v>21.71</c:v>
                </c:pt>
                <c:pt idx="149">
                  <c:v>21.67</c:v>
                </c:pt>
                <c:pt idx="150">
                  <c:v>21.66</c:v>
                </c:pt>
                <c:pt idx="151">
                  <c:v>21.67</c:v>
                </c:pt>
                <c:pt idx="152">
                  <c:v>21.66</c:v>
                </c:pt>
                <c:pt idx="153">
                  <c:v>21.63</c:v>
                </c:pt>
                <c:pt idx="154">
                  <c:v>21.59</c:v>
                </c:pt>
                <c:pt idx="155">
                  <c:v>21.64</c:v>
                </c:pt>
                <c:pt idx="156">
                  <c:v>21.68</c:v>
                </c:pt>
                <c:pt idx="157">
                  <c:v>21.68</c:v>
                </c:pt>
                <c:pt idx="158">
                  <c:v>21.65</c:v>
                </c:pt>
                <c:pt idx="159">
                  <c:v>21.62</c:v>
                </c:pt>
                <c:pt idx="160">
                  <c:v>21.67</c:v>
                </c:pt>
                <c:pt idx="161">
                  <c:v>21.71</c:v>
                </c:pt>
                <c:pt idx="162">
                  <c:v>21.69</c:v>
                </c:pt>
                <c:pt idx="163">
                  <c:v>21.66</c:v>
                </c:pt>
                <c:pt idx="164">
                  <c:v>21.62</c:v>
                </c:pt>
                <c:pt idx="165">
                  <c:v>21.6</c:v>
                </c:pt>
                <c:pt idx="166">
                  <c:v>21.61</c:v>
                </c:pt>
                <c:pt idx="167">
                  <c:v>21.62</c:v>
                </c:pt>
                <c:pt idx="168">
                  <c:v>21.62</c:v>
                </c:pt>
                <c:pt idx="169">
                  <c:v>21.67</c:v>
                </c:pt>
                <c:pt idx="170">
                  <c:v>21.67</c:v>
                </c:pt>
                <c:pt idx="171">
                  <c:v>21.63</c:v>
                </c:pt>
                <c:pt idx="172">
                  <c:v>21.6</c:v>
                </c:pt>
                <c:pt idx="173">
                  <c:v>21.64</c:v>
                </c:pt>
                <c:pt idx="174">
                  <c:v>21.68</c:v>
                </c:pt>
                <c:pt idx="175">
                  <c:v>21.63</c:v>
                </c:pt>
                <c:pt idx="176">
                  <c:v>21.6</c:v>
                </c:pt>
                <c:pt idx="177">
                  <c:v>21.66</c:v>
                </c:pt>
                <c:pt idx="178">
                  <c:v>21.73</c:v>
                </c:pt>
                <c:pt idx="179">
                  <c:v>21.76</c:v>
                </c:pt>
                <c:pt idx="180">
                  <c:v>21.77</c:v>
                </c:pt>
                <c:pt idx="181">
                  <c:v>21.75</c:v>
                </c:pt>
                <c:pt idx="182">
                  <c:v>21.72</c:v>
                </c:pt>
                <c:pt idx="183">
                  <c:v>21.72</c:v>
                </c:pt>
                <c:pt idx="184">
                  <c:v>21.73</c:v>
                </c:pt>
                <c:pt idx="185">
                  <c:v>21.74</c:v>
                </c:pt>
                <c:pt idx="186">
                  <c:v>21.72</c:v>
                </c:pt>
                <c:pt idx="187">
                  <c:v>21.68</c:v>
                </c:pt>
                <c:pt idx="188">
                  <c:v>21.64</c:v>
                </c:pt>
                <c:pt idx="189">
                  <c:v>21.6</c:v>
                </c:pt>
                <c:pt idx="190">
                  <c:v>21.58</c:v>
                </c:pt>
                <c:pt idx="191">
                  <c:v>21.57</c:v>
                </c:pt>
                <c:pt idx="192">
                  <c:v>21.6</c:v>
                </c:pt>
                <c:pt idx="193">
                  <c:v>21.58</c:v>
                </c:pt>
                <c:pt idx="194">
                  <c:v>21.57</c:v>
                </c:pt>
                <c:pt idx="195">
                  <c:v>21.65</c:v>
                </c:pt>
                <c:pt idx="196">
                  <c:v>21.71</c:v>
                </c:pt>
                <c:pt idx="197">
                  <c:v>21.73</c:v>
                </c:pt>
                <c:pt idx="198">
                  <c:v>21.71</c:v>
                </c:pt>
                <c:pt idx="199">
                  <c:v>21.72</c:v>
                </c:pt>
                <c:pt idx="200">
                  <c:v>21.72</c:v>
                </c:pt>
                <c:pt idx="201">
                  <c:v>21.72</c:v>
                </c:pt>
                <c:pt idx="202">
                  <c:v>21.74</c:v>
                </c:pt>
                <c:pt idx="203">
                  <c:v>21.72</c:v>
                </c:pt>
                <c:pt idx="204">
                  <c:v>21.71</c:v>
                </c:pt>
                <c:pt idx="205">
                  <c:v>21.71</c:v>
                </c:pt>
                <c:pt idx="206">
                  <c:v>21.72</c:v>
                </c:pt>
                <c:pt idx="207">
                  <c:v>21.71</c:v>
                </c:pt>
                <c:pt idx="208">
                  <c:v>21.7</c:v>
                </c:pt>
                <c:pt idx="209">
                  <c:v>21.7</c:v>
                </c:pt>
                <c:pt idx="210">
                  <c:v>21.71</c:v>
                </c:pt>
                <c:pt idx="211">
                  <c:v>21.74</c:v>
                </c:pt>
                <c:pt idx="212">
                  <c:v>21.75</c:v>
                </c:pt>
                <c:pt idx="213">
                  <c:v>21.74</c:v>
                </c:pt>
                <c:pt idx="214">
                  <c:v>21.74</c:v>
                </c:pt>
                <c:pt idx="215">
                  <c:v>21.74</c:v>
                </c:pt>
                <c:pt idx="216">
                  <c:v>21.74</c:v>
                </c:pt>
                <c:pt idx="217">
                  <c:v>21.73</c:v>
                </c:pt>
                <c:pt idx="218">
                  <c:v>21.72</c:v>
                </c:pt>
                <c:pt idx="219">
                  <c:v>21.72</c:v>
                </c:pt>
                <c:pt idx="220">
                  <c:v>21.71</c:v>
                </c:pt>
                <c:pt idx="221">
                  <c:v>21.7</c:v>
                </c:pt>
                <c:pt idx="222">
                  <c:v>21.68</c:v>
                </c:pt>
                <c:pt idx="223">
                  <c:v>21.66</c:v>
                </c:pt>
                <c:pt idx="224">
                  <c:v>21.67</c:v>
                </c:pt>
                <c:pt idx="225">
                  <c:v>21.68</c:v>
                </c:pt>
                <c:pt idx="226">
                  <c:v>21.68</c:v>
                </c:pt>
                <c:pt idx="227">
                  <c:v>21.68</c:v>
                </c:pt>
                <c:pt idx="228">
                  <c:v>21.68</c:v>
                </c:pt>
                <c:pt idx="229">
                  <c:v>21.68</c:v>
                </c:pt>
                <c:pt idx="230">
                  <c:v>21.68</c:v>
                </c:pt>
                <c:pt idx="231">
                  <c:v>21.68</c:v>
                </c:pt>
                <c:pt idx="232">
                  <c:v>21.69</c:v>
                </c:pt>
                <c:pt idx="233">
                  <c:v>21.68</c:v>
                </c:pt>
                <c:pt idx="234">
                  <c:v>21.67</c:v>
                </c:pt>
                <c:pt idx="235">
                  <c:v>21.65</c:v>
                </c:pt>
                <c:pt idx="236">
                  <c:v>21.64</c:v>
                </c:pt>
                <c:pt idx="237">
                  <c:v>21.65</c:v>
                </c:pt>
                <c:pt idx="238">
                  <c:v>21.65</c:v>
                </c:pt>
                <c:pt idx="239">
                  <c:v>21.66</c:v>
                </c:pt>
                <c:pt idx="240">
                  <c:v>21.67</c:v>
                </c:pt>
                <c:pt idx="241">
                  <c:v>21.67</c:v>
                </c:pt>
                <c:pt idx="242">
                  <c:v>21.68</c:v>
                </c:pt>
                <c:pt idx="243">
                  <c:v>21.68</c:v>
                </c:pt>
                <c:pt idx="244">
                  <c:v>21.66</c:v>
                </c:pt>
                <c:pt idx="245">
                  <c:v>21.65</c:v>
                </c:pt>
                <c:pt idx="246">
                  <c:v>21.64</c:v>
                </c:pt>
                <c:pt idx="247">
                  <c:v>21.65</c:v>
                </c:pt>
                <c:pt idx="248">
                  <c:v>21.63</c:v>
                </c:pt>
                <c:pt idx="249">
                  <c:v>21.62</c:v>
                </c:pt>
                <c:pt idx="250">
                  <c:v>21.64</c:v>
                </c:pt>
                <c:pt idx="251">
                  <c:v>21.67</c:v>
                </c:pt>
                <c:pt idx="252">
                  <c:v>21.7</c:v>
                </c:pt>
                <c:pt idx="253">
                  <c:v>21.73</c:v>
                </c:pt>
                <c:pt idx="254">
                  <c:v>21.76</c:v>
                </c:pt>
                <c:pt idx="255">
                  <c:v>21.76</c:v>
                </c:pt>
                <c:pt idx="256">
                  <c:v>21.74</c:v>
                </c:pt>
                <c:pt idx="257">
                  <c:v>21.73</c:v>
                </c:pt>
                <c:pt idx="258">
                  <c:v>21.71</c:v>
                </c:pt>
                <c:pt idx="259">
                  <c:v>21.72</c:v>
                </c:pt>
                <c:pt idx="260">
                  <c:v>21.74</c:v>
                </c:pt>
                <c:pt idx="261">
                  <c:v>21.78</c:v>
                </c:pt>
                <c:pt idx="262">
                  <c:v>21.77</c:v>
                </c:pt>
                <c:pt idx="263">
                  <c:v>21.79</c:v>
                </c:pt>
                <c:pt idx="264">
                  <c:v>21.82</c:v>
                </c:pt>
                <c:pt idx="265">
                  <c:v>21.83</c:v>
                </c:pt>
                <c:pt idx="266">
                  <c:v>21.8</c:v>
                </c:pt>
                <c:pt idx="267">
                  <c:v>21.81</c:v>
                </c:pt>
                <c:pt idx="268">
                  <c:v>21.85</c:v>
                </c:pt>
                <c:pt idx="269">
                  <c:v>21.85</c:v>
                </c:pt>
                <c:pt idx="270">
                  <c:v>21.85</c:v>
                </c:pt>
                <c:pt idx="271">
                  <c:v>21.85</c:v>
                </c:pt>
                <c:pt idx="272">
                  <c:v>21.85</c:v>
                </c:pt>
                <c:pt idx="273">
                  <c:v>21.85</c:v>
                </c:pt>
                <c:pt idx="274">
                  <c:v>21.85</c:v>
                </c:pt>
                <c:pt idx="275">
                  <c:v>21.87</c:v>
                </c:pt>
                <c:pt idx="276">
                  <c:v>21.86</c:v>
                </c:pt>
                <c:pt idx="277">
                  <c:v>21.85</c:v>
                </c:pt>
                <c:pt idx="278">
                  <c:v>21.86</c:v>
                </c:pt>
                <c:pt idx="279">
                  <c:v>21.88</c:v>
                </c:pt>
                <c:pt idx="280">
                  <c:v>21.89</c:v>
                </c:pt>
                <c:pt idx="281">
                  <c:v>21.89</c:v>
                </c:pt>
                <c:pt idx="282">
                  <c:v>21.9</c:v>
                </c:pt>
                <c:pt idx="283">
                  <c:v>21.91</c:v>
                </c:pt>
                <c:pt idx="284">
                  <c:v>21.91</c:v>
                </c:pt>
                <c:pt idx="285">
                  <c:v>21.92</c:v>
                </c:pt>
                <c:pt idx="286">
                  <c:v>21.92</c:v>
                </c:pt>
                <c:pt idx="287">
                  <c:v>21.92</c:v>
                </c:pt>
                <c:pt idx="288">
                  <c:v>21.92</c:v>
                </c:pt>
                <c:pt idx="289">
                  <c:v>21.92</c:v>
                </c:pt>
                <c:pt idx="290">
                  <c:v>21.92</c:v>
                </c:pt>
                <c:pt idx="291">
                  <c:v>21.92</c:v>
                </c:pt>
                <c:pt idx="292">
                  <c:v>21.92</c:v>
                </c:pt>
                <c:pt idx="293">
                  <c:v>21.92</c:v>
                </c:pt>
                <c:pt idx="294">
                  <c:v>21.92</c:v>
                </c:pt>
                <c:pt idx="295">
                  <c:v>21.92</c:v>
                </c:pt>
                <c:pt idx="296">
                  <c:v>21.92</c:v>
                </c:pt>
                <c:pt idx="297">
                  <c:v>21.92</c:v>
                </c:pt>
                <c:pt idx="298">
                  <c:v>21.92</c:v>
                </c:pt>
                <c:pt idx="299">
                  <c:v>21.92</c:v>
                </c:pt>
                <c:pt idx="300">
                  <c:v>21.92</c:v>
                </c:pt>
                <c:pt idx="301">
                  <c:v>21.92</c:v>
                </c:pt>
                <c:pt idx="302">
                  <c:v>21.92</c:v>
                </c:pt>
                <c:pt idx="303">
                  <c:v>21.92</c:v>
                </c:pt>
                <c:pt idx="304">
                  <c:v>21.92</c:v>
                </c:pt>
                <c:pt idx="305">
                  <c:v>21.92</c:v>
                </c:pt>
                <c:pt idx="306">
                  <c:v>21.92</c:v>
                </c:pt>
                <c:pt idx="307">
                  <c:v>21.92</c:v>
                </c:pt>
                <c:pt idx="308">
                  <c:v>21.92</c:v>
                </c:pt>
                <c:pt idx="309">
                  <c:v>21.93</c:v>
                </c:pt>
                <c:pt idx="310">
                  <c:v>21.93</c:v>
                </c:pt>
                <c:pt idx="311">
                  <c:v>21.92</c:v>
                </c:pt>
                <c:pt idx="312">
                  <c:v>21.92</c:v>
                </c:pt>
                <c:pt idx="313">
                  <c:v>21.93</c:v>
                </c:pt>
                <c:pt idx="314">
                  <c:v>21.93</c:v>
                </c:pt>
                <c:pt idx="315">
                  <c:v>21.93</c:v>
                </c:pt>
                <c:pt idx="316">
                  <c:v>21.94</c:v>
                </c:pt>
                <c:pt idx="317">
                  <c:v>21.94</c:v>
                </c:pt>
                <c:pt idx="318">
                  <c:v>21.94</c:v>
                </c:pt>
                <c:pt idx="319">
                  <c:v>21.94</c:v>
                </c:pt>
                <c:pt idx="320">
                  <c:v>21.94</c:v>
                </c:pt>
                <c:pt idx="321">
                  <c:v>21.94</c:v>
                </c:pt>
                <c:pt idx="322">
                  <c:v>21.94</c:v>
                </c:pt>
                <c:pt idx="323">
                  <c:v>21.94</c:v>
                </c:pt>
                <c:pt idx="324">
                  <c:v>21.94</c:v>
                </c:pt>
                <c:pt idx="325">
                  <c:v>21.94</c:v>
                </c:pt>
                <c:pt idx="326">
                  <c:v>21.94</c:v>
                </c:pt>
                <c:pt idx="327">
                  <c:v>21.94</c:v>
                </c:pt>
                <c:pt idx="328">
                  <c:v>21.94</c:v>
                </c:pt>
                <c:pt idx="329">
                  <c:v>21.94</c:v>
                </c:pt>
                <c:pt idx="330">
                  <c:v>21.94</c:v>
                </c:pt>
                <c:pt idx="331">
                  <c:v>21.94</c:v>
                </c:pt>
                <c:pt idx="332">
                  <c:v>21.94</c:v>
                </c:pt>
                <c:pt idx="333">
                  <c:v>21.94</c:v>
                </c:pt>
                <c:pt idx="334">
                  <c:v>21.94</c:v>
                </c:pt>
                <c:pt idx="335">
                  <c:v>21.94</c:v>
                </c:pt>
                <c:pt idx="336">
                  <c:v>21.94</c:v>
                </c:pt>
                <c:pt idx="337">
                  <c:v>21.94</c:v>
                </c:pt>
                <c:pt idx="338">
                  <c:v>21.94</c:v>
                </c:pt>
                <c:pt idx="339">
                  <c:v>21.94</c:v>
                </c:pt>
                <c:pt idx="340">
                  <c:v>21.94</c:v>
                </c:pt>
                <c:pt idx="341">
                  <c:v>21.94</c:v>
                </c:pt>
                <c:pt idx="342">
                  <c:v>21.95</c:v>
                </c:pt>
                <c:pt idx="343">
                  <c:v>21.96</c:v>
                </c:pt>
                <c:pt idx="344">
                  <c:v>21.96</c:v>
                </c:pt>
                <c:pt idx="345">
                  <c:v>21.96</c:v>
                </c:pt>
                <c:pt idx="346">
                  <c:v>21.95</c:v>
                </c:pt>
                <c:pt idx="347">
                  <c:v>21.95</c:v>
                </c:pt>
                <c:pt idx="348">
                  <c:v>21.95</c:v>
                </c:pt>
                <c:pt idx="349">
                  <c:v>21.95</c:v>
                </c:pt>
                <c:pt idx="350">
                  <c:v>21.96</c:v>
                </c:pt>
                <c:pt idx="351">
                  <c:v>21.96</c:v>
                </c:pt>
                <c:pt idx="352">
                  <c:v>21.96</c:v>
                </c:pt>
                <c:pt idx="353">
                  <c:v>21.96</c:v>
                </c:pt>
                <c:pt idx="354">
                  <c:v>21.97</c:v>
                </c:pt>
                <c:pt idx="355">
                  <c:v>21.96</c:v>
                </c:pt>
                <c:pt idx="356">
                  <c:v>21.97</c:v>
                </c:pt>
                <c:pt idx="357">
                  <c:v>21.97</c:v>
                </c:pt>
                <c:pt idx="358">
                  <c:v>21.97</c:v>
                </c:pt>
                <c:pt idx="359">
                  <c:v>21.97</c:v>
                </c:pt>
                <c:pt idx="360">
                  <c:v>21.97</c:v>
                </c:pt>
                <c:pt idx="361">
                  <c:v>21.98</c:v>
                </c:pt>
                <c:pt idx="362">
                  <c:v>21.98</c:v>
                </c:pt>
                <c:pt idx="363">
                  <c:v>21.98</c:v>
                </c:pt>
                <c:pt idx="364">
                  <c:v>21.98</c:v>
                </c:pt>
                <c:pt idx="365">
                  <c:v>21.98</c:v>
                </c:pt>
                <c:pt idx="366">
                  <c:v>21.99</c:v>
                </c:pt>
                <c:pt idx="367">
                  <c:v>21.99</c:v>
                </c:pt>
                <c:pt idx="368">
                  <c:v>21.99</c:v>
                </c:pt>
                <c:pt idx="369">
                  <c:v>21.99</c:v>
                </c:pt>
                <c:pt idx="370">
                  <c:v>21.99</c:v>
                </c:pt>
                <c:pt idx="371">
                  <c:v>21.99</c:v>
                </c:pt>
                <c:pt idx="372">
                  <c:v>21.99</c:v>
                </c:pt>
                <c:pt idx="373">
                  <c:v>21.98</c:v>
                </c:pt>
                <c:pt idx="374">
                  <c:v>21.98</c:v>
                </c:pt>
                <c:pt idx="375">
                  <c:v>21.98</c:v>
                </c:pt>
                <c:pt idx="376">
                  <c:v>21.98</c:v>
                </c:pt>
                <c:pt idx="377">
                  <c:v>21.97</c:v>
                </c:pt>
                <c:pt idx="378">
                  <c:v>21.97</c:v>
                </c:pt>
                <c:pt idx="379">
                  <c:v>21.97</c:v>
                </c:pt>
                <c:pt idx="380">
                  <c:v>21.97</c:v>
                </c:pt>
                <c:pt idx="381">
                  <c:v>21.97</c:v>
                </c:pt>
                <c:pt idx="382">
                  <c:v>21.97</c:v>
                </c:pt>
                <c:pt idx="383">
                  <c:v>21.97</c:v>
                </c:pt>
                <c:pt idx="384">
                  <c:v>21.97</c:v>
                </c:pt>
                <c:pt idx="385">
                  <c:v>21.97</c:v>
                </c:pt>
                <c:pt idx="386">
                  <c:v>21.98</c:v>
                </c:pt>
                <c:pt idx="387">
                  <c:v>21.98</c:v>
                </c:pt>
                <c:pt idx="388">
                  <c:v>21.98</c:v>
                </c:pt>
                <c:pt idx="389">
                  <c:v>21.98</c:v>
                </c:pt>
                <c:pt idx="390">
                  <c:v>21.98</c:v>
                </c:pt>
                <c:pt idx="391">
                  <c:v>21.98</c:v>
                </c:pt>
                <c:pt idx="392">
                  <c:v>21.98</c:v>
                </c:pt>
                <c:pt idx="393">
                  <c:v>21.99</c:v>
                </c:pt>
                <c:pt idx="394">
                  <c:v>21.98</c:v>
                </c:pt>
                <c:pt idx="395">
                  <c:v>21.98</c:v>
                </c:pt>
                <c:pt idx="396">
                  <c:v>21.99</c:v>
                </c:pt>
                <c:pt idx="397">
                  <c:v>21.99</c:v>
                </c:pt>
                <c:pt idx="398">
                  <c:v>21.99</c:v>
                </c:pt>
                <c:pt idx="399">
                  <c:v>21.99</c:v>
                </c:pt>
                <c:pt idx="400">
                  <c:v>21.99</c:v>
                </c:pt>
                <c:pt idx="401">
                  <c:v>21.99</c:v>
                </c:pt>
                <c:pt idx="402">
                  <c:v>21.98</c:v>
                </c:pt>
                <c:pt idx="403">
                  <c:v>21.99</c:v>
                </c:pt>
                <c:pt idx="404">
                  <c:v>21.99</c:v>
                </c:pt>
                <c:pt idx="405">
                  <c:v>21.98</c:v>
                </c:pt>
                <c:pt idx="406">
                  <c:v>21.98</c:v>
                </c:pt>
                <c:pt idx="407">
                  <c:v>21.99</c:v>
                </c:pt>
                <c:pt idx="408">
                  <c:v>21.98</c:v>
                </c:pt>
                <c:pt idx="409">
                  <c:v>21.99</c:v>
                </c:pt>
                <c:pt idx="410">
                  <c:v>21.99</c:v>
                </c:pt>
                <c:pt idx="411">
                  <c:v>21.99</c:v>
                </c:pt>
                <c:pt idx="412">
                  <c:v>21.99</c:v>
                </c:pt>
                <c:pt idx="413">
                  <c:v>21.99</c:v>
                </c:pt>
                <c:pt idx="414">
                  <c:v>21.99</c:v>
                </c:pt>
                <c:pt idx="415">
                  <c:v>21.99</c:v>
                </c:pt>
                <c:pt idx="416">
                  <c:v>21.99</c:v>
                </c:pt>
                <c:pt idx="417">
                  <c:v>21.99</c:v>
                </c:pt>
                <c:pt idx="418">
                  <c:v>21.99</c:v>
                </c:pt>
                <c:pt idx="419">
                  <c:v>21.99</c:v>
                </c:pt>
                <c:pt idx="420">
                  <c:v>21.99</c:v>
                </c:pt>
                <c:pt idx="421">
                  <c:v>21.99</c:v>
                </c:pt>
                <c:pt idx="422">
                  <c:v>21.99</c:v>
                </c:pt>
                <c:pt idx="423">
                  <c:v>21.98</c:v>
                </c:pt>
                <c:pt idx="424">
                  <c:v>21.99</c:v>
                </c:pt>
                <c:pt idx="425">
                  <c:v>21.98</c:v>
                </c:pt>
                <c:pt idx="426">
                  <c:v>21.99</c:v>
                </c:pt>
                <c:pt idx="427">
                  <c:v>21.99</c:v>
                </c:pt>
                <c:pt idx="428">
                  <c:v>21.99</c:v>
                </c:pt>
                <c:pt idx="429">
                  <c:v>21.99</c:v>
                </c:pt>
                <c:pt idx="430">
                  <c:v>21.99</c:v>
                </c:pt>
                <c:pt idx="431">
                  <c:v>21.99</c:v>
                </c:pt>
                <c:pt idx="432">
                  <c:v>21.99</c:v>
                </c:pt>
                <c:pt idx="433">
                  <c:v>21.99</c:v>
                </c:pt>
                <c:pt idx="434">
                  <c:v>21.99</c:v>
                </c:pt>
                <c:pt idx="435">
                  <c:v>21.99</c:v>
                </c:pt>
                <c:pt idx="436">
                  <c:v>21.99</c:v>
                </c:pt>
                <c:pt idx="437">
                  <c:v>21.99</c:v>
                </c:pt>
                <c:pt idx="438">
                  <c:v>21.99</c:v>
                </c:pt>
                <c:pt idx="439">
                  <c:v>21.99</c:v>
                </c:pt>
                <c:pt idx="440">
                  <c:v>21.99</c:v>
                </c:pt>
                <c:pt idx="441">
                  <c:v>21.99</c:v>
                </c:pt>
                <c:pt idx="442">
                  <c:v>21.99</c:v>
                </c:pt>
                <c:pt idx="443">
                  <c:v>21.98</c:v>
                </c:pt>
                <c:pt idx="444">
                  <c:v>21.98</c:v>
                </c:pt>
                <c:pt idx="445">
                  <c:v>21.98</c:v>
                </c:pt>
                <c:pt idx="446">
                  <c:v>21.97</c:v>
                </c:pt>
                <c:pt idx="447">
                  <c:v>21.97</c:v>
                </c:pt>
                <c:pt idx="448">
                  <c:v>21.97</c:v>
                </c:pt>
                <c:pt idx="449">
                  <c:v>21.97</c:v>
                </c:pt>
                <c:pt idx="450">
                  <c:v>21.97</c:v>
                </c:pt>
                <c:pt idx="451">
                  <c:v>21.97</c:v>
                </c:pt>
                <c:pt idx="452">
                  <c:v>21.97</c:v>
                </c:pt>
                <c:pt idx="453">
                  <c:v>21.96</c:v>
                </c:pt>
                <c:pt idx="454">
                  <c:v>21.96</c:v>
                </c:pt>
                <c:pt idx="455">
                  <c:v>21.95</c:v>
                </c:pt>
                <c:pt idx="456">
                  <c:v>21.94</c:v>
                </c:pt>
                <c:pt idx="457">
                  <c:v>21.94</c:v>
                </c:pt>
                <c:pt idx="458">
                  <c:v>21.93</c:v>
                </c:pt>
                <c:pt idx="459">
                  <c:v>21.94</c:v>
                </c:pt>
                <c:pt idx="460">
                  <c:v>21.93</c:v>
                </c:pt>
                <c:pt idx="461">
                  <c:v>21.93</c:v>
                </c:pt>
                <c:pt idx="462">
                  <c:v>21.92</c:v>
                </c:pt>
                <c:pt idx="463">
                  <c:v>21.93</c:v>
                </c:pt>
                <c:pt idx="464">
                  <c:v>21.91</c:v>
                </c:pt>
                <c:pt idx="465">
                  <c:v>21.93</c:v>
                </c:pt>
                <c:pt idx="466">
                  <c:v>21.91</c:v>
                </c:pt>
                <c:pt idx="467">
                  <c:v>21.93</c:v>
                </c:pt>
                <c:pt idx="468">
                  <c:v>21.91</c:v>
                </c:pt>
                <c:pt idx="469">
                  <c:v>21.92</c:v>
                </c:pt>
                <c:pt idx="470">
                  <c:v>21.91</c:v>
                </c:pt>
                <c:pt idx="471">
                  <c:v>21.92</c:v>
                </c:pt>
                <c:pt idx="472">
                  <c:v>21.91</c:v>
                </c:pt>
                <c:pt idx="473">
                  <c:v>21.91</c:v>
                </c:pt>
                <c:pt idx="474">
                  <c:v>21.92</c:v>
                </c:pt>
                <c:pt idx="475">
                  <c:v>21.91</c:v>
                </c:pt>
                <c:pt idx="476">
                  <c:v>21.91</c:v>
                </c:pt>
                <c:pt idx="477">
                  <c:v>21.92</c:v>
                </c:pt>
                <c:pt idx="478">
                  <c:v>21.91</c:v>
                </c:pt>
                <c:pt idx="479">
                  <c:v>21.91</c:v>
                </c:pt>
                <c:pt idx="480">
                  <c:v>21.92</c:v>
                </c:pt>
                <c:pt idx="481">
                  <c:v>21.91</c:v>
                </c:pt>
                <c:pt idx="482">
                  <c:v>21.91</c:v>
                </c:pt>
                <c:pt idx="483">
                  <c:v>21.92</c:v>
                </c:pt>
                <c:pt idx="484">
                  <c:v>21.91</c:v>
                </c:pt>
                <c:pt idx="485">
                  <c:v>21.91</c:v>
                </c:pt>
                <c:pt idx="486">
                  <c:v>21.91</c:v>
                </c:pt>
                <c:pt idx="487">
                  <c:v>21.9</c:v>
                </c:pt>
                <c:pt idx="488">
                  <c:v>21.91</c:v>
                </c:pt>
                <c:pt idx="489">
                  <c:v>21.9</c:v>
                </c:pt>
                <c:pt idx="490">
                  <c:v>21.9</c:v>
                </c:pt>
                <c:pt idx="491">
                  <c:v>21.9</c:v>
                </c:pt>
                <c:pt idx="492">
                  <c:v>21.9</c:v>
                </c:pt>
                <c:pt idx="493">
                  <c:v>21.9</c:v>
                </c:pt>
                <c:pt idx="494">
                  <c:v>21.89</c:v>
                </c:pt>
                <c:pt idx="495">
                  <c:v>21.89</c:v>
                </c:pt>
                <c:pt idx="496">
                  <c:v>21.89</c:v>
                </c:pt>
                <c:pt idx="497">
                  <c:v>21.89</c:v>
                </c:pt>
                <c:pt idx="498">
                  <c:v>21.89</c:v>
                </c:pt>
                <c:pt idx="499">
                  <c:v>21.89</c:v>
                </c:pt>
                <c:pt idx="500">
                  <c:v>21.89</c:v>
                </c:pt>
                <c:pt idx="501">
                  <c:v>21.89</c:v>
                </c:pt>
                <c:pt idx="502">
                  <c:v>21.89</c:v>
                </c:pt>
                <c:pt idx="503">
                  <c:v>21.89</c:v>
                </c:pt>
                <c:pt idx="504">
                  <c:v>21.89</c:v>
                </c:pt>
                <c:pt idx="505">
                  <c:v>21.89</c:v>
                </c:pt>
                <c:pt idx="506">
                  <c:v>21.89</c:v>
                </c:pt>
                <c:pt idx="507">
                  <c:v>21.89</c:v>
                </c:pt>
                <c:pt idx="508">
                  <c:v>21.89</c:v>
                </c:pt>
                <c:pt idx="509">
                  <c:v>21.89</c:v>
                </c:pt>
                <c:pt idx="510">
                  <c:v>21.89</c:v>
                </c:pt>
                <c:pt idx="511">
                  <c:v>21.89</c:v>
                </c:pt>
                <c:pt idx="512">
                  <c:v>21.89</c:v>
                </c:pt>
                <c:pt idx="513">
                  <c:v>21.89</c:v>
                </c:pt>
                <c:pt idx="514">
                  <c:v>21.89</c:v>
                </c:pt>
                <c:pt idx="515">
                  <c:v>21.89</c:v>
                </c:pt>
                <c:pt idx="516">
                  <c:v>21.89</c:v>
                </c:pt>
                <c:pt idx="517">
                  <c:v>21.89</c:v>
                </c:pt>
                <c:pt idx="518">
                  <c:v>21.88</c:v>
                </c:pt>
                <c:pt idx="519">
                  <c:v>21.88</c:v>
                </c:pt>
                <c:pt idx="520">
                  <c:v>21.88</c:v>
                </c:pt>
                <c:pt idx="521">
                  <c:v>21.88</c:v>
                </c:pt>
                <c:pt idx="522">
                  <c:v>21.88</c:v>
                </c:pt>
                <c:pt idx="523">
                  <c:v>21.87</c:v>
                </c:pt>
                <c:pt idx="524">
                  <c:v>21.87</c:v>
                </c:pt>
                <c:pt idx="525">
                  <c:v>21.87</c:v>
                </c:pt>
                <c:pt idx="526">
                  <c:v>21.87</c:v>
                </c:pt>
                <c:pt idx="527">
                  <c:v>21.87</c:v>
                </c:pt>
                <c:pt idx="528">
                  <c:v>21.87</c:v>
                </c:pt>
                <c:pt idx="529">
                  <c:v>21.87</c:v>
                </c:pt>
                <c:pt idx="530">
                  <c:v>21.87</c:v>
                </c:pt>
                <c:pt idx="531">
                  <c:v>21.87</c:v>
                </c:pt>
                <c:pt idx="532">
                  <c:v>21.87</c:v>
                </c:pt>
                <c:pt idx="533">
                  <c:v>21.87</c:v>
                </c:pt>
                <c:pt idx="534">
                  <c:v>21.87</c:v>
                </c:pt>
                <c:pt idx="535">
                  <c:v>21.86</c:v>
                </c:pt>
                <c:pt idx="536">
                  <c:v>21.87</c:v>
                </c:pt>
                <c:pt idx="537">
                  <c:v>21.86</c:v>
                </c:pt>
                <c:pt idx="538">
                  <c:v>21.86</c:v>
                </c:pt>
                <c:pt idx="539">
                  <c:v>21.87</c:v>
                </c:pt>
                <c:pt idx="540">
                  <c:v>21.86</c:v>
                </c:pt>
                <c:pt idx="541">
                  <c:v>21.86</c:v>
                </c:pt>
                <c:pt idx="542">
                  <c:v>21.86</c:v>
                </c:pt>
                <c:pt idx="543">
                  <c:v>21.86</c:v>
                </c:pt>
                <c:pt idx="544">
                  <c:v>21.86</c:v>
                </c:pt>
                <c:pt idx="545">
                  <c:v>21.86</c:v>
                </c:pt>
                <c:pt idx="546">
                  <c:v>21.86</c:v>
                </c:pt>
                <c:pt idx="547">
                  <c:v>21.86</c:v>
                </c:pt>
                <c:pt idx="548">
                  <c:v>21.86</c:v>
                </c:pt>
                <c:pt idx="549">
                  <c:v>21.86</c:v>
                </c:pt>
                <c:pt idx="550">
                  <c:v>21.87</c:v>
                </c:pt>
                <c:pt idx="551">
                  <c:v>21.86</c:v>
                </c:pt>
                <c:pt idx="552">
                  <c:v>21.86</c:v>
                </c:pt>
                <c:pt idx="553">
                  <c:v>21.87</c:v>
                </c:pt>
                <c:pt idx="554">
                  <c:v>21.87</c:v>
                </c:pt>
                <c:pt idx="555">
                  <c:v>21.87</c:v>
                </c:pt>
                <c:pt idx="556">
                  <c:v>21.87</c:v>
                </c:pt>
                <c:pt idx="557">
                  <c:v>21.86</c:v>
                </c:pt>
                <c:pt idx="558">
                  <c:v>21.87</c:v>
                </c:pt>
                <c:pt idx="559">
                  <c:v>21.86</c:v>
                </c:pt>
                <c:pt idx="560">
                  <c:v>21.86</c:v>
                </c:pt>
                <c:pt idx="561">
                  <c:v>21.86</c:v>
                </c:pt>
                <c:pt idx="562">
                  <c:v>21.86</c:v>
                </c:pt>
                <c:pt idx="563">
                  <c:v>21.86</c:v>
                </c:pt>
                <c:pt idx="564">
                  <c:v>21.86</c:v>
                </c:pt>
                <c:pt idx="565">
                  <c:v>21.86</c:v>
                </c:pt>
                <c:pt idx="566">
                  <c:v>21.86</c:v>
                </c:pt>
                <c:pt idx="567">
                  <c:v>21.85</c:v>
                </c:pt>
                <c:pt idx="568">
                  <c:v>21.85</c:v>
                </c:pt>
                <c:pt idx="569">
                  <c:v>21.87</c:v>
                </c:pt>
                <c:pt idx="570">
                  <c:v>21.85</c:v>
                </c:pt>
                <c:pt idx="571">
                  <c:v>21.84</c:v>
                </c:pt>
                <c:pt idx="572">
                  <c:v>21.84</c:v>
                </c:pt>
                <c:pt idx="573">
                  <c:v>21.83</c:v>
                </c:pt>
                <c:pt idx="574">
                  <c:v>21.83</c:v>
                </c:pt>
                <c:pt idx="575">
                  <c:v>21.83</c:v>
                </c:pt>
                <c:pt idx="576">
                  <c:v>21.83</c:v>
                </c:pt>
                <c:pt idx="577">
                  <c:v>21.83</c:v>
                </c:pt>
                <c:pt idx="578">
                  <c:v>21.83</c:v>
                </c:pt>
                <c:pt idx="579">
                  <c:v>21.83</c:v>
                </c:pt>
                <c:pt idx="580">
                  <c:v>21.83</c:v>
                </c:pt>
                <c:pt idx="581">
                  <c:v>21.83</c:v>
                </c:pt>
                <c:pt idx="582">
                  <c:v>21.83</c:v>
                </c:pt>
                <c:pt idx="583">
                  <c:v>21.83</c:v>
                </c:pt>
                <c:pt idx="584">
                  <c:v>21.83</c:v>
                </c:pt>
                <c:pt idx="585">
                  <c:v>21.83</c:v>
                </c:pt>
                <c:pt idx="586">
                  <c:v>21.82</c:v>
                </c:pt>
                <c:pt idx="587">
                  <c:v>21.82</c:v>
                </c:pt>
                <c:pt idx="588">
                  <c:v>21.82</c:v>
                </c:pt>
                <c:pt idx="589">
                  <c:v>21.82</c:v>
                </c:pt>
                <c:pt idx="590">
                  <c:v>21.82</c:v>
                </c:pt>
                <c:pt idx="591">
                  <c:v>21.81</c:v>
                </c:pt>
                <c:pt idx="592">
                  <c:v>21.81</c:v>
                </c:pt>
                <c:pt idx="593">
                  <c:v>21.81</c:v>
                </c:pt>
                <c:pt idx="594">
                  <c:v>21.81</c:v>
                </c:pt>
                <c:pt idx="595">
                  <c:v>21.81</c:v>
                </c:pt>
                <c:pt idx="596">
                  <c:v>21.8</c:v>
                </c:pt>
                <c:pt idx="597">
                  <c:v>21.8</c:v>
                </c:pt>
                <c:pt idx="598">
                  <c:v>21.79</c:v>
                </c:pt>
                <c:pt idx="599">
                  <c:v>21.79</c:v>
                </c:pt>
                <c:pt idx="600">
                  <c:v>21.78</c:v>
                </c:pt>
                <c:pt idx="601">
                  <c:v>21.77</c:v>
                </c:pt>
                <c:pt idx="602">
                  <c:v>21.76</c:v>
                </c:pt>
                <c:pt idx="603">
                  <c:v>21.76</c:v>
                </c:pt>
                <c:pt idx="604">
                  <c:v>21.74</c:v>
                </c:pt>
                <c:pt idx="605">
                  <c:v>21.73</c:v>
                </c:pt>
                <c:pt idx="606">
                  <c:v>21.7</c:v>
                </c:pt>
                <c:pt idx="607">
                  <c:v>21.68</c:v>
                </c:pt>
                <c:pt idx="608">
                  <c:v>21.66</c:v>
                </c:pt>
                <c:pt idx="609">
                  <c:v>21.62</c:v>
                </c:pt>
                <c:pt idx="610">
                  <c:v>21.6</c:v>
                </c:pt>
                <c:pt idx="611">
                  <c:v>21.55</c:v>
                </c:pt>
                <c:pt idx="612">
                  <c:v>21.51</c:v>
                </c:pt>
                <c:pt idx="613">
                  <c:v>21.46</c:v>
                </c:pt>
                <c:pt idx="614">
                  <c:v>21.4</c:v>
                </c:pt>
                <c:pt idx="615">
                  <c:v>21.33</c:v>
                </c:pt>
                <c:pt idx="616">
                  <c:v>21.25</c:v>
                </c:pt>
                <c:pt idx="617">
                  <c:v>21.15</c:v>
                </c:pt>
                <c:pt idx="618">
                  <c:v>21.06</c:v>
                </c:pt>
                <c:pt idx="619">
                  <c:v>20.95</c:v>
                </c:pt>
                <c:pt idx="620">
                  <c:v>20.83</c:v>
                </c:pt>
                <c:pt idx="621">
                  <c:v>20.71</c:v>
                </c:pt>
                <c:pt idx="622">
                  <c:v>20.57</c:v>
                </c:pt>
                <c:pt idx="623">
                  <c:v>20.420000000000002</c:v>
                </c:pt>
                <c:pt idx="624">
                  <c:v>20.27</c:v>
                </c:pt>
                <c:pt idx="625">
                  <c:v>20.12</c:v>
                </c:pt>
                <c:pt idx="626">
                  <c:v>19.95</c:v>
                </c:pt>
                <c:pt idx="627">
                  <c:v>19.79</c:v>
                </c:pt>
                <c:pt idx="628">
                  <c:v>19.62</c:v>
                </c:pt>
                <c:pt idx="629">
                  <c:v>19.440000000000001</c:v>
                </c:pt>
                <c:pt idx="630">
                  <c:v>19.27</c:v>
                </c:pt>
                <c:pt idx="631">
                  <c:v>19.079999999999998</c:v>
                </c:pt>
                <c:pt idx="632">
                  <c:v>18.899999999999999</c:v>
                </c:pt>
                <c:pt idx="633">
                  <c:v>18.71</c:v>
                </c:pt>
                <c:pt idx="634">
                  <c:v>18.52</c:v>
                </c:pt>
                <c:pt idx="635">
                  <c:v>18.329999999999998</c:v>
                </c:pt>
                <c:pt idx="636">
                  <c:v>18.14</c:v>
                </c:pt>
                <c:pt idx="637">
                  <c:v>17.940000000000001</c:v>
                </c:pt>
                <c:pt idx="638">
                  <c:v>17.75</c:v>
                </c:pt>
                <c:pt idx="639">
                  <c:v>17.559999999999999</c:v>
                </c:pt>
                <c:pt idx="640">
                  <c:v>17.350000000000001</c:v>
                </c:pt>
                <c:pt idx="641">
                  <c:v>17.149999999999999</c:v>
                </c:pt>
                <c:pt idx="642">
                  <c:v>16.940000000000001</c:v>
                </c:pt>
                <c:pt idx="643">
                  <c:v>16.73</c:v>
                </c:pt>
                <c:pt idx="644">
                  <c:v>16.5</c:v>
                </c:pt>
                <c:pt idx="645">
                  <c:v>16.28</c:v>
                </c:pt>
                <c:pt idx="646">
                  <c:v>16.04</c:v>
                </c:pt>
                <c:pt idx="647">
                  <c:v>15.78</c:v>
                </c:pt>
                <c:pt idx="648">
                  <c:v>15.52</c:v>
                </c:pt>
                <c:pt idx="649">
                  <c:v>15.26</c:v>
                </c:pt>
                <c:pt idx="650">
                  <c:v>14.97</c:v>
                </c:pt>
                <c:pt idx="651">
                  <c:v>14.7</c:v>
                </c:pt>
                <c:pt idx="652">
                  <c:v>14.43</c:v>
                </c:pt>
                <c:pt idx="653">
                  <c:v>14.13</c:v>
                </c:pt>
                <c:pt idx="654">
                  <c:v>13.85</c:v>
                </c:pt>
                <c:pt idx="655">
                  <c:v>13.56</c:v>
                </c:pt>
                <c:pt idx="656">
                  <c:v>13.27</c:v>
                </c:pt>
                <c:pt idx="657">
                  <c:v>12.99</c:v>
                </c:pt>
                <c:pt idx="658">
                  <c:v>12.7</c:v>
                </c:pt>
                <c:pt idx="659">
                  <c:v>12.42</c:v>
                </c:pt>
                <c:pt idx="660">
                  <c:v>12.13</c:v>
                </c:pt>
                <c:pt idx="661">
                  <c:v>11.85</c:v>
                </c:pt>
                <c:pt idx="662">
                  <c:v>11.58</c:v>
                </c:pt>
                <c:pt idx="663">
                  <c:v>11.31</c:v>
                </c:pt>
                <c:pt idx="664">
                  <c:v>11.03</c:v>
                </c:pt>
                <c:pt idx="665">
                  <c:v>10.77</c:v>
                </c:pt>
                <c:pt idx="666">
                  <c:v>10.51</c:v>
                </c:pt>
                <c:pt idx="667">
                  <c:v>10.26</c:v>
                </c:pt>
                <c:pt idx="668">
                  <c:v>10.02</c:v>
                </c:pt>
                <c:pt idx="669">
                  <c:v>9.7799999999999994</c:v>
                </c:pt>
                <c:pt idx="670">
                  <c:v>9.5500000000000007</c:v>
                </c:pt>
                <c:pt idx="671">
                  <c:v>9.33</c:v>
                </c:pt>
                <c:pt idx="672">
                  <c:v>9.1199999999999992</c:v>
                </c:pt>
                <c:pt idx="673">
                  <c:v>8.93</c:v>
                </c:pt>
                <c:pt idx="674">
                  <c:v>8.74</c:v>
                </c:pt>
                <c:pt idx="675">
                  <c:v>8.56</c:v>
                </c:pt>
                <c:pt idx="676">
                  <c:v>8.4</c:v>
                </c:pt>
                <c:pt idx="677">
                  <c:v>8.24</c:v>
                </c:pt>
                <c:pt idx="678">
                  <c:v>8.09</c:v>
                </c:pt>
                <c:pt idx="679">
                  <c:v>7.95</c:v>
                </c:pt>
                <c:pt idx="680">
                  <c:v>7.81</c:v>
                </c:pt>
                <c:pt idx="681">
                  <c:v>7.67</c:v>
                </c:pt>
                <c:pt idx="682">
                  <c:v>7.54</c:v>
                </c:pt>
                <c:pt idx="683">
                  <c:v>7.43</c:v>
                </c:pt>
                <c:pt idx="684">
                  <c:v>7.31</c:v>
                </c:pt>
                <c:pt idx="685">
                  <c:v>7.2</c:v>
                </c:pt>
                <c:pt idx="686">
                  <c:v>7.1</c:v>
                </c:pt>
                <c:pt idx="687">
                  <c:v>7.01</c:v>
                </c:pt>
                <c:pt idx="688">
                  <c:v>6.91</c:v>
                </c:pt>
                <c:pt idx="689">
                  <c:v>6.82</c:v>
                </c:pt>
                <c:pt idx="690">
                  <c:v>6.74</c:v>
                </c:pt>
                <c:pt idx="691">
                  <c:v>6.66</c:v>
                </c:pt>
                <c:pt idx="692">
                  <c:v>6.59</c:v>
                </c:pt>
                <c:pt idx="693">
                  <c:v>6.52</c:v>
                </c:pt>
                <c:pt idx="694">
                  <c:v>6.46</c:v>
                </c:pt>
                <c:pt idx="695">
                  <c:v>6.4</c:v>
                </c:pt>
                <c:pt idx="696">
                  <c:v>6.34</c:v>
                </c:pt>
                <c:pt idx="697">
                  <c:v>6.29</c:v>
                </c:pt>
                <c:pt idx="698">
                  <c:v>6.24</c:v>
                </c:pt>
                <c:pt idx="699">
                  <c:v>6.19</c:v>
                </c:pt>
                <c:pt idx="700">
                  <c:v>6.15</c:v>
                </c:pt>
                <c:pt idx="701">
                  <c:v>6.11</c:v>
                </c:pt>
                <c:pt idx="702">
                  <c:v>6.07</c:v>
                </c:pt>
                <c:pt idx="703">
                  <c:v>6.03</c:v>
                </c:pt>
                <c:pt idx="704">
                  <c:v>6</c:v>
                </c:pt>
                <c:pt idx="705">
                  <c:v>5.96</c:v>
                </c:pt>
                <c:pt idx="706">
                  <c:v>5.93</c:v>
                </c:pt>
                <c:pt idx="707">
                  <c:v>5.9</c:v>
                </c:pt>
              </c:numCache>
            </c:numRef>
          </c:yVal>
          <c:smooth val="0"/>
        </c:ser>
        <c:ser>
          <c:idx val="1"/>
          <c:order val="1"/>
          <c:spPr>
            <a:ln w="28575">
              <a:noFill/>
            </a:ln>
          </c:spPr>
          <c:marker>
            <c:symbol val="circle"/>
            <c:size val="2"/>
          </c:marker>
          <c:yVal>
            <c:numRef>
              <c:f>[Flagstaff_14_03_18.xlsx]Rey!$E$39:$E$744</c:f>
              <c:numCache>
                <c:formatCode>General</c:formatCode>
                <c:ptCount val="706"/>
                <c:pt idx="0">
                  <c:v>17.95</c:v>
                </c:pt>
                <c:pt idx="1">
                  <c:v>18.16</c:v>
                </c:pt>
                <c:pt idx="2">
                  <c:v>18.350000000000001</c:v>
                </c:pt>
                <c:pt idx="3">
                  <c:v>18.53</c:v>
                </c:pt>
                <c:pt idx="4">
                  <c:v>18.72</c:v>
                </c:pt>
                <c:pt idx="5">
                  <c:v>18.899999999999999</c:v>
                </c:pt>
                <c:pt idx="6">
                  <c:v>19.059999999999999</c:v>
                </c:pt>
                <c:pt idx="7">
                  <c:v>19.21</c:v>
                </c:pt>
                <c:pt idx="8">
                  <c:v>19.36</c:v>
                </c:pt>
                <c:pt idx="9">
                  <c:v>19.52</c:v>
                </c:pt>
                <c:pt idx="10">
                  <c:v>19.66</c:v>
                </c:pt>
                <c:pt idx="11">
                  <c:v>19.79</c:v>
                </c:pt>
                <c:pt idx="12">
                  <c:v>19.899999999999999</c:v>
                </c:pt>
                <c:pt idx="13">
                  <c:v>20.010000000000002</c:v>
                </c:pt>
                <c:pt idx="14">
                  <c:v>20.11</c:v>
                </c:pt>
                <c:pt idx="15">
                  <c:v>20.2</c:v>
                </c:pt>
                <c:pt idx="16">
                  <c:v>20.29</c:v>
                </c:pt>
                <c:pt idx="17">
                  <c:v>20.37</c:v>
                </c:pt>
                <c:pt idx="18">
                  <c:v>20.440000000000001</c:v>
                </c:pt>
                <c:pt idx="19">
                  <c:v>20.52</c:v>
                </c:pt>
                <c:pt idx="20">
                  <c:v>20.57</c:v>
                </c:pt>
                <c:pt idx="21">
                  <c:v>20.63</c:v>
                </c:pt>
                <c:pt idx="22">
                  <c:v>20.67</c:v>
                </c:pt>
                <c:pt idx="23">
                  <c:v>20.71</c:v>
                </c:pt>
                <c:pt idx="24">
                  <c:v>20.75</c:v>
                </c:pt>
                <c:pt idx="25">
                  <c:v>20.79</c:v>
                </c:pt>
                <c:pt idx="26">
                  <c:v>20.81</c:v>
                </c:pt>
                <c:pt idx="27">
                  <c:v>20.82</c:v>
                </c:pt>
                <c:pt idx="28">
                  <c:v>20.82</c:v>
                </c:pt>
                <c:pt idx="29">
                  <c:v>20.82</c:v>
                </c:pt>
                <c:pt idx="30">
                  <c:v>20.82</c:v>
                </c:pt>
                <c:pt idx="31">
                  <c:v>20.82</c:v>
                </c:pt>
                <c:pt idx="32">
                  <c:v>20.82</c:v>
                </c:pt>
                <c:pt idx="33">
                  <c:v>20.81</c:v>
                </c:pt>
                <c:pt idx="34">
                  <c:v>20.8</c:v>
                </c:pt>
                <c:pt idx="35">
                  <c:v>20.8</c:v>
                </c:pt>
                <c:pt idx="36">
                  <c:v>20.79</c:v>
                </c:pt>
                <c:pt idx="37">
                  <c:v>20.77</c:v>
                </c:pt>
                <c:pt idx="38">
                  <c:v>20.76</c:v>
                </c:pt>
                <c:pt idx="39">
                  <c:v>20.73</c:v>
                </c:pt>
                <c:pt idx="40">
                  <c:v>20.72</c:v>
                </c:pt>
                <c:pt idx="41">
                  <c:v>20.71</c:v>
                </c:pt>
                <c:pt idx="42">
                  <c:v>20.7</c:v>
                </c:pt>
                <c:pt idx="43">
                  <c:v>20.69</c:v>
                </c:pt>
                <c:pt idx="44">
                  <c:v>20.68</c:v>
                </c:pt>
                <c:pt idx="45">
                  <c:v>20.69</c:v>
                </c:pt>
                <c:pt idx="46">
                  <c:v>20.71</c:v>
                </c:pt>
                <c:pt idx="47">
                  <c:v>20.73</c:v>
                </c:pt>
                <c:pt idx="48">
                  <c:v>20.75</c:v>
                </c:pt>
                <c:pt idx="49">
                  <c:v>20.76</c:v>
                </c:pt>
                <c:pt idx="50">
                  <c:v>20.77</c:v>
                </c:pt>
                <c:pt idx="51">
                  <c:v>20.78</c:v>
                </c:pt>
                <c:pt idx="52">
                  <c:v>20.81</c:v>
                </c:pt>
                <c:pt idx="53">
                  <c:v>20.82</c:v>
                </c:pt>
                <c:pt idx="54">
                  <c:v>20.82</c:v>
                </c:pt>
                <c:pt idx="55">
                  <c:v>20.81</c:v>
                </c:pt>
                <c:pt idx="56">
                  <c:v>20.8</c:v>
                </c:pt>
                <c:pt idx="57">
                  <c:v>20.8</c:v>
                </c:pt>
                <c:pt idx="58">
                  <c:v>20.79</c:v>
                </c:pt>
                <c:pt idx="59">
                  <c:v>20.79</c:v>
                </c:pt>
                <c:pt idx="60">
                  <c:v>20.79</c:v>
                </c:pt>
                <c:pt idx="61">
                  <c:v>20.8</c:v>
                </c:pt>
                <c:pt idx="62">
                  <c:v>20.8</c:v>
                </c:pt>
                <c:pt idx="63">
                  <c:v>20.81</c:v>
                </c:pt>
                <c:pt idx="64">
                  <c:v>20.83</c:v>
                </c:pt>
                <c:pt idx="65">
                  <c:v>20.85</c:v>
                </c:pt>
                <c:pt idx="66">
                  <c:v>20.86</c:v>
                </c:pt>
                <c:pt idx="67">
                  <c:v>20.87</c:v>
                </c:pt>
                <c:pt idx="68">
                  <c:v>20.87</c:v>
                </c:pt>
                <c:pt idx="69">
                  <c:v>20.87</c:v>
                </c:pt>
                <c:pt idx="70">
                  <c:v>20.89</c:v>
                </c:pt>
                <c:pt idx="71">
                  <c:v>20.9</c:v>
                </c:pt>
                <c:pt idx="72">
                  <c:v>20.9</c:v>
                </c:pt>
                <c:pt idx="73">
                  <c:v>20.91</c:v>
                </c:pt>
                <c:pt idx="74">
                  <c:v>20.93</c:v>
                </c:pt>
                <c:pt idx="75">
                  <c:v>20.94</c:v>
                </c:pt>
                <c:pt idx="76">
                  <c:v>20.96</c:v>
                </c:pt>
                <c:pt idx="77">
                  <c:v>20.98</c:v>
                </c:pt>
                <c:pt idx="78">
                  <c:v>21</c:v>
                </c:pt>
                <c:pt idx="79">
                  <c:v>21.01</c:v>
                </c:pt>
                <c:pt idx="80">
                  <c:v>21</c:v>
                </c:pt>
                <c:pt idx="81">
                  <c:v>21</c:v>
                </c:pt>
                <c:pt idx="82">
                  <c:v>21</c:v>
                </c:pt>
                <c:pt idx="83">
                  <c:v>21.01</c:v>
                </c:pt>
                <c:pt idx="84">
                  <c:v>21.02</c:v>
                </c:pt>
                <c:pt idx="85">
                  <c:v>21.02</c:v>
                </c:pt>
                <c:pt idx="86">
                  <c:v>21.02</c:v>
                </c:pt>
                <c:pt idx="87">
                  <c:v>21.03</c:v>
                </c:pt>
                <c:pt idx="88">
                  <c:v>21.02</c:v>
                </c:pt>
                <c:pt idx="89">
                  <c:v>21.03</c:v>
                </c:pt>
                <c:pt idx="90">
                  <c:v>21.03</c:v>
                </c:pt>
                <c:pt idx="91">
                  <c:v>21.04</c:v>
                </c:pt>
                <c:pt idx="92">
                  <c:v>21.05</c:v>
                </c:pt>
                <c:pt idx="93">
                  <c:v>21.06</c:v>
                </c:pt>
                <c:pt idx="94">
                  <c:v>21.07</c:v>
                </c:pt>
                <c:pt idx="95">
                  <c:v>21.08</c:v>
                </c:pt>
                <c:pt idx="96">
                  <c:v>21.09</c:v>
                </c:pt>
                <c:pt idx="97">
                  <c:v>21.1</c:v>
                </c:pt>
                <c:pt idx="98">
                  <c:v>21.1</c:v>
                </c:pt>
                <c:pt idx="99">
                  <c:v>21.1</c:v>
                </c:pt>
                <c:pt idx="100">
                  <c:v>21.11</c:v>
                </c:pt>
                <c:pt idx="101">
                  <c:v>21.1</c:v>
                </c:pt>
                <c:pt idx="102">
                  <c:v>21.09</c:v>
                </c:pt>
                <c:pt idx="103">
                  <c:v>21.08</c:v>
                </c:pt>
                <c:pt idx="104">
                  <c:v>21.08</c:v>
                </c:pt>
                <c:pt idx="105">
                  <c:v>21.11</c:v>
                </c:pt>
                <c:pt idx="106">
                  <c:v>21.12</c:v>
                </c:pt>
                <c:pt idx="107">
                  <c:v>21.14</c:v>
                </c:pt>
                <c:pt idx="108">
                  <c:v>21.15</c:v>
                </c:pt>
                <c:pt idx="109">
                  <c:v>21.17</c:v>
                </c:pt>
                <c:pt idx="110">
                  <c:v>21.17</c:v>
                </c:pt>
                <c:pt idx="111">
                  <c:v>21.17</c:v>
                </c:pt>
                <c:pt idx="112">
                  <c:v>21.18</c:v>
                </c:pt>
                <c:pt idx="113">
                  <c:v>21.19</c:v>
                </c:pt>
                <c:pt idx="114">
                  <c:v>21.2</c:v>
                </c:pt>
                <c:pt idx="115">
                  <c:v>21.21</c:v>
                </c:pt>
                <c:pt idx="116">
                  <c:v>21.22</c:v>
                </c:pt>
                <c:pt idx="117">
                  <c:v>21.21</c:v>
                </c:pt>
                <c:pt idx="118">
                  <c:v>21.22</c:v>
                </c:pt>
                <c:pt idx="119">
                  <c:v>21.23</c:v>
                </c:pt>
                <c:pt idx="120">
                  <c:v>21.25</c:v>
                </c:pt>
                <c:pt idx="121">
                  <c:v>21.27</c:v>
                </c:pt>
                <c:pt idx="122">
                  <c:v>21.3</c:v>
                </c:pt>
                <c:pt idx="123">
                  <c:v>21.31</c:v>
                </c:pt>
                <c:pt idx="124">
                  <c:v>21.32</c:v>
                </c:pt>
                <c:pt idx="125">
                  <c:v>21.33</c:v>
                </c:pt>
                <c:pt idx="126">
                  <c:v>21.34</c:v>
                </c:pt>
                <c:pt idx="127">
                  <c:v>21.36</c:v>
                </c:pt>
                <c:pt idx="128">
                  <c:v>21.37</c:v>
                </c:pt>
                <c:pt idx="129">
                  <c:v>21.37</c:v>
                </c:pt>
                <c:pt idx="130">
                  <c:v>21.38</c:v>
                </c:pt>
                <c:pt idx="131">
                  <c:v>21.38</c:v>
                </c:pt>
                <c:pt idx="132">
                  <c:v>21.37</c:v>
                </c:pt>
                <c:pt idx="133">
                  <c:v>21.34</c:v>
                </c:pt>
                <c:pt idx="134">
                  <c:v>21.32</c:v>
                </c:pt>
                <c:pt idx="135">
                  <c:v>21.31</c:v>
                </c:pt>
                <c:pt idx="136">
                  <c:v>21.3</c:v>
                </c:pt>
                <c:pt idx="137">
                  <c:v>21.3</c:v>
                </c:pt>
                <c:pt idx="138">
                  <c:v>21.31</c:v>
                </c:pt>
                <c:pt idx="139">
                  <c:v>21.34</c:v>
                </c:pt>
                <c:pt idx="140">
                  <c:v>21.37</c:v>
                </c:pt>
                <c:pt idx="141">
                  <c:v>21.45</c:v>
                </c:pt>
                <c:pt idx="142">
                  <c:v>21.49</c:v>
                </c:pt>
                <c:pt idx="143">
                  <c:v>21.5</c:v>
                </c:pt>
                <c:pt idx="144">
                  <c:v>21.55</c:v>
                </c:pt>
                <c:pt idx="145">
                  <c:v>21.6</c:v>
                </c:pt>
                <c:pt idx="146">
                  <c:v>21.65</c:v>
                </c:pt>
                <c:pt idx="147">
                  <c:v>21.67</c:v>
                </c:pt>
                <c:pt idx="148">
                  <c:v>21.63</c:v>
                </c:pt>
                <c:pt idx="149">
                  <c:v>21.61</c:v>
                </c:pt>
                <c:pt idx="150">
                  <c:v>21.62</c:v>
                </c:pt>
                <c:pt idx="151">
                  <c:v>21.61</c:v>
                </c:pt>
                <c:pt idx="152">
                  <c:v>21.6</c:v>
                </c:pt>
                <c:pt idx="153">
                  <c:v>21.58</c:v>
                </c:pt>
                <c:pt idx="154">
                  <c:v>21.58</c:v>
                </c:pt>
                <c:pt idx="155">
                  <c:v>21.62</c:v>
                </c:pt>
                <c:pt idx="156">
                  <c:v>21.63</c:v>
                </c:pt>
                <c:pt idx="157">
                  <c:v>21.64</c:v>
                </c:pt>
                <c:pt idx="158">
                  <c:v>21.61</c:v>
                </c:pt>
                <c:pt idx="159">
                  <c:v>21.6</c:v>
                </c:pt>
                <c:pt idx="160">
                  <c:v>21.62</c:v>
                </c:pt>
                <c:pt idx="161">
                  <c:v>21.64</c:v>
                </c:pt>
                <c:pt idx="162">
                  <c:v>21.63</c:v>
                </c:pt>
                <c:pt idx="163">
                  <c:v>21.6</c:v>
                </c:pt>
                <c:pt idx="164">
                  <c:v>21.58</c:v>
                </c:pt>
                <c:pt idx="165">
                  <c:v>21.57</c:v>
                </c:pt>
                <c:pt idx="166">
                  <c:v>21.58</c:v>
                </c:pt>
                <c:pt idx="167">
                  <c:v>21.6</c:v>
                </c:pt>
                <c:pt idx="168">
                  <c:v>21.62</c:v>
                </c:pt>
                <c:pt idx="169">
                  <c:v>21.63</c:v>
                </c:pt>
                <c:pt idx="170">
                  <c:v>21.6</c:v>
                </c:pt>
                <c:pt idx="171">
                  <c:v>21.57</c:v>
                </c:pt>
                <c:pt idx="172">
                  <c:v>21.57</c:v>
                </c:pt>
                <c:pt idx="173">
                  <c:v>21.61</c:v>
                </c:pt>
                <c:pt idx="174">
                  <c:v>21.59</c:v>
                </c:pt>
                <c:pt idx="175">
                  <c:v>21.57</c:v>
                </c:pt>
                <c:pt idx="176">
                  <c:v>21.58</c:v>
                </c:pt>
                <c:pt idx="177">
                  <c:v>21.63</c:v>
                </c:pt>
                <c:pt idx="178">
                  <c:v>21.68</c:v>
                </c:pt>
                <c:pt idx="179">
                  <c:v>21.71</c:v>
                </c:pt>
                <c:pt idx="180">
                  <c:v>21.72</c:v>
                </c:pt>
                <c:pt idx="181">
                  <c:v>21.69</c:v>
                </c:pt>
                <c:pt idx="182">
                  <c:v>21.68</c:v>
                </c:pt>
                <c:pt idx="183">
                  <c:v>21.67</c:v>
                </c:pt>
                <c:pt idx="184">
                  <c:v>21.68</c:v>
                </c:pt>
                <c:pt idx="185">
                  <c:v>21.69</c:v>
                </c:pt>
                <c:pt idx="186">
                  <c:v>21.68</c:v>
                </c:pt>
                <c:pt idx="187">
                  <c:v>21.65</c:v>
                </c:pt>
                <c:pt idx="188">
                  <c:v>21.61</c:v>
                </c:pt>
                <c:pt idx="189">
                  <c:v>21.58</c:v>
                </c:pt>
                <c:pt idx="190">
                  <c:v>21.57</c:v>
                </c:pt>
                <c:pt idx="191">
                  <c:v>21.57</c:v>
                </c:pt>
                <c:pt idx="192">
                  <c:v>21.59</c:v>
                </c:pt>
                <c:pt idx="193">
                  <c:v>21.57</c:v>
                </c:pt>
                <c:pt idx="194">
                  <c:v>21.59</c:v>
                </c:pt>
                <c:pt idx="195">
                  <c:v>21.65</c:v>
                </c:pt>
                <c:pt idx="196">
                  <c:v>21.69</c:v>
                </c:pt>
                <c:pt idx="197">
                  <c:v>21.69</c:v>
                </c:pt>
                <c:pt idx="198">
                  <c:v>21.69</c:v>
                </c:pt>
                <c:pt idx="199">
                  <c:v>21.69</c:v>
                </c:pt>
                <c:pt idx="200">
                  <c:v>21.69</c:v>
                </c:pt>
                <c:pt idx="201">
                  <c:v>21.69</c:v>
                </c:pt>
                <c:pt idx="202">
                  <c:v>21.69</c:v>
                </c:pt>
                <c:pt idx="203">
                  <c:v>21.69</c:v>
                </c:pt>
                <c:pt idx="204">
                  <c:v>21.69</c:v>
                </c:pt>
                <c:pt idx="205">
                  <c:v>21.69</c:v>
                </c:pt>
                <c:pt idx="206">
                  <c:v>21.69</c:v>
                </c:pt>
                <c:pt idx="207">
                  <c:v>21.68</c:v>
                </c:pt>
                <c:pt idx="208">
                  <c:v>21.68</c:v>
                </c:pt>
                <c:pt idx="209">
                  <c:v>21.67</c:v>
                </c:pt>
                <c:pt idx="210">
                  <c:v>21.69</c:v>
                </c:pt>
                <c:pt idx="211">
                  <c:v>21.71</c:v>
                </c:pt>
                <c:pt idx="212">
                  <c:v>21.72</c:v>
                </c:pt>
                <c:pt idx="213">
                  <c:v>21.72</c:v>
                </c:pt>
                <c:pt idx="214">
                  <c:v>21.72</c:v>
                </c:pt>
                <c:pt idx="215">
                  <c:v>21.71</c:v>
                </c:pt>
                <c:pt idx="216">
                  <c:v>21.71</c:v>
                </c:pt>
                <c:pt idx="217">
                  <c:v>21.7</c:v>
                </c:pt>
                <c:pt idx="218">
                  <c:v>21.7</c:v>
                </c:pt>
                <c:pt idx="219">
                  <c:v>21.69</c:v>
                </c:pt>
                <c:pt idx="220">
                  <c:v>21.69</c:v>
                </c:pt>
                <c:pt idx="221">
                  <c:v>21.67</c:v>
                </c:pt>
                <c:pt idx="222">
                  <c:v>21.65</c:v>
                </c:pt>
                <c:pt idx="223">
                  <c:v>21.65</c:v>
                </c:pt>
                <c:pt idx="224">
                  <c:v>21.65</c:v>
                </c:pt>
                <c:pt idx="225">
                  <c:v>21.67</c:v>
                </c:pt>
                <c:pt idx="226">
                  <c:v>21.66</c:v>
                </c:pt>
                <c:pt idx="227">
                  <c:v>21.66</c:v>
                </c:pt>
                <c:pt idx="228">
                  <c:v>21.66</c:v>
                </c:pt>
                <c:pt idx="229">
                  <c:v>21.67</c:v>
                </c:pt>
                <c:pt idx="230">
                  <c:v>21.66</c:v>
                </c:pt>
                <c:pt idx="231">
                  <c:v>21.67</c:v>
                </c:pt>
                <c:pt idx="232">
                  <c:v>21.68</c:v>
                </c:pt>
                <c:pt idx="233">
                  <c:v>21.67</c:v>
                </c:pt>
                <c:pt idx="234">
                  <c:v>21.65</c:v>
                </c:pt>
                <c:pt idx="235">
                  <c:v>21.64</c:v>
                </c:pt>
                <c:pt idx="236">
                  <c:v>21.63</c:v>
                </c:pt>
                <c:pt idx="237">
                  <c:v>21.65</c:v>
                </c:pt>
                <c:pt idx="238">
                  <c:v>21.65</c:v>
                </c:pt>
                <c:pt idx="239">
                  <c:v>21.65</c:v>
                </c:pt>
                <c:pt idx="240">
                  <c:v>21.65</c:v>
                </c:pt>
                <c:pt idx="241">
                  <c:v>21.65</c:v>
                </c:pt>
                <c:pt idx="242">
                  <c:v>21.66</c:v>
                </c:pt>
                <c:pt idx="243">
                  <c:v>21.65</c:v>
                </c:pt>
                <c:pt idx="244">
                  <c:v>21.64</c:v>
                </c:pt>
                <c:pt idx="245">
                  <c:v>21.63</c:v>
                </c:pt>
                <c:pt idx="246">
                  <c:v>21.63</c:v>
                </c:pt>
                <c:pt idx="247">
                  <c:v>21.64</c:v>
                </c:pt>
                <c:pt idx="248">
                  <c:v>21.62</c:v>
                </c:pt>
                <c:pt idx="249">
                  <c:v>21.62</c:v>
                </c:pt>
                <c:pt idx="250">
                  <c:v>21.63</c:v>
                </c:pt>
                <c:pt idx="251">
                  <c:v>21.65</c:v>
                </c:pt>
                <c:pt idx="252">
                  <c:v>21.68</c:v>
                </c:pt>
                <c:pt idx="253">
                  <c:v>21.71</c:v>
                </c:pt>
                <c:pt idx="254">
                  <c:v>21.72</c:v>
                </c:pt>
                <c:pt idx="255">
                  <c:v>21.72</c:v>
                </c:pt>
                <c:pt idx="256">
                  <c:v>21.72</c:v>
                </c:pt>
                <c:pt idx="257">
                  <c:v>21.69</c:v>
                </c:pt>
                <c:pt idx="258">
                  <c:v>21.67</c:v>
                </c:pt>
                <c:pt idx="259">
                  <c:v>21.69</c:v>
                </c:pt>
                <c:pt idx="260">
                  <c:v>21.71</c:v>
                </c:pt>
                <c:pt idx="261">
                  <c:v>21.72</c:v>
                </c:pt>
                <c:pt idx="262">
                  <c:v>21.72</c:v>
                </c:pt>
                <c:pt idx="263">
                  <c:v>21.75</c:v>
                </c:pt>
                <c:pt idx="264">
                  <c:v>21.78</c:v>
                </c:pt>
                <c:pt idx="265">
                  <c:v>21.78</c:v>
                </c:pt>
                <c:pt idx="266">
                  <c:v>21.77</c:v>
                </c:pt>
                <c:pt idx="267">
                  <c:v>21.78</c:v>
                </c:pt>
                <c:pt idx="268">
                  <c:v>21.79</c:v>
                </c:pt>
                <c:pt idx="269">
                  <c:v>21.79</c:v>
                </c:pt>
                <c:pt idx="270">
                  <c:v>21.79</c:v>
                </c:pt>
                <c:pt idx="271">
                  <c:v>21.79</c:v>
                </c:pt>
                <c:pt idx="272">
                  <c:v>21.79</c:v>
                </c:pt>
                <c:pt idx="273">
                  <c:v>21.79</c:v>
                </c:pt>
                <c:pt idx="274">
                  <c:v>21.8</c:v>
                </c:pt>
                <c:pt idx="275">
                  <c:v>21.8</c:v>
                </c:pt>
                <c:pt idx="276">
                  <c:v>21.79</c:v>
                </c:pt>
                <c:pt idx="277">
                  <c:v>21.79</c:v>
                </c:pt>
                <c:pt idx="278">
                  <c:v>21.8</c:v>
                </c:pt>
                <c:pt idx="279">
                  <c:v>21.82</c:v>
                </c:pt>
                <c:pt idx="280">
                  <c:v>21.82</c:v>
                </c:pt>
                <c:pt idx="281">
                  <c:v>21.83</c:v>
                </c:pt>
                <c:pt idx="282">
                  <c:v>21.84</c:v>
                </c:pt>
                <c:pt idx="283">
                  <c:v>21.84</c:v>
                </c:pt>
                <c:pt idx="284">
                  <c:v>21.85</c:v>
                </c:pt>
                <c:pt idx="285">
                  <c:v>21.85</c:v>
                </c:pt>
                <c:pt idx="286">
                  <c:v>21.86</c:v>
                </c:pt>
                <c:pt idx="287">
                  <c:v>21.86</c:v>
                </c:pt>
                <c:pt idx="288">
                  <c:v>21.85</c:v>
                </c:pt>
                <c:pt idx="289">
                  <c:v>21.86</c:v>
                </c:pt>
                <c:pt idx="290">
                  <c:v>21.86</c:v>
                </c:pt>
                <c:pt idx="291">
                  <c:v>21.86</c:v>
                </c:pt>
                <c:pt idx="292">
                  <c:v>21.86</c:v>
                </c:pt>
                <c:pt idx="293">
                  <c:v>21.86</c:v>
                </c:pt>
                <c:pt idx="294">
                  <c:v>21.85</c:v>
                </c:pt>
                <c:pt idx="295">
                  <c:v>21.85</c:v>
                </c:pt>
                <c:pt idx="296">
                  <c:v>21.85</c:v>
                </c:pt>
                <c:pt idx="297">
                  <c:v>21.85</c:v>
                </c:pt>
                <c:pt idx="298">
                  <c:v>21.86</c:v>
                </c:pt>
                <c:pt idx="299">
                  <c:v>21.86</c:v>
                </c:pt>
                <c:pt idx="300">
                  <c:v>21.86</c:v>
                </c:pt>
                <c:pt idx="301">
                  <c:v>21.86</c:v>
                </c:pt>
                <c:pt idx="302">
                  <c:v>21.86</c:v>
                </c:pt>
                <c:pt idx="303">
                  <c:v>21.86</c:v>
                </c:pt>
                <c:pt idx="304">
                  <c:v>21.86</c:v>
                </c:pt>
                <c:pt idx="305">
                  <c:v>21.86</c:v>
                </c:pt>
                <c:pt idx="306">
                  <c:v>21.86</c:v>
                </c:pt>
                <c:pt idx="307">
                  <c:v>21.86</c:v>
                </c:pt>
                <c:pt idx="308">
                  <c:v>21.86</c:v>
                </c:pt>
                <c:pt idx="309">
                  <c:v>21.87</c:v>
                </c:pt>
                <c:pt idx="310">
                  <c:v>21.87</c:v>
                </c:pt>
                <c:pt idx="311">
                  <c:v>21.86</c:v>
                </c:pt>
                <c:pt idx="312">
                  <c:v>21.86</c:v>
                </c:pt>
                <c:pt idx="313">
                  <c:v>21.87</c:v>
                </c:pt>
                <c:pt idx="314">
                  <c:v>21.87</c:v>
                </c:pt>
                <c:pt idx="315">
                  <c:v>21.88</c:v>
                </c:pt>
                <c:pt idx="316">
                  <c:v>21.88</c:v>
                </c:pt>
                <c:pt idx="317">
                  <c:v>21.88</c:v>
                </c:pt>
                <c:pt idx="318">
                  <c:v>21.88</c:v>
                </c:pt>
                <c:pt idx="319">
                  <c:v>21.88</c:v>
                </c:pt>
                <c:pt idx="320">
                  <c:v>21.88</c:v>
                </c:pt>
                <c:pt idx="321">
                  <c:v>21.88</c:v>
                </c:pt>
                <c:pt idx="322">
                  <c:v>21.88</c:v>
                </c:pt>
                <c:pt idx="323">
                  <c:v>21.88</c:v>
                </c:pt>
                <c:pt idx="324">
                  <c:v>21.88</c:v>
                </c:pt>
                <c:pt idx="325">
                  <c:v>21.88</c:v>
                </c:pt>
                <c:pt idx="326">
                  <c:v>21.88</c:v>
                </c:pt>
                <c:pt idx="327">
                  <c:v>21.88</c:v>
                </c:pt>
                <c:pt idx="328">
                  <c:v>21.88</c:v>
                </c:pt>
                <c:pt idx="329">
                  <c:v>21.88</c:v>
                </c:pt>
                <c:pt idx="330">
                  <c:v>21.88</c:v>
                </c:pt>
                <c:pt idx="331">
                  <c:v>21.88</c:v>
                </c:pt>
                <c:pt idx="332">
                  <c:v>21.88</c:v>
                </c:pt>
                <c:pt idx="333">
                  <c:v>21.88</c:v>
                </c:pt>
                <c:pt idx="334">
                  <c:v>21.88</c:v>
                </c:pt>
                <c:pt idx="335">
                  <c:v>21.88</c:v>
                </c:pt>
                <c:pt idx="336">
                  <c:v>21.88</c:v>
                </c:pt>
                <c:pt idx="337">
                  <c:v>21.88</c:v>
                </c:pt>
                <c:pt idx="338">
                  <c:v>21.88</c:v>
                </c:pt>
                <c:pt idx="339">
                  <c:v>21.88</c:v>
                </c:pt>
                <c:pt idx="340">
                  <c:v>21.88</c:v>
                </c:pt>
                <c:pt idx="341">
                  <c:v>21.89</c:v>
                </c:pt>
                <c:pt idx="342">
                  <c:v>21.88</c:v>
                </c:pt>
                <c:pt idx="343">
                  <c:v>21.89</c:v>
                </c:pt>
                <c:pt idx="344">
                  <c:v>21.89</c:v>
                </c:pt>
                <c:pt idx="345">
                  <c:v>21.89</c:v>
                </c:pt>
                <c:pt idx="346">
                  <c:v>21.89</c:v>
                </c:pt>
                <c:pt idx="347">
                  <c:v>21.89</c:v>
                </c:pt>
                <c:pt idx="348">
                  <c:v>21.89</c:v>
                </c:pt>
                <c:pt idx="349">
                  <c:v>21.9</c:v>
                </c:pt>
                <c:pt idx="350">
                  <c:v>21.9</c:v>
                </c:pt>
                <c:pt idx="351">
                  <c:v>21.9</c:v>
                </c:pt>
                <c:pt idx="352">
                  <c:v>21.9</c:v>
                </c:pt>
                <c:pt idx="353">
                  <c:v>21.9</c:v>
                </c:pt>
                <c:pt idx="354">
                  <c:v>21.9</c:v>
                </c:pt>
                <c:pt idx="355">
                  <c:v>21.9</c:v>
                </c:pt>
                <c:pt idx="356">
                  <c:v>21.9</c:v>
                </c:pt>
                <c:pt idx="357">
                  <c:v>21.9</c:v>
                </c:pt>
                <c:pt idx="358">
                  <c:v>21.9</c:v>
                </c:pt>
                <c:pt idx="359">
                  <c:v>21.91</c:v>
                </c:pt>
                <c:pt idx="360">
                  <c:v>21.91</c:v>
                </c:pt>
                <c:pt idx="361">
                  <c:v>21.91</c:v>
                </c:pt>
                <c:pt idx="362">
                  <c:v>21.91</c:v>
                </c:pt>
                <c:pt idx="363">
                  <c:v>21.91</c:v>
                </c:pt>
                <c:pt idx="364">
                  <c:v>21.91</c:v>
                </c:pt>
                <c:pt idx="365">
                  <c:v>21.91</c:v>
                </c:pt>
                <c:pt idx="366">
                  <c:v>21.92</c:v>
                </c:pt>
                <c:pt idx="367">
                  <c:v>21.91</c:v>
                </c:pt>
                <c:pt idx="368">
                  <c:v>21.92</c:v>
                </c:pt>
                <c:pt idx="369">
                  <c:v>21.92</c:v>
                </c:pt>
                <c:pt idx="370">
                  <c:v>21.92</c:v>
                </c:pt>
                <c:pt idx="371">
                  <c:v>21.92</c:v>
                </c:pt>
                <c:pt idx="372">
                  <c:v>21.92</c:v>
                </c:pt>
                <c:pt idx="373">
                  <c:v>21.92</c:v>
                </c:pt>
                <c:pt idx="374">
                  <c:v>21.91</c:v>
                </c:pt>
                <c:pt idx="375">
                  <c:v>21.92</c:v>
                </c:pt>
                <c:pt idx="376">
                  <c:v>21.92</c:v>
                </c:pt>
                <c:pt idx="377">
                  <c:v>21.92</c:v>
                </c:pt>
                <c:pt idx="378">
                  <c:v>21.92</c:v>
                </c:pt>
                <c:pt idx="379">
                  <c:v>21.92</c:v>
                </c:pt>
                <c:pt idx="380">
                  <c:v>21.92</c:v>
                </c:pt>
                <c:pt idx="381">
                  <c:v>21.92</c:v>
                </c:pt>
                <c:pt idx="382">
                  <c:v>21.92</c:v>
                </c:pt>
                <c:pt idx="383">
                  <c:v>21.92</c:v>
                </c:pt>
                <c:pt idx="384">
                  <c:v>21.92</c:v>
                </c:pt>
                <c:pt idx="385">
                  <c:v>21.92</c:v>
                </c:pt>
                <c:pt idx="386">
                  <c:v>21.92</c:v>
                </c:pt>
                <c:pt idx="387">
                  <c:v>21.92</c:v>
                </c:pt>
                <c:pt idx="388">
                  <c:v>21.93</c:v>
                </c:pt>
                <c:pt idx="389">
                  <c:v>21.93</c:v>
                </c:pt>
                <c:pt idx="390">
                  <c:v>21.93</c:v>
                </c:pt>
                <c:pt idx="391">
                  <c:v>21.93</c:v>
                </c:pt>
                <c:pt idx="392">
                  <c:v>21.93</c:v>
                </c:pt>
                <c:pt idx="393">
                  <c:v>21.93</c:v>
                </c:pt>
                <c:pt idx="394">
                  <c:v>21.93</c:v>
                </c:pt>
                <c:pt idx="395">
                  <c:v>21.93</c:v>
                </c:pt>
                <c:pt idx="396">
                  <c:v>21.94</c:v>
                </c:pt>
                <c:pt idx="397">
                  <c:v>21.94</c:v>
                </c:pt>
                <c:pt idx="398">
                  <c:v>21.94</c:v>
                </c:pt>
                <c:pt idx="399">
                  <c:v>21.94</c:v>
                </c:pt>
                <c:pt idx="400">
                  <c:v>21.93</c:v>
                </c:pt>
                <c:pt idx="401">
                  <c:v>21.93</c:v>
                </c:pt>
                <c:pt idx="402">
                  <c:v>21.93</c:v>
                </c:pt>
                <c:pt idx="403">
                  <c:v>21.94</c:v>
                </c:pt>
                <c:pt idx="404">
                  <c:v>21.93</c:v>
                </c:pt>
                <c:pt idx="405">
                  <c:v>21.93</c:v>
                </c:pt>
                <c:pt idx="406">
                  <c:v>21.94</c:v>
                </c:pt>
                <c:pt idx="407">
                  <c:v>21.93</c:v>
                </c:pt>
                <c:pt idx="408">
                  <c:v>21.93</c:v>
                </c:pt>
                <c:pt idx="409">
                  <c:v>21.94</c:v>
                </c:pt>
                <c:pt idx="410">
                  <c:v>21.94</c:v>
                </c:pt>
                <c:pt idx="411">
                  <c:v>21.94</c:v>
                </c:pt>
                <c:pt idx="412">
                  <c:v>21.94</c:v>
                </c:pt>
                <c:pt idx="413">
                  <c:v>21.94</c:v>
                </c:pt>
                <c:pt idx="414">
                  <c:v>21.94</c:v>
                </c:pt>
                <c:pt idx="415">
                  <c:v>21.94</c:v>
                </c:pt>
                <c:pt idx="416">
                  <c:v>21.94</c:v>
                </c:pt>
                <c:pt idx="417">
                  <c:v>21.94</c:v>
                </c:pt>
                <c:pt idx="418">
                  <c:v>21.94</c:v>
                </c:pt>
                <c:pt idx="419">
                  <c:v>21.94</c:v>
                </c:pt>
                <c:pt idx="420">
                  <c:v>21.94</c:v>
                </c:pt>
                <c:pt idx="421">
                  <c:v>21.94</c:v>
                </c:pt>
                <c:pt idx="422">
                  <c:v>21.94</c:v>
                </c:pt>
                <c:pt idx="423">
                  <c:v>21.94</c:v>
                </c:pt>
                <c:pt idx="424">
                  <c:v>21.94</c:v>
                </c:pt>
                <c:pt idx="425">
                  <c:v>21.93</c:v>
                </c:pt>
                <c:pt idx="426">
                  <c:v>21.94</c:v>
                </c:pt>
                <c:pt idx="427">
                  <c:v>21.93</c:v>
                </c:pt>
                <c:pt idx="428">
                  <c:v>21.94</c:v>
                </c:pt>
                <c:pt idx="429">
                  <c:v>21.93</c:v>
                </c:pt>
                <c:pt idx="430">
                  <c:v>21.94</c:v>
                </c:pt>
                <c:pt idx="431">
                  <c:v>21.94</c:v>
                </c:pt>
                <c:pt idx="432">
                  <c:v>21.94</c:v>
                </c:pt>
                <c:pt idx="433">
                  <c:v>21.94</c:v>
                </c:pt>
                <c:pt idx="434">
                  <c:v>21.94</c:v>
                </c:pt>
                <c:pt idx="435">
                  <c:v>21.94</c:v>
                </c:pt>
                <c:pt idx="436">
                  <c:v>21.94</c:v>
                </c:pt>
                <c:pt idx="437">
                  <c:v>21.94</c:v>
                </c:pt>
                <c:pt idx="438">
                  <c:v>21.94</c:v>
                </c:pt>
                <c:pt idx="439">
                  <c:v>21.94</c:v>
                </c:pt>
                <c:pt idx="440">
                  <c:v>21.94</c:v>
                </c:pt>
                <c:pt idx="441">
                  <c:v>21.94</c:v>
                </c:pt>
                <c:pt idx="442">
                  <c:v>21.94</c:v>
                </c:pt>
                <c:pt idx="443">
                  <c:v>21.93</c:v>
                </c:pt>
                <c:pt idx="444">
                  <c:v>21.93</c:v>
                </c:pt>
                <c:pt idx="445">
                  <c:v>21.93</c:v>
                </c:pt>
                <c:pt idx="446">
                  <c:v>21.93</c:v>
                </c:pt>
                <c:pt idx="447">
                  <c:v>21.92</c:v>
                </c:pt>
                <c:pt idx="448">
                  <c:v>21.92</c:v>
                </c:pt>
                <c:pt idx="449">
                  <c:v>21.92</c:v>
                </c:pt>
                <c:pt idx="450">
                  <c:v>21.92</c:v>
                </c:pt>
                <c:pt idx="451">
                  <c:v>21.92</c:v>
                </c:pt>
                <c:pt idx="452">
                  <c:v>21.92</c:v>
                </c:pt>
                <c:pt idx="453">
                  <c:v>21.91</c:v>
                </c:pt>
                <c:pt idx="454">
                  <c:v>21.91</c:v>
                </c:pt>
                <c:pt idx="455">
                  <c:v>21.91</c:v>
                </c:pt>
                <c:pt idx="456">
                  <c:v>21.9</c:v>
                </c:pt>
                <c:pt idx="457">
                  <c:v>21.9</c:v>
                </c:pt>
                <c:pt idx="458">
                  <c:v>21.9</c:v>
                </c:pt>
                <c:pt idx="459">
                  <c:v>21.9</c:v>
                </c:pt>
                <c:pt idx="460">
                  <c:v>21.9</c:v>
                </c:pt>
                <c:pt idx="461">
                  <c:v>21.9</c:v>
                </c:pt>
                <c:pt idx="462">
                  <c:v>21.9</c:v>
                </c:pt>
                <c:pt idx="463">
                  <c:v>21.9</c:v>
                </c:pt>
                <c:pt idx="464">
                  <c:v>21.89</c:v>
                </c:pt>
                <c:pt idx="465">
                  <c:v>21.89</c:v>
                </c:pt>
                <c:pt idx="466">
                  <c:v>21.89</c:v>
                </c:pt>
                <c:pt idx="467">
                  <c:v>21.89</c:v>
                </c:pt>
                <c:pt idx="468">
                  <c:v>21.89</c:v>
                </c:pt>
                <c:pt idx="469">
                  <c:v>21.89</c:v>
                </c:pt>
                <c:pt idx="470">
                  <c:v>21.88</c:v>
                </c:pt>
                <c:pt idx="471">
                  <c:v>21.88</c:v>
                </c:pt>
                <c:pt idx="472">
                  <c:v>21.88</c:v>
                </c:pt>
                <c:pt idx="473">
                  <c:v>21.88</c:v>
                </c:pt>
                <c:pt idx="474">
                  <c:v>21.88</c:v>
                </c:pt>
                <c:pt idx="475">
                  <c:v>21.88</c:v>
                </c:pt>
                <c:pt idx="476">
                  <c:v>21.88</c:v>
                </c:pt>
                <c:pt idx="477">
                  <c:v>21.88</c:v>
                </c:pt>
                <c:pt idx="478">
                  <c:v>21.88</c:v>
                </c:pt>
                <c:pt idx="479">
                  <c:v>21.88</c:v>
                </c:pt>
                <c:pt idx="480">
                  <c:v>21.88</c:v>
                </c:pt>
                <c:pt idx="481">
                  <c:v>21.88</c:v>
                </c:pt>
                <c:pt idx="482">
                  <c:v>21.88</c:v>
                </c:pt>
                <c:pt idx="483">
                  <c:v>21.88</c:v>
                </c:pt>
                <c:pt idx="484">
                  <c:v>21.88</c:v>
                </c:pt>
                <c:pt idx="485">
                  <c:v>21.88</c:v>
                </c:pt>
                <c:pt idx="486">
                  <c:v>21.88</c:v>
                </c:pt>
                <c:pt idx="487">
                  <c:v>21.88</c:v>
                </c:pt>
                <c:pt idx="488">
                  <c:v>21.88</c:v>
                </c:pt>
                <c:pt idx="489">
                  <c:v>21.88</c:v>
                </c:pt>
                <c:pt idx="490">
                  <c:v>21.88</c:v>
                </c:pt>
                <c:pt idx="491">
                  <c:v>21.88</c:v>
                </c:pt>
                <c:pt idx="492">
                  <c:v>21.88</c:v>
                </c:pt>
                <c:pt idx="493">
                  <c:v>21.88</c:v>
                </c:pt>
                <c:pt idx="494">
                  <c:v>21.88</c:v>
                </c:pt>
                <c:pt idx="495">
                  <c:v>21.88</c:v>
                </c:pt>
                <c:pt idx="496">
                  <c:v>21.88</c:v>
                </c:pt>
                <c:pt idx="497">
                  <c:v>21.88</c:v>
                </c:pt>
                <c:pt idx="498">
                  <c:v>21.88</c:v>
                </c:pt>
                <c:pt idx="499">
                  <c:v>21.87</c:v>
                </c:pt>
                <c:pt idx="500">
                  <c:v>21.87</c:v>
                </c:pt>
                <c:pt idx="501">
                  <c:v>21.88</c:v>
                </c:pt>
                <c:pt idx="502">
                  <c:v>21.88</c:v>
                </c:pt>
                <c:pt idx="503">
                  <c:v>21.88</c:v>
                </c:pt>
                <c:pt idx="504">
                  <c:v>21.88</c:v>
                </c:pt>
                <c:pt idx="505">
                  <c:v>21.88</c:v>
                </c:pt>
                <c:pt idx="506">
                  <c:v>21.88</c:v>
                </c:pt>
                <c:pt idx="507">
                  <c:v>21.88</c:v>
                </c:pt>
                <c:pt idx="508">
                  <c:v>21.88</c:v>
                </c:pt>
                <c:pt idx="509">
                  <c:v>21.88</c:v>
                </c:pt>
                <c:pt idx="510">
                  <c:v>21.88</c:v>
                </c:pt>
                <c:pt idx="511">
                  <c:v>21.88</c:v>
                </c:pt>
                <c:pt idx="512">
                  <c:v>21.88</c:v>
                </c:pt>
                <c:pt idx="513">
                  <c:v>21.88</c:v>
                </c:pt>
                <c:pt idx="514">
                  <c:v>21.88</c:v>
                </c:pt>
                <c:pt idx="515">
                  <c:v>21.88</c:v>
                </c:pt>
                <c:pt idx="516">
                  <c:v>21.87</c:v>
                </c:pt>
                <c:pt idx="517">
                  <c:v>21.87</c:v>
                </c:pt>
                <c:pt idx="518">
                  <c:v>21.87</c:v>
                </c:pt>
                <c:pt idx="519">
                  <c:v>21.87</c:v>
                </c:pt>
                <c:pt idx="520">
                  <c:v>21.87</c:v>
                </c:pt>
                <c:pt idx="521">
                  <c:v>21.87</c:v>
                </c:pt>
                <c:pt idx="522">
                  <c:v>21.87</c:v>
                </c:pt>
                <c:pt idx="523">
                  <c:v>21.87</c:v>
                </c:pt>
                <c:pt idx="524">
                  <c:v>21.87</c:v>
                </c:pt>
                <c:pt idx="525">
                  <c:v>21.86</c:v>
                </c:pt>
                <c:pt idx="526">
                  <c:v>21.87</c:v>
                </c:pt>
                <c:pt idx="527">
                  <c:v>21.86</c:v>
                </c:pt>
                <c:pt idx="528">
                  <c:v>21.86</c:v>
                </c:pt>
                <c:pt idx="529">
                  <c:v>21.86</c:v>
                </c:pt>
                <c:pt idx="530">
                  <c:v>21.86</c:v>
                </c:pt>
                <c:pt idx="531">
                  <c:v>21.86</c:v>
                </c:pt>
                <c:pt idx="532">
                  <c:v>21.86</c:v>
                </c:pt>
                <c:pt idx="533">
                  <c:v>21.86</c:v>
                </c:pt>
                <c:pt idx="534">
                  <c:v>21.86</c:v>
                </c:pt>
                <c:pt idx="535">
                  <c:v>21.86</c:v>
                </c:pt>
                <c:pt idx="536">
                  <c:v>21.86</c:v>
                </c:pt>
                <c:pt idx="537">
                  <c:v>21.86</c:v>
                </c:pt>
                <c:pt idx="538">
                  <c:v>21.86</c:v>
                </c:pt>
                <c:pt idx="539">
                  <c:v>21.86</c:v>
                </c:pt>
                <c:pt idx="540">
                  <c:v>21.86</c:v>
                </c:pt>
                <c:pt idx="541">
                  <c:v>21.86</c:v>
                </c:pt>
                <c:pt idx="542">
                  <c:v>21.86</c:v>
                </c:pt>
                <c:pt idx="543">
                  <c:v>21.86</c:v>
                </c:pt>
                <c:pt idx="544">
                  <c:v>21.86</c:v>
                </c:pt>
                <c:pt idx="545">
                  <c:v>21.86</c:v>
                </c:pt>
                <c:pt idx="546">
                  <c:v>21.86</c:v>
                </c:pt>
                <c:pt idx="547">
                  <c:v>21.86</c:v>
                </c:pt>
                <c:pt idx="548">
                  <c:v>21.86</c:v>
                </c:pt>
                <c:pt idx="549">
                  <c:v>21.86</c:v>
                </c:pt>
                <c:pt idx="550">
                  <c:v>21.86</c:v>
                </c:pt>
                <c:pt idx="551">
                  <c:v>21.86</c:v>
                </c:pt>
                <c:pt idx="552">
                  <c:v>21.86</c:v>
                </c:pt>
                <c:pt idx="553">
                  <c:v>21.86</c:v>
                </c:pt>
                <c:pt idx="554">
                  <c:v>21.86</c:v>
                </c:pt>
                <c:pt idx="555">
                  <c:v>21.85</c:v>
                </c:pt>
                <c:pt idx="556">
                  <c:v>21.86</c:v>
                </c:pt>
                <c:pt idx="557">
                  <c:v>21.85</c:v>
                </c:pt>
                <c:pt idx="558">
                  <c:v>21.86</c:v>
                </c:pt>
                <c:pt idx="559">
                  <c:v>21.86</c:v>
                </c:pt>
                <c:pt idx="560">
                  <c:v>21.86</c:v>
                </c:pt>
                <c:pt idx="561">
                  <c:v>21.86</c:v>
                </c:pt>
                <c:pt idx="562">
                  <c:v>21.85</c:v>
                </c:pt>
                <c:pt idx="563">
                  <c:v>21.86</c:v>
                </c:pt>
                <c:pt idx="564">
                  <c:v>21.86</c:v>
                </c:pt>
                <c:pt idx="565">
                  <c:v>21.85</c:v>
                </c:pt>
                <c:pt idx="566">
                  <c:v>21.86</c:v>
                </c:pt>
                <c:pt idx="567">
                  <c:v>21.86</c:v>
                </c:pt>
                <c:pt idx="568">
                  <c:v>21.85</c:v>
                </c:pt>
                <c:pt idx="569">
                  <c:v>21.85</c:v>
                </c:pt>
                <c:pt idx="570">
                  <c:v>21.85</c:v>
                </c:pt>
                <c:pt idx="571">
                  <c:v>21.85</c:v>
                </c:pt>
                <c:pt idx="572">
                  <c:v>21.85</c:v>
                </c:pt>
                <c:pt idx="573">
                  <c:v>21.85</c:v>
                </c:pt>
                <c:pt idx="574">
                  <c:v>21.84</c:v>
                </c:pt>
                <c:pt idx="575">
                  <c:v>21.84</c:v>
                </c:pt>
                <c:pt idx="576">
                  <c:v>21.84</c:v>
                </c:pt>
                <c:pt idx="577">
                  <c:v>21.84</c:v>
                </c:pt>
                <c:pt idx="578">
                  <c:v>21.84</c:v>
                </c:pt>
                <c:pt idx="579">
                  <c:v>21.84</c:v>
                </c:pt>
                <c:pt idx="580">
                  <c:v>21.84</c:v>
                </c:pt>
                <c:pt idx="581">
                  <c:v>21.84</c:v>
                </c:pt>
                <c:pt idx="582">
                  <c:v>21.84</c:v>
                </c:pt>
                <c:pt idx="583">
                  <c:v>21.83</c:v>
                </c:pt>
                <c:pt idx="584">
                  <c:v>21.83</c:v>
                </c:pt>
                <c:pt idx="585">
                  <c:v>21.83</c:v>
                </c:pt>
                <c:pt idx="586">
                  <c:v>21.83</c:v>
                </c:pt>
                <c:pt idx="587">
                  <c:v>21.83</c:v>
                </c:pt>
                <c:pt idx="588">
                  <c:v>21.83</c:v>
                </c:pt>
                <c:pt idx="589">
                  <c:v>21.83</c:v>
                </c:pt>
                <c:pt idx="590">
                  <c:v>21.82</c:v>
                </c:pt>
                <c:pt idx="591">
                  <c:v>21.82</c:v>
                </c:pt>
                <c:pt idx="592">
                  <c:v>21.82</c:v>
                </c:pt>
                <c:pt idx="593">
                  <c:v>21.82</c:v>
                </c:pt>
                <c:pt idx="594">
                  <c:v>21.82</c:v>
                </c:pt>
                <c:pt idx="595">
                  <c:v>21.82</c:v>
                </c:pt>
                <c:pt idx="596">
                  <c:v>21.82</c:v>
                </c:pt>
                <c:pt idx="597">
                  <c:v>21.82</c:v>
                </c:pt>
                <c:pt idx="598">
                  <c:v>21.81</c:v>
                </c:pt>
                <c:pt idx="599">
                  <c:v>21.8</c:v>
                </c:pt>
                <c:pt idx="600">
                  <c:v>21.79</c:v>
                </c:pt>
                <c:pt idx="601">
                  <c:v>21.79</c:v>
                </c:pt>
                <c:pt idx="602">
                  <c:v>21.78</c:v>
                </c:pt>
                <c:pt idx="603">
                  <c:v>21.77</c:v>
                </c:pt>
                <c:pt idx="604">
                  <c:v>21.75</c:v>
                </c:pt>
                <c:pt idx="605">
                  <c:v>21.75</c:v>
                </c:pt>
                <c:pt idx="606">
                  <c:v>21.73</c:v>
                </c:pt>
                <c:pt idx="607">
                  <c:v>21.71</c:v>
                </c:pt>
                <c:pt idx="608">
                  <c:v>21.68</c:v>
                </c:pt>
                <c:pt idx="609">
                  <c:v>21.64</c:v>
                </c:pt>
                <c:pt idx="610">
                  <c:v>21.61</c:v>
                </c:pt>
                <c:pt idx="611">
                  <c:v>21.56</c:v>
                </c:pt>
                <c:pt idx="612">
                  <c:v>21.52</c:v>
                </c:pt>
                <c:pt idx="613">
                  <c:v>21.47</c:v>
                </c:pt>
                <c:pt idx="614">
                  <c:v>21.4</c:v>
                </c:pt>
                <c:pt idx="615">
                  <c:v>21.34</c:v>
                </c:pt>
                <c:pt idx="616">
                  <c:v>21.26</c:v>
                </c:pt>
                <c:pt idx="617">
                  <c:v>21.17</c:v>
                </c:pt>
                <c:pt idx="618">
                  <c:v>21.07</c:v>
                </c:pt>
                <c:pt idx="619">
                  <c:v>20.95</c:v>
                </c:pt>
                <c:pt idx="620">
                  <c:v>20.84</c:v>
                </c:pt>
                <c:pt idx="621">
                  <c:v>20.71</c:v>
                </c:pt>
                <c:pt idx="622">
                  <c:v>20.58</c:v>
                </c:pt>
                <c:pt idx="623">
                  <c:v>20.43</c:v>
                </c:pt>
                <c:pt idx="624">
                  <c:v>20.28</c:v>
                </c:pt>
                <c:pt idx="625">
                  <c:v>20.13</c:v>
                </c:pt>
                <c:pt idx="626">
                  <c:v>19.96</c:v>
                </c:pt>
                <c:pt idx="627">
                  <c:v>19.8</c:v>
                </c:pt>
                <c:pt idx="628">
                  <c:v>19.62</c:v>
                </c:pt>
                <c:pt idx="629">
                  <c:v>19.440000000000001</c:v>
                </c:pt>
                <c:pt idx="630">
                  <c:v>19.27</c:v>
                </c:pt>
                <c:pt idx="631">
                  <c:v>19.09</c:v>
                </c:pt>
                <c:pt idx="632">
                  <c:v>18.91</c:v>
                </c:pt>
                <c:pt idx="633">
                  <c:v>18.72</c:v>
                </c:pt>
                <c:pt idx="634">
                  <c:v>18.53</c:v>
                </c:pt>
                <c:pt idx="635">
                  <c:v>18.34</c:v>
                </c:pt>
                <c:pt idx="636">
                  <c:v>18.149999999999999</c:v>
                </c:pt>
                <c:pt idx="637">
                  <c:v>17.95</c:v>
                </c:pt>
                <c:pt idx="638">
                  <c:v>17.760000000000002</c:v>
                </c:pt>
                <c:pt idx="639">
                  <c:v>17.57</c:v>
                </c:pt>
                <c:pt idx="640">
                  <c:v>17.36</c:v>
                </c:pt>
                <c:pt idx="641">
                  <c:v>17.16</c:v>
                </c:pt>
                <c:pt idx="642">
                  <c:v>16.96</c:v>
                </c:pt>
                <c:pt idx="643">
                  <c:v>16.75</c:v>
                </c:pt>
                <c:pt idx="644">
                  <c:v>16.52</c:v>
                </c:pt>
                <c:pt idx="645">
                  <c:v>16.3</c:v>
                </c:pt>
                <c:pt idx="646">
                  <c:v>16.07</c:v>
                </c:pt>
                <c:pt idx="647">
                  <c:v>15.82</c:v>
                </c:pt>
                <c:pt idx="648">
                  <c:v>15.56</c:v>
                </c:pt>
                <c:pt idx="649">
                  <c:v>15.3</c:v>
                </c:pt>
                <c:pt idx="650">
                  <c:v>15.02</c:v>
                </c:pt>
                <c:pt idx="651">
                  <c:v>14.74</c:v>
                </c:pt>
                <c:pt idx="652">
                  <c:v>14.47</c:v>
                </c:pt>
                <c:pt idx="653">
                  <c:v>14.18</c:v>
                </c:pt>
                <c:pt idx="654">
                  <c:v>13.88</c:v>
                </c:pt>
                <c:pt idx="655">
                  <c:v>13.59</c:v>
                </c:pt>
                <c:pt idx="656">
                  <c:v>13.3</c:v>
                </c:pt>
                <c:pt idx="657">
                  <c:v>13.01</c:v>
                </c:pt>
                <c:pt idx="658">
                  <c:v>12.72</c:v>
                </c:pt>
                <c:pt idx="659">
                  <c:v>12.44</c:v>
                </c:pt>
                <c:pt idx="660">
                  <c:v>12.15</c:v>
                </c:pt>
                <c:pt idx="661">
                  <c:v>11.88</c:v>
                </c:pt>
                <c:pt idx="662">
                  <c:v>11.59</c:v>
                </c:pt>
                <c:pt idx="663">
                  <c:v>11.32</c:v>
                </c:pt>
                <c:pt idx="664">
                  <c:v>11.05</c:v>
                </c:pt>
                <c:pt idx="665">
                  <c:v>10.79</c:v>
                </c:pt>
                <c:pt idx="666">
                  <c:v>10.53</c:v>
                </c:pt>
                <c:pt idx="667">
                  <c:v>10.27</c:v>
                </c:pt>
                <c:pt idx="668">
                  <c:v>10.029999999999999</c:v>
                </c:pt>
                <c:pt idx="669">
                  <c:v>9.7899999999999991</c:v>
                </c:pt>
                <c:pt idx="670">
                  <c:v>9.56</c:v>
                </c:pt>
                <c:pt idx="671">
                  <c:v>9.34</c:v>
                </c:pt>
                <c:pt idx="672">
                  <c:v>9.1300000000000008</c:v>
                </c:pt>
                <c:pt idx="673">
                  <c:v>8.93</c:v>
                </c:pt>
                <c:pt idx="674">
                  <c:v>8.74</c:v>
                </c:pt>
                <c:pt idx="675">
                  <c:v>8.56</c:v>
                </c:pt>
                <c:pt idx="676">
                  <c:v>8.4</c:v>
                </c:pt>
                <c:pt idx="677">
                  <c:v>8.23</c:v>
                </c:pt>
                <c:pt idx="678">
                  <c:v>8.09</c:v>
                </c:pt>
                <c:pt idx="679">
                  <c:v>7.94</c:v>
                </c:pt>
                <c:pt idx="680">
                  <c:v>7.8</c:v>
                </c:pt>
                <c:pt idx="681">
                  <c:v>7.67</c:v>
                </c:pt>
                <c:pt idx="682">
                  <c:v>7.54</c:v>
                </c:pt>
                <c:pt idx="683">
                  <c:v>7.42</c:v>
                </c:pt>
                <c:pt idx="684">
                  <c:v>7.31</c:v>
                </c:pt>
                <c:pt idx="685">
                  <c:v>7.2</c:v>
                </c:pt>
                <c:pt idx="686">
                  <c:v>7.09</c:v>
                </c:pt>
                <c:pt idx="687">
                  <c:v>7</c:v>
                </c:pt>
                <c:pt idx="688">
                  <c:v>6.9</c:v>
                </c:pt>
                <c:pt idx="689">
                  <c:v>6.81</c:v>
                </c:pt>
                <c:pt idx="690">
                  <c:v>6.72</c:v>
                </c:pt>
                <c:pt idx="691">
                  <c:v>6.65</c:v>
                </c:pt>
                <c:pt idx="692">
                  <c:v>6.58</c:v>
                </c:pt>
                <c:pt idx="693">
                  <c:v>6.51</c:v>
                </c:pt>
                <c:pt idx="694">
                  <c:v>6.45</c:v>
                </c:pt>
                <c:pt idx="695">
                  <c:v>6.39</c:v>
                </c:pt>
                <c:pt idx="696">
                  <c:v>6.34</c:v>
                </c:pt>
                <c:pt idx="697">
                  <c:v>6.28</c:v>
                </c:pt>
                <c:pt idx="698">
                  <c:v>6.24</c:v>
                </c:pt>
                <c:pt idx="699">
                  <c:v>6.19</c:v>
                </c:pt>
                <c:pt idx="700">
                  <c:v>6.15</c:v>
                </c:pt>
                <c:pt idx="701">
                  <c:v>6.1</c:v>
                </c:pt>
                <c:pt idx="702">
                  <c:v>6.06</c:v>
                </c:pt>
                <c:pt idx="703">
                  <c:v>6.02</c:v>
                </c:pt>
                <c:pt idx="704">
                  <c:v>5.99</c:v>
                </c:pt>
                <c:pt idx="705">
                  <c:v>5.96</c:v>
                </c:pt>
              </c:numCache>
            </c:numRef>
          </c:yVal>
          <c:smooth val="0"/>
        </c:ser>
        <c:ser>
          <c:idx val="2"/>
          <c:order val="2"/>
          <c:spPr>
            <a:ln w="28575">
              <a:noFill/>
            </a:ln>
          </c:spPr>
          <c:marker>
            <c:symbol val="circle"/>
            <c:size val="2"/>
          </c:marker>
          <c:yVal>
            <c:numRef>
              <c:f>'[Flagstaff_14_03_18.xlsx]Kylo Ren'!$E$39:$E$745</c:f>
              <c:numCache>
                <c:formatCode>General</c:formatCode>
                <c:ptCount val="707"/>
                <c:pt idx="0">
                  <c:v>17.95</c:v>
                </c:pt>
                <c:pt idx="1">
                  <c:v>18.16</c:v>
                </c:pt>
                <c:pt idx="2">
                  <c:v>18.350000000000001</c:v>
                </c:pt>
                <c:pt idx="3">
                  <c:v>18.53</c:v>
                </c:pt>
                <c:pt idx="4">
                  <c:v>18.71</c:v>
                </c:pt>
                <c:pt idx="5">
                  <c:v>18.89</c:v>
                </c:pt>
                <c:pt idx="6">
                  <c:v>19.04</c:v>
                </c:pt>
                <c:pt idx="7">
                  <c:v>19.18</c:v>
                </c:pt>
                <c:pt idx="8">
                  <c:v>19.329999999999998</c:v>
                </c:pt>
                <c:pt idx="9">
                  <c:v>19.47</c:v>
                </c:pt>
                <c:pt idx="10">
                  <c:v>19.61</c:v>
                </c:pt>
                <c:pt idx="11">
                  <c:v>19.73</c:v>
                </c:pt>
                <c:pt idx="12">
                  <c:v>19.829999999999998</c:v>
                </c:pt>
                <c:pt idx="13">
                  <c:v>19.920000000000002</c:v>
                </c:pt>
                <c:pt idx="14">
                  <c:v>20.010000000000002</c:v>
                </c:pt>
                <c:pt idx="15">
                  <c:v>20.09</c:v>
                </c:pt>
                <c:pt idx="16">
                  <c:v>20.170000000000002</c:v>
                </c:pt>
                <c:pt idx="17">
                  <c:v>20.25</c:v>
                </c:pt>
                <c:pt idx="18">
                  <c:v>20.329999999999998</c:v>
                </c:pt>
                <c:pt idx="19">
                  <c:v>20.399999999999999</c:v>
                </c:pt>
                <c:pt idx="20">
                  <c:v>20.45</c:v>
                </c:pt>
                <c:pt idx="21">
                  <c:v>20.5</c:v>
                </c:pt>
                <c:pt idx="22">
                  <c:v>20.54</c:v>
                </c:pt>
                <c:pt idx="23">
                  <c:v>20.57</c:v>
                </c:pt>
                <c:pt idx="24">
                  <c:v>20.6</c:v>
                </c:pt>
                <c:pt idx="25">
                  <c:v>20.64</c:v>
                </c:pt>
                <c:pt idx="26">
                  <c:v>20.67</c:v>
                </c:pt>
                <c:pt idx="27">
                  <c:v>20.67</c:v>
                </c:pt>
                <c:pt idx="28">
                  <c:v>20.67</c:v>
                </c:pt>
                <c:pt idx="29">
                  <c:v>20.67</c:v>
                </c:pt>
                <c:pt idx="30">
                  <c:v>20.65</c:v>
                </c:pt>
                <c:pt idx="31">
                  <c:v>20.64</c:v>
                </c:pt>
                <c:pt idx="32">
                  <c:v>20.62</c:v>
                </c:pt>
                <c:pt idx="33">
                  <c:v>20.61</c:v>
                </c:pt>
                <c:pt idx="34">
                  <c:v>20.59</c:v>
                </c:pt>
                <c:pt idx="35">
                  <c:v>20.57</c:v>
                </c:pt>
                <c:pt idx="36">
                  <c:v>20.54</c:v>
                </c:pt>
                <c:pt idx="37">
                  <c:v>20.54</c:v>
                </c:pt>
                <c:pt idx="38">
                  <c:v>20.52</c:v>
                </c:pt>
                <c:pt idx="39">
                  <c:v>20.49</c:v>
                </c:pt>
                <c:pt idx="40">
                  <c:v>20.47</c:v>
                </c:pt>
                <c:pt idx="41">
                  <c:v>20.47</c:v>
                </c:pt>
                <c:pt idx="42">
                  <c:v>20.48</c:v>
                </c:pt>
                <c:pt idx="43">
                  <c:v>20.49</c:v>
                </c:pt>
                <c:pt idx="44">
                  <c:v>20.5</c:v>
                </c:pt>
                <c:pt idx="45">
                  <c:v>20.53</c:v>
                </c:pt>
                <c:pt idx="46">
                  <c:v>20.56</c:v>
                </c:pt>
                <c:pt idx="47">
                  <c:v>20.59</c:v>
                </c:pt>
                <c:pt idx="48">
                  <c:v>20.61</c:v>
                </c:pt>
                <c:pt idx="49">
                  <c:v>20.62</c:v>
                </c:pt>
                <c:pt idx="50">
                  <c:v>20.63</c:v>
                </c:pt>
                <c:pt idx="51">
                  <c:v>20.63</c:v>
                </c:pt>
                <c:pt idx="52">
                  <c:v>20.64</c:v>
                </c:pt>
                <c:pt idx="53">
                  <c:v>20.66</c:v>
                </c:pt>
                <c:pt idx="54">
                  <c:v>20.67</c:v>
                </c:pt>
                <c:pt idx="55">
                  <c:v>20.66</c:v>
                </c:pt>
                <c:pt idx="56">
                  <c:v>20.64</c:v>
                </c:pt>
                <c:pt idx="57">
                  <c:v>20.62</c:v>
                </c:pt>
                <c:pt idx="58">
                  <c:v>20.62</c:v>
                </c:pt>
                <c:pt idx="59">
                  <c:v>20.62</c:v>
                </c:pt>
                <c:pt idx="60">
                  <c:v>20.64</c:v>
                </c:pt>
                <c:pt idx="61">
                  <c:v>20.67</c:v>
                </c:pt>
                <c:pt idx="62">
                  <c:v>20.68</c:v>
                </c:pt>
                <c:pt idx="63">
                  <c:v>20.69</c:v>
                </c:pt>
                <c:pt idx="64">
                  <c:v>20.71</c:v>
                </c:pt>
                <c:pt idx="65">
                  <c:v>20.72</c:v>
                </c:pt>
                <c:pt idx="66">
                  <c:v>20.73</c:v>
                </c:pt>
                <c:pt idx="67">
                  <c:v>20.74</c:v>
                </c:pt>
                <c:pt idx="68">
                  <c:v>20.74</c:v>
                </c:pt>
                <c:pt idx="69">
                  <c:v>20.74</c:v>
                </c:pt>
                <c:pt idx="70">
                  <c:v>20.75</c:v>
                </c:pt>
                <c:pt idx="71">
                  <c:v>20.77</c:v>
                </c:pt>
                <c:pt idx="72">
                  <c:v>20.79</c:v>
                </c:pt>
                <c:pt idx="73">
                  <c:v>20.8</c:v>
                </c:pt>
                <c:pt idx="74">
                  <c:v>20.83</c:v>
                </c:pt>
                <c:pt idx="75">
                  <c:v>20.85</c:v>
                </c:pt>
                <c:pt idx="76">
                  <c:v>20.87</c:v>
                </c:pt>
                <c:pt idx="77">
                  <c:v>20.89</c:v>
                </c:pt>
                <c:pt idx="78">
                  <c:v>20.92</c:v>
                </c:pt>
                <c:pt idx="79">
                  <c:v>20.92</c:v>
                </c:pt>
                <c:pt idx="80">
                  <c:v>20.91</c:v>
                </c:pt>
                <c:pt idx="81">
                  <c:v>20.9</c:v>
                </c:pt>
                <c:pt idx="82">
                  <c:v>20.9</c:v>
                </c:pt>
                <c:pt idx="83">
                  <c:v>20.9</c:v>
                </c:pt>
                <c:pt idx="84">
                  <c:v>20.91</c:v>
                </c:pt>
                <c:pt idx="85">
                  <c:v>20.92</c:v>
                </c:pt>
                <c:pt idx="86">
                  <c:v>20.93</c:v>
                </c:pt>
                <c:pt idx="87">
                  <c:v>20.94</c:v>
                </c:pt>
                <c:pt idx="88">
                  <c:v>20.93</c:v>
                </c:pt>
                <c:pt idx="89">
                  <c:v>20.94</c:v>
                </c:pt>
                <c:pt idx="90">
                  <c:v>20.96</c:v>
                </c:pt>
                <c:pt idx="91">
                  <c:v>20.96</c:v>
                </c:pt>
                <c:pt idx="92">
                  <c:v>20.96</c:v>
                </c:pt>
                <c:pt idx="93">
                  <c:v>20.97</c:v>
                </c:pt>
                <c:pt idx="94">
                  <c:v>20.99</c:v>
                </c:pt>
                <c:pt idx="95">
                  <c:v>21</c:v>
                </c:pt>
                <c:pt idx="96">
                  <c:v>21.01</c:v>
                </c:pt>
                <c:pt idx="97">
                  <c:v>21.03</c:v>
                </c:pt>
                <c:pt idx="98">
                  <c:v>21.03</c:v>
                </c:pt>
                <c:pt idx="99">
                  <c:v>21.03</c:v>
                </c:pt>
                <c:pt idx="100">
                  <c:v>21.03</c:v>
                </c:pt>
                <c:pt idx="101">
                  <c:v>21.04</c:v>
                </c:pt>
                <c:pt idx="102">
                  <c:v>21.04</c:v>
                </c:pt>
                <c:pt idx="103">
                  <c:v>21.02</c:v>
                </c:pt>
                <c:pt idx="104">
                  <c:v>21.01</c:v>
                </c:pt>
                <c:pt idx="105">
                  <c:v>21.03</c:v>
                </c:pt>
                <c:pt idx="106">
                  <c:v>21.06</c:v>
                </c:pt>
                <c:pt idx="107">
                  <c:v>21.07</c:v>
                </c:pt>
                <c:pt idx="108">
                  <c:v>21.09</c:v>
                </c:pt>
                <c:pt idx="109">
                  <c:v>21.1</c:v>
                </c:pt>
                <c:pt idx="110">
                  <c:v>21.1</c:v>
                </c:pt>
                <c:pt idx="111">
                  <c:v>21.1</c:v>
                </c:pt>
                <c:pt idx="112">
                  <c:v>21.1</c:v>
                </c:pt>
                <c:pt idx="113">
                  <c:v>21.11</c:v>
                </c:pt>
                <c:pt idx="114">
                  <c:v>21.12</c:v>
                </c:pt>
                <c:pt idx="115">
                  <c:v>21.15</c:v>
                </c:pt>
                <c:pt idx="116">
                  <c:v>21.17</c:v>
                </c:pt>
                <c:pt idx="117">
                  <c:v>21.18</c:v>
                </c:pt>
                <c:pt idx="118">
                  <c:v>21.18</c:v>
                </c:pt>
                <c:pt idx="119">
                  <c:v>21.19</c:v>
                </c:pt>
                <c:pt idx="120">
                  <c:v>21.21</c:v>
                </c:pt>
                <c:pt idx="121">
                  <c:v>21.24</c:v>
                </c:pt>
                <c:pt idx="122">
                  <c:v>21.26</c:v>
                </c:pt>
                <c:pt idx="123">
                  <c:v>21.29</c:v>
                </c:pt>
                <c:pt idx="124">
                  <c:v>21.3</c:v>
                </c:pt>
                <c:pt idx="125">
                  <c:v>21.31</c:v>
                </c:pt>
                <c:pt idx="126">
                  <c:v>21.32</c:v>
                </c:pt>
                <c:pt idx="127">
                  <c:v>21.34</c:v>
                </c:pt>
                <c:pt idx="128">
                  <c:v>21.34</c:v>
                </c:pt>
                <c:pt idx="129">
                  <c:v>21.35</c:v>
                </c:pt>
                <c:pt idx="130">
                  <c:v>21.35</c:v>
                </c:pt>
                <c:pt idx="131">
                  <c:v>21.33</c:v>
                </c:pt>
                <c:pt idx="132">
                  <c:v>21.31</c:v>
                </c:pt>
                <c:pt idx="133">
                  <c:v>21.29</c:v>
                </c:pt>
                <c:pt idx="134">
                  <c:v>21.25</c:v>
                </c:pt>
                <c:pt idx="135">
                  <c:v>21.23</c:v>
                </c:pt>
                <c:pt idx="136">
                  <c:v>21.2</c:v>
                </c:pt>
                <c:pt idx="137">
                  <c:v>21.2</c:v>
                </c:pt>
                <c:pt idx="138">
                  <c:v>21.25</c:v>
                </c:pt>
                <c:pt idx="139">
                  <c:v>21.33</c:v>
                </c:pt>
                <c:pt idx="140">
                  <c:v>21.4</c:v>
                </c:pt>
                <c:pt idx="141">
                  <c:v>21.47</c:v>
                </c:pt>
                <c:pt idx="142">
                  <c:v>21.51</c:v>
                </c:pt>
                <c:pt idx="143">
                  <c:v>21.53</c:v>
                </c:pt>
                <c:pt idx="144">
                  <c:v>21.58</c:v>
                </c:pt>
                <c:pt idx="145">
                  <c:v>21.66</c:v>
                </c:pt>
                <c:pt idx="146">
                  <c:v>21.73</c:v>
                </c:pt>
                <c:pt idx="147">
                  <c:v>21.74</c:v>
                </c:pt>
                <c:pt idx="148">
                  <c:v>21.69</c:v>
                </c:pt>
                <c:pt idx="149">
                  <c:v>21.65</c:v>
                </c:pt>
                <c:pt idx="150">
                  <c:v>21.65</c:v>
                </c:pt>
                <c:pt idx="151">
                  <c:v>21.66</c:v>
                </c:pt>
                <c:pt idx="152">
                  <c:v>21.66</c:v>
                </c:pt>
                <c:pt idx="153">
                  <c:v>21.62</c:v>
                </c:pt>
                <c:pt idx="154">
                  <c:v>21.59</c:v>
                </c:pt>
                <c:pt idx="155">
                  <c:v>21.65</c:v>
                </c:pt>
                <c:pt idx="156">
                  <c:v>21.68</c:v>
                </c:pt>
                <c:pt idx="157">
                  <c:v>21.67</c:v>
                </c:pt>
                <c:pt idx="158">
                  <c:v>21.63</c:v>
                </c:pt>
                <c:pt idx="159">
                  <c:v>21.64</c:v>
                </c:pt>
                <c:pt idx="160">
                  <c:v>21.69</c:v>
                </c:pt>
                <c:pt idx="161">
                  <c:v>21.72</c:v>
                </c:pt>
                <c:pt idx="162">
                  <c:v>21.68</c:v>
                </c:pt>
                <c:pt idx="163">
                  <c:v>21.65</c:v>
                </c:pt>
                <c:pt idx="164">
                  <c:v>21.62</c:v>
                </c:pt>
                <c:pt idx="165">
                  <c:v>21.62</c:v>
                </c:pt>
                <c:pt idx="166">
                  <c:v>21.62</c:v>
                </c:pt>
                <c:pt idx="167">
                  <c:v>21.62</c:v>
                </c:pt>
                <c:pt idx="168">
                  <c:v>21.62</c:v>
                </c:pt>
                <c:pt idx="169">
                  <c:v>21.65</c:v>
                </c:pt>
                <c:pt idx="170">
                  <c:v>21.67</c:v>
                </c:pt>
                <c:pt idx="171">
                  <c:v>21.62</c:v>
                </c:pt>
                <c:pt idx="172">
                  <c:v>21.6</c:v>
                </c:pt>
                <c:pt idx="173">
                  <c:v>21.65</c:v>
                </c:pt>
                <c:pt idx="174">
                  <c:v>21.69</c:v>
                </c:pt>
                <c:pt idx="175">
                  <c:v>21.63</c:v>
                </c:pt>
                <c:pt idx="176">
                  <c:v>21.6</c:v>
                </c:pt>
                <c:pt idx="177">
                  <c:v>21.65</c:v>
                </c:pt>
                <c:pt idx="178">
                  <c:v>21.74</c:v>
                </c:pt>
                <c:pt idx="179">
                  <c:v>21.75</c:v>
                </c:pt>
                <c:pt idx="180">
                  <c:v>21.75</c:v>
                </c:pt>
                <c:pt idx="181">
                  <c:v>21.73</c:v>
                </c:pt>
                <c:pt idx="182">
                  <c:v>21.7</c:v>
                </c:pt>
                <c:pt idx="183">
                  <c:v>21.7</c:v>
                </c:pt>
                <c:pt idx="184">
                  <c:v>21.72</c:v>
                </c:pt>
                <c:pt idx="185">
                  <c:v>21.74</c:v>
                </c:pt>
                <c:pt idx="186">
                  <c:v>21.72</c:v>
                </c:pt>
                <c:pt idx="187">
                  <c:v>21.65</c:v>
                </c:pt>
                <c:pt idx="188">
                  <c:v>21.62</c:v>
                </c:pt>
                <c:pt idx="189">
                  <c:v>21.58</c:v>
                </c:pt>
                <c:pt idx="190">
                  <c:v>21.56</c:v>
                </c:pt>
                <c:pt idx="191">
                  <c:v>21.55</c:v>
                </c:pt>
                <c:pt idx="192">
                  <c:v>21.59</c:v>
                </c:pt>
                <c:pt idx="193">
                  <c:v>21.57</c:v>
                </c:pt>
                <c:pt idx="194">
                  <c:v>21.56</c:v>
                </c:pt>
                <c:pt idx="195">
                  <c:v>21.65</c:v>
                </c:pt>
                <c:pt idx="196">
                  <c:v>21.71</c:v>
                </c:pt>
                <c:pt idx="197">
                  <c:v>21.72</c:v>
                </c:pt>
                <c:pt idx="198">
                  <c:v>21.71</c:v>
                </c:pt>
                <c:pt idx="199">
                  <c:v>21.71</c:v>
                </c:pt>
                <c:pt idx="200">
                  <c:v>21.71</c:v>
                </c:pt>
                <c:pt idx="201">
                  <c:v>21.72</c:v>
                </c:pt>
                <c:pt idx="202">
                  <c:v>21.73</c:v>
                </c:pt>
                <c:pt idx="203">
                  <c:v>21.72</c:v>
                </c:pt>
                <c:pt idx="204">
                  <c:v>21.7</c:v>
                </c:pt>
                <c:pt idx="205">
                  <c:v>21.7</c:v>
                </c:pt>
                <c:pt idx="206">
                  <c:v>21.72</c:v>
                </c:pt>
                <c:pt idx="207">
                  <c:v>21.7</c:v>
                </c:pt>
                <c:pt idx="208">
                  <c:v>21.69</c:v>
                </c:pt>
                <c:pt idx="209">
                  <c:v>21.69</c:v>
                </c:pt>
                <c:pt idx="210">
                  <c:v>21.71</c:v>
                </c:pt>
                <c:pt idx="211">
                  <c:v>21.74</c:v>
                </c:pt>
                <c:pt idx="212">
                  <c:v>21.74</c:v>
                </c:pt>
                <c:pt idx="213">
                  <c:v>21.74</c:v>
                </c:pt>
                <c:pt idx="214">
                  <c:v>21.74</c:v>
                </c:pt>
                <c:pt idx="215">
                  <c:v>21.74</c:v>
                </c:pt>
                <c:pt idx="216">
                  <c:v>21.73</c:v>
                </c:pt>
                <c:pt idx="217">
                  <c:v>21.73</c:v>
                </c:pt>
                <c:pt idx="218">
                  <c:v>21.72</c:v>
                </c:pt>
                <c:pt idx="219">
                  <c:v>21.72</c:v>
                </c:pt>
                <c:pt idx="220">
                  <c:v>21.71</c:v>
                </c:pt>
                <c:pt idx="221">
                  <c:v>21.69</c:v>
                </c:pt>
                <c:pt idx="222">
                  <c:v>21.65</c:v>
                </c:pt>
                <c:pt idx="223">
                  <c:v>21.65</c:v>
                </c:pt>
                <c:pt idx="224">
                  <c:v>21.65</c:v>
                </c:pt>
                <c:pt idx="225">
                  <c:v>21.67</c:v>
                </c:pt>
                <c:pt idx="226">
                  <c:v>21.68</c:v>
                </c:pt>
                <c:pt idx="227">
                  <c:v>21.67</c:v>
                </c:pt>
                <c:pt idx="228">
                  <c:v>21.67</c:v>
                </c:pt>
                <c:pt idx="229">
                  <c:v>21.67</c:v>
                </c:pt>
                <c:pt idx="230">
                  <c:v>21.67</c:v>
                </c:pt>
                <c:pt idx="231">
                  <c:v>21.68</c:v>
                </c:pt>
                <c:pt idx="232">
                  <c:v>21.69</c:v>
                </c:pt>
                <c:pt idx="233">
                  <c:v>21.67</c:v>
                </c:pt>
                <c:pt idx="234">
                  <c:v>21.65</c:v>
                </c:pt>
                <c:pt idx="235">
                  <c:v>21.62</c:v>
                </c:pt>
                <c:pt idx="236">
                  <c:v>21.62</c:v>
                </c:pt>
                <c:pt idx="237">
                  <c:v>21.63</c:v>
                </c:pt>
                <c:pt idx="238">
                  <c:v>21.64</c:v>
                </c:pt>
                <c:pt idx="239">
                  <c:v>21.65</c:v>
                </c:pt>
                <c:pt idx="240">
                  <c:v>21.65</c:v>
                </c:pt>
                <c:pt idx="241">
                  <c:v>21.65</c:v>
                </c:pt>
                <c:pt idx="242">
                  <c:v>21.67</c:v>
                </c:pt>
                <c:pt idx="243">
                  <c:v>21.67</c:v>
                </c:pt>
                <c:pt idx="244">
                  <c:v>21.65</c:v>
                </c:pt>
                <c:pt idx="245">
                  <c:v>21.63</c:v>
                </c:pt>
                <c:pt idx="246">
                  <c:v>21.63</c:v>
                </c:pt>
                <c:pt idx="247">
                  <c:v>21.64</c:v>
                </c:pt>
                <c:pt idx="248">
                  <c:v>21.62</c:v>
                </c:pt>
                <c:pt idx="249">
                  <c:v>21.62</c:v>
                </c:pt>
                <c:pt idx="250">
                  <c:v>21.63</c:v>
                </c:pt>
                <c:pt idx="251">
                  <c:v>21.65</c:v>
                </c:pt>
                <c:pt idx="252">
                  <c:v>21.71</c:v>
                </c:pt>
                <c:pt idx="253">
                  <c:v>21.74</c:v>
                </c:pt>
                <c:pt idx="254">
                  <c:v>21.75</c:v>
                </c:pt>
                <c:pt idx="255">
                  <c:v>21.75</c:v>
                </c:pt>
                <c:pt idx="256">
                  <c:v>21.74</c:v>
                </c:pt>
                <c:pt idx="257">
                  <c:v>21.73</c:v>
                </c:pt>
                <c:pt idx="258">
                  <c:v>21.71</c:v>
                </c:pt>
                <c:pt idx="259">
                  <c:v>21.72</c:v>
                </c:pt>
                <c:pt idx="260">
                  <c:v>21.76</c:v>
                </c:pt>
                <c:pt idx="261">
                  <c:v>21.77</c:v>
                </c:pt>
                <c:pt idx="262">
                  <c:v>21.77</c:v>
                </c:pt>
                <c:pt idx="263">
                  <c:v>21.8</c:v>
                </c:pt>
                <c:pt idx="264">
                  <c:v>21.83</c:v>
                </c:pt>
                <c:pt idx="265">
                  <c:v>21.83</c:v>
                </c:pt>
                <c:pt idx="266">
                  <c:v>21.8</c:v>
                </c:pt>
                <c:pt idx="267">
                  <c:v>21.81</c:v>
                </c:pt>
                <c:pt idx="268">
                  <c:v>21.84</c:v>
                </c:pt>
                <c:pt idx="269">
                  <c:v>21.85</c:v>
                </c:pt>
                <c:pt idx="270">
                  <c:v>21.84</c:v>
                </c:pt>
                <c:pt idx="271">
                  <c:v>21.84</c:v>
                </c:pt>
                <c:pt idx="272">
                  <c:v>21.84</c:v>
                </c:pt>
                <c:pt idx="273">
                  <c:v>21.84</c:v>
                </c:pt>
                <c:pt idx="274">
                  <c:v>21.85</c:v>
                </c:pt>
                <c:pt idx="275">
                  <c:v>21.86</c:v>
                </c:pt>
                <c:pt idx="276">
                  <c:v>21.85</c:v>
                </c:pt>
                <c:pt idx="277">
                  <c:v>21.85</c:v>
                </c:pt>
                <c:pt idx="278">
                  <c:v>21.86</c:v>
                </c:pt>
                <c:pt idx="279">
                  <c:v>21.87</c:v>
                </c:pt>
                <c:pt idx="280">
                  <c:v>21.87</c:v>
                </c:pt>
                <c:pt idx="281">
                  <c:v>21.89</c:v>
                </c:pt>
                <c:pt idx="282">
                  <c:v>21.89</c:v>
                </c:pt>
                <c:pt idx="283">
                  <c:v>21.9</c:v>
                </c:pt>
                <c:pt idx="284">
                  <c:v>21.91</c:v>
                </c:pt>
                <c:pt idx="285">
                  <c:v>21.91</c:v>
                </c:pt>
                <c:pt idx="286">
                  <c:v>21.92</c:v>
                </c:pt>
                <c:pt idx="287">
                  <c:v>21.93</c:v>
                </c:pt>
                <c:pt idx="288">
                  <c:v>21.92</c:v>
                </c:pt>
                <c:pt idx="289">
                  <c:v>21.91</c:v>
                </c:pt>
                <c:pt idx="290">
                  <c:v>21.91</c:v>
                </c:pt>
                <c:pt idx="291">
                  <c:v>21.91</c:v>
                </c:pt>
                <c:pt idx="292">
                  <c:v>21.92</c:v>
                </c:pt>
                <c:pt idx="293">
                  <c:v>21.91</c:v>
                </c:pt>
                <c:pt idx="294">
                  <c:v>21.91</c:v>
                </c:pt>
                <c:pt idx="295">
                  <c:v>21.91</c:v>
                </c:pt>
                <c:pt idx="296">
                  <c:v>21.91</c:v>
                </c:pt>
                <c:pt idx="297">
                  <c:v>21.91</c:v>
                </c:pt>
                <c:pt idx="298">
                  <c:v>21.91</c:v>
                </c:pt>
                <c:pt idx="299">
                  <c:v>21.91</c:v>
                </c:pt>
                <c:pt idx="300">
                  <c:v>21.91</c:v>
                </c:pt>
                <c:pt idx="301">
                  <c:v>21.91</c:v>
                </c:pt>
                <c:pt idx="302">
                  <c:v>21.91</c:v>
                </c:pt>
                <c:pt idx="303">
                  <c:v>21.91</c:v>
                </c:pt>
                <c:pt idx="304">
                  <c:v>21.91</c:v>
                </c:pt>
                <c:pt idx="305">
                  <c:v>21.91</c:v>
                </c:pt>
                <c:pt idx="306">
                  <c:v>21.91</c:v>
                </c:pt>
                <c:pt idx="307">
                  <c:v>21.92</c:v>
                </c:pt>
                <c:pt idx="308">
                  <c:v>21.92</c:v>
                </c:pt>
                <c:pt idx="309">
                  <c:v>21.93</c:v>
                </c:pt>
                <c:pt idx="310">
                  <c:v>21.93</c:v>
                </c:pt>
                <c:pt idx="311">
                  <c:v>21.93</c:v>
                </c:pt>
                <c:pt idx="312">
                  <c:v>21.93</c:v>
                </c:pt>
                <c:pt idx="313">
                  <c:v>21.93</c:v>
                </c:pt>
                <c:pt idx="314">
                  <c:v>21.93</c:v>
                </c:pt>
                <c:pt idx="315">
                  <c:v>21.93</c:v>
                </c:pt>
                <c:pt idx="316">
                  <c:v>21.93</c:v>
                </c:pt>
                <c:pt idx="317">
                  <c:v>21.93</c:v>
                </c:pt>
                <c:pt idx="318">
                  <c:v>21.93</c:v>
                </c:pt>
                <c:pt idx="319">
                  <c:v>21.93</c:v>
                </c:pt>
                <c:pt idx="320">
                  <c:v>21.93</c:v>
                </c:pt>
                <c:pt idx="321">
                  <c:v>21.93</c:v>
                </c:pt>
                <c:pt idx="322">
                  <c:v>21.93</c:v>
                </c:pt>
                <c:pt idx="323">
                  <c:v>21.94</c:v>
                </c:pt>
                <c:pt idx="324">
                  <c:v>21.94</c:v>
                </c:pt>
                <c:pt idx="325">
                  <c:v>21.93</c:v>
                </c:pt>
                <c:pt idx="326">
                  <c:v>21.93</c:v>
                </c:pt>
                <c:pt idx="327">
                  <c:v>21.94</c:v>
                </c:pt>
                <c:pt idx="328">
                  <c:v>21.94</c:v>
                </c:pt>
                <c:pt idx="329">
                  <c:v>21.94</c:v>
                </c:pt>
                <c:pt idx="330">
                  <c:v>21.94</c:v>
                </c:pt>
                <c:pt idx="331">
                  <c:v>21.94</c:v>
                </c:pt>
                <c:pt idx="332">
                  <c:v>21.94</c:v>
                </c:pt>
                <c:pt idx="333">
                  <c:v>21.94</c:v>
                </c:pt>
                <c:pt idx="334">
                  <c:v>21.94</c:v>
                </c:pt>
                <c:pt idx="335">
                  <c:v>21.93</c:v>
                </c:pt>
                <c:pt idx="336">
                  <c:v>21.93</c:v>
                </c:pt>
                <c:pt idx="337">
                  <c:v>21.94</c:v>
                </c:pt>
                <c:pt idx="338">
                  <c:v>21.94</c:v>
                </c:pt>
                <c:pt idx="339">
                  <c:v>21.94</c:v>
                </c:pt>
                <c:pt idx="340">
                  <c:v>21.95</c:v>
                </c:pt>
                <c:pt idx="341">
                  <c:v>21.95</c:v>
                </c:pt>
                <c:pt idx="342">
                  <c:v>21.95</c:v>
                </c:pt>
                <c:pt idx="343">
                  <c:v>21.95</c:v>
                </c:pt>
                <c:pt idx="344">
                  <c:v>21.95</c:v>
                </c:pt>
                <c:pt idx="345">
                  <c:v>21.95</c:v>
                </c:pt>
                <c:pt idx="346">
                  <c:v>21.95</c:v>
                </c:pt>
                <c:pt idx="347">
                  <c:v>21.95</c:v>
                </c:pt>
                <c:pt idx="348">
                  <c:v>21.95</c:v>
                </c:pt>
                <c:pt idx="349">
                  <c:v>21.95</c:v>
                </c:pt>
                <c:pt idx="350">
                  <c:v>21.95</c:v>
                </c:pt>
                <c:pt idx="351">
                  <c:v>21.95</c:v>
                </c:pt>
                <c:pt idx="352">
                  <c:v>21.95</c:v>
                </c:pt>
                <c:pt idx="353">
                  <c:v>21.95</c:v>
                </c:pt>
                <c:pt idx="354">
                  <c:v>21.95</c:v>
                </c:pt>
                <c:pt idx="355">
                  <c:v>21.96</c:v>
                </c:pt>
                <c:pt idx="356">
                  <c:v>21.96</c:v>
                </c:pt>
                <c:pt idx="357">
                  <c:v>21.96</c:v>
                </c:pt>
                <c:pt idx="358">
                  <c:v>21.96</c:v>
                </c:pt>
                <c:pt idx="359">
                  <c:v>21.97</c:v>
                </c:pt>
                <c:pt idx="360">
                  <c:v>21.97</c:v>
                </c:pt>
                <c:pt idx="361">
                  <c:v>21.97</c:v>
                </c:pt>
                <c:pt idx="362">
                  <c:v>21.97</c:v>
                </c:pt>
                <c:pt idx="363">
                  <c:v>21.97</c:v>
                </c:pt>
                <c:pt idx="364">
                  <c:v>21.97</c:v>
                </c:pt>
                <c:pt idx="365">
                  <c:v>21.97</c:v>
                </c:pt>
                <c:pt idx="366">
                  <c:v>21.97</c:v>
                </c:pt>
                <c:pt idx="367">
                  <c:v>21.97</c:v>
                </c:pt>
                <c:pt idx="368">
                  <c:v>21.97</c:v>
                </c:pt>
                <c:pt idx="369">
                  <c:v>21.97</c:v>
                </c:pt>
                <c:pt idx="370">
                  <c:v>21.97</c:v>
                </c:pt>
                <c:pt idx="371">
                  <c:v>21.97</c:v>
                </c:pt>
                <c:pt idx="372">
                  <c:v>21.97</c:v>
                </c:pt>
                <c:pt idx="373">
                  <c:v>21.97</c:v>
                </c:pt>
                <c:pt idx="374">
                  <c:v>21.97</c:v>
                </c:pt>
                <c:pt idx="375">
                  <c:v>21.97</c:v>
                </c:pt>
                <c:pt idx="376">
                  <c:v>21.97</c:v>
                </c:pt>
                <c:pt idx="377">
                  <c:v>21.97</c:v>
                </c:pt>
                <c:pt idx="378">
                  <c:v>21.97</c:v>
                </c:pt>
                <c:pt idx="379">
                  <c:v>21.97</c:v>
                </c:pt>
                <c:pt idx="380">
                  <c:v>21.97</c:v>
                </c:pt>
                <c:pt idx="381">
                  <c:v>21.97</c:v>
                </c:pt>
                <c:pt idx="382">
                  <c:v>21.97</c:v>
                </c:pt>
                <c:pt idx="383">
                  <c:v>21.97</c:v>
                </c:pt>
                <c:pt idx="384">
                  <c:v>21.97</c:v>
                </c:pt>
                <c:pt idx="385">
                  <c:v>21.97</c:v>
                </c:pt>
                <c:pt idx="386">
                  <c:v>21.97</c:v>
                </c:pt>
                <c:pt idx="387">
                  <c:v>21.98</c:v>
                </c:pt>
                <c:pt idx="388">
                  <c:v>21.97</c:v>
                </c:pt>
                <c:pt idx="389">
                  <c:v>21.98</c:v>
                </c:pt>
                <c:pt idx="390">
                  <c:v>21.97</c:v>
                </c:pt>
                <c:pt idx="391">
                  <c:v>21.97</c:v>
                </c:pt>
                <c:pt idx="392">
                  <c:v>21.98</c:v>
                </c:pt>
                <c:pt idx="393">
                  <c:v>21.98</c:v>
                </c:pt>
                <c:pt idx="394">
                  <c:v>21.98</c:v>
                </c:pt>
                <c:pt idx="395">
                  <c:v>21.98</c:v>
                </c:pt>
                <c:pt idx="396">
                  <c:v>21.98</c:v>
                </c:pt>
                <c:pt idx="397">
                  <c:v>21.98</c:v>
                </c:pt>
                <c:pt idx="398">
                  <c:v>21.98</c:v>
                </c:pt>
                <c:pt idx="399">
                  <c:v>21.98</c:v>
                </c:pt>
                <c:pt idx="400">
                  <c:v>21.98</c:v>
                </c:pt>
                <c:pt idx="401">
                  <c:v>21.98</c:v>
                </c:pt>
                <c:pt idx="402">
                  <c:v>21.98</c:v>
                </c:pt>
                <c:pt idx="403">
                  <c:v>21.98</c:v>
                </c:pt>
                <c:pt idx="404">
                  <c:v>21.98</c:v>
                </c:pt>
                <c:pt idx="405">
                  <c:v>21.98</c:v>
                </c:pt>
                <c:pt idx="406">
                  <c:v>21.98</c:v>
                </c:pt>
                <c:pt idx="407">
                  <c:v>21.98</c:v>
                </c:pt>
                <c:pt idx="408">
                  <c:v>21.98</c:v>
                </c:pt>
                <c:pt idx="409">
                  <c:v>21.98</c:v>
                </c:pt>
                <c:pt idx="410">
                  <c:v>21.99</c:v>
                </c:pt>
                <c:pt idx="411">
                  <c:v>21.98</c:v>
                </c:pt>
                <c:pt idx="412">
                  <c:v>21.99</c:v>
                </c:pt>
                <c:pt idx="413">
                  <c:v>21.99</c:v>
                </c:pt>
                <c:pt idx="414">
                  <c:v>21.99</c:v>
                </c:pt>
                <c:pt idx="415">
                  <c:v>21.99</c:v>
                </c:pt>
                <c:pt idx="416">
                  <c:v>21.99</c:v>
                </c:pt>
                <c:pt idx="417">
                  <c:v>21.99</c:v>
                </c:pt>
                <c:pt idx="418">
                  <c:v>21.99</c:v>
                </c:pt>
                <c:pt idx="419">
                  <c:v>21.99</c:v>
                </c:pt>
                <c:pt idx="420">
                  <c:v>21.99</c:v>
                </c:pt>
                <c:pt idx="421">
                  <c:v>21.99</c:v>
                </c:pt>
                <c:pt idx="422">
                  <c:v>21.99</c:v>
                </c:pt>
                <c:pt idx="423">
                  <c:v>21.99</c:v>
                </c:pt>
                <c:pt idx="424">
                  <c:v>21.98</c:v>
                </c:pt>
                <c:pt idx="425">
                  <c:v>21.98</c:v>
                </c:pt>
                <c:pt idx="426">
                  <c:v>21.98</c:v>
                </c:pt>
                <c:pt idx="427">
                  <c:v>21.99</c:v>
                </c:pt>
                <c:pt idx="428">
                  <c:v>21.98</c:v>
                </c:pt>
                <c:pt idx="429">
                  <c:v>21.99</c:v>
                </c:pt>
                <c:pt idx="430">
                  <c:v>21.99</c:v>
                </c:pt>
                <c:pt idx="431">
                  <c:v>21.99</c:v>
                </c:pt>
                <c:pt idx="432">
                  <c:v>21.99</c:v>
                </c:pt>
                <c:pt idx="433">
                  <c:v>21.99</c:v>
                </c:pt>
                <c:pt idx="434">
                  <c:v>21.99</c:v>
                </c:pt>
                <c:pt idx="435">
                  <c:v>21.99</c:v>
                </c:pt>
                <c:pt idx="436">
                  <c:v>21.99</c:v>
                </c:pt>
                <c:pt idx="437">
                  <c:v>21.99</c:v>
                </c:pt>
                <c:pt idx="438">
                  <c:v>21.98</c:v>
                </c:pt>
                <c:pt idx="439">
                  <c:v>21.99</c:v>
                </c:pt>
                <c:pt idx="440">
                  <c:v>21.99</c:v>
                </c:pt>
                <c:pt idx="441">
                  <c:v>21.98</c:v>
                </c:pt>
                <c:pt idx="442">
                  <c:v>21.98</c:v>
                </c:pt>
                <c:pt idx="443">
                  <c:v>21.98</c:v>
                </c:pt>
                <c:pt idx="444">
                  <c:v>21.97</c:v>
                </c:pt>
                <c:pt idx="445">
                  <c:v>21.97</c:v>
                </c:pt>
                <c:pt idx="446">
                  <c:v>21.97</c:v>
                </c:pt>
                <c:pt idx="447">
                  <c:v>21.97</c:v>
                </c:pt>
                <c:pt idx="448">
                  <c:v>21.97</c:v>
                </c:pt>
                <c:pt idx="449">
                  <c:v>21.97</c:v>
                </c:pt>
                <c:pt idx="450">
                  <c:v>21.96</c:v>
                </c:pt>
                <c:pt idx="451">
                  <c:v>21.96</c:v>
                </c:pt>
                <c:pt idx="452">
                  <c:v>21.96</c:v>
                </c:pt>
                <c:pt idx="453">
                  <c:v>21.96</c:v>
                </c:pt>
                <c:pt idx="454">
                  <c:v>21.95</c:v>
                </c:pt>
                <c:pt idx="455">
                  <c:v>21.95</c:v>
                </c:pt>
                <c:pt idx="456">
                  <c:v>21.95</c:v>
                </c:pt>
                <c:pt idx="457">
                  <c:v>21.95</c:v>
                </c:pt>
                <c:pt idx="458">
                  <c:v>21.94</c:v>
                </c:pt>
                <c:pt idx="459">
                  <c:v>21.94</c:v>
                </c:pt>
                <c:pt idx="460">
                  <c:v>21.94</c:v>
                </c:pt>
                <c:pt idx="461">
                  <c:v>21.94</c:v>
                </c:pt>
                <c:pt idx="462">
                  <c:v>21.93</c:v>
                </c:pt>
                <c:pt idx="463">
                  <c:v>21.93</c:v>
                </c:pt>
                <c:pt idx="464">
                  <c:v>21.93</c:v>
                </c:pt>
                <c:pt idx="465">
                  <c:v>21.93</c:v>
                </c:pt>
                <c:pt idx="466">
                  <c:v>21.93</c:v>
                </c:pt>
                <c:pt idx="467">
                  <c:v>21.93</c:v>
                </c:pt>
                <c:pt idx="468">
                  <c:v>21.93</c:v>
                </c:pt>
                <c:pt idx="469">
                  <c:v>21.93</c:v>
                </c:pt>
                <c:pt idx="470">
                  <c:v>21.93</c:v>
                </c:pt>
                <c:pt idx="471">
                  <c:v>21.93</c:v>
                </c:pt>
                <c:pt idx="472">
                  <c:v>21.93</c:v>
                </c:pt>
                <c:pt idx="473">
                  <c:v>21.93</c:v>
                </c:pt>
                <c:pt idx="474">
                  <c:v>21.93</c:v>
                </c:pt>
                <c:pt idx="475">
                  <c:v>21.93</c:v>
                </c:pt>
                <c:pt idx="476">
                  <c:v>21.93</c:v>
                </c:pt>
                <c:pt idx="477">
                  <c:v>21.93</c:v>
                </c:pt>
                <c:pt idx="478">
                  <c:v>21.93</c:v>
                </c:pt>
                <c:pt idx="479">
                  <c:v>21.93</c:v>
                </c:pt>
                <c:pt idx="480">
                  <c:v>21.93</c:v>
                </c:pt>
                <c:pt idx="481">
                  <c:v>21.93</c:v>
                </c:pt>
                <c:pt idx="482">
                  <c:v>21.92</c:v>
                </c:pt>
                <c:pt idx="483">
                  <c:v>21.92</c:v>
                </c:pt>
                <c:pt idx="484">
                  <c:v>21.92</c:v>
                </c:pt>
                <c:pt idx="485">
                  <c:v>21.92</c:v>
                </c:pt>
                <c:pt idx="486">
                  <c:v>21.92</c:v>
                </c:pt>
                <c:pt idx="487">
                  <c:v>21.91</c:v>
                </c:pt>
                <c:pt idx="488">
                  <c:v>21.91</c:v>
                </c:pt>
                <c:pt idx="489">
                  <c:v>21.91</c:v>
                </c:pt>
                <c:pt idx="490">
                  <c:v>21.91</c:v>
                </c:pt>
                <c:pt idx="491">
                  <c:v>21.91</c:v>
                </c:pt>
                <c:pt idx="492">
                  <c:v>21.91</c:v>
                </c:pt>
                <c:pt idx="493">
                  <c:v>21.91</c:v>
                </c:pt>
                <c:pt idx="494">
                  <c:v>21.91</c:v>
                </c:pt>
                <c:pt idx="495">
                  <c:v>21.91</c:v>
                </c:pt>
                <c:pt idx="496">
                  <c:v>21.91</c:v>
                </c:pt>
                <c:pt idx="497">
                  <c:v>21.91</c:v>
                </c:pt>
                <c:pt idx="498">
                  <c:v>21.91</c:v>
                </c:pt>
                <c:pt idx="499">
                  <c:v>21.91</c:v>
                </c:pt>
                <c:pt idx="500">
                  <c:v>21.91</c:v>
                </c:pt>
                <c:pt idx="501">
                  <c:v>21.91</c:v>
                </c:pt>
                <c:pt idx="502">
                  <c:v>21.91</c:v>
                </c:pt>
                <c:pt idx="503">
                  <c:v>21.91</c:v>
                </c:pt>
                <c:pt idx="504">
                  <c:v>21.91</c:v>
                </c:pt>
                <c:pt idx="505">
                  <c:v>21.91</c:v>
                </c:pt>
                <c:pt idx="506">
                  <c:v>21.91</c:v>
                </c:pt>
                <c:pt idx="507">
                  <c:v>21.91</c:v>
                </c:pt>
                <c:pt idx="508">
                  <c:v>21.91</c:v>
                </c:pt>
                <c:pt idx="509">
                  <c:v>21.91</c:v>
                </c:pt>
                <c:pt idx="510">
                  <c:v>21.91</c:v>
                </c:pt>
                <c:pt idx="511">
                  <c:v>21.91</c:v>
                </c:pt>
                <c:pt idx="512">
                  <c:v>21.91</c:v>
                </c:pt>
                <c:pt idx="513">
                  <c:v>21.9</c:v>
                </c:pt>
                <c:pt idx="514">
                  <c:v>21.91</c:v>
                </c:pt>
                <c:pt idx="515">
                  <c:v>21.91</c:v>
                </c:pt>
                <c:pt idx="516">
                  <c:v>21.91</c:v>
                </c:pt>
                <c:pt idx="517">
                  <c:v>21.91</c:v>
                </c:pt>
                <c:pt idx="518">
                  <c:v>21.9</c:v>
                </c:pt>
                <c:pt idx="519">
                  <c:v>21.91</c:v>
                </c:pt>
                <c:pt idx="520">
                  <c:v>21.9</c:v>
                </c:pt>
                <c:pt idx="521">
                  <c:v>21.9</c:v>
                </c:pt>
                <c:pt idx="522">
                  <c:v>21.9</c:v>
                </c:pt>
                <c:pt idx="523">
                  <c:v>21.9</c:v>
                </c:pt>
                <c:pt idx="524">
                  <c:v>21.89</c:v>
                </c:pt>
                <c:pt idx="525">
                  <c:v>21.89</c:v>
                </c:pt>
                <c:pt idx="526">
                  <c:v>21.89</c:v>
                </c:pt>
                <c:pt idx="527">
                  <c:v>21.89</c:v>
                </c:pt>
                <c:pt idx="528">
                  <c:v>21.89</c:v>
                </c:pt>
                <c:pt idx="529">
                  <c:v>21.89</c:v>
                </c:pt>
                <c:pt idx="530">
                  <c:v>21.89</c:v>
                </c:pt>
                <c:pt idx="531">
                  <c:v>21.89</c:v>
                </c:pt>
                <c:pt idx="532">
                  <c:v>21.89</c:v>
                </c:pt>
                <c:pt idx="533">
                  <c:v>21.89</c:v>
                </c:pt>
                <c:pt idx="534">
                  <c:v>21.89</c:v>
                </c:pt>
                <c:pt idx="535">
                  <c:v>21.89</c:v>
                </c:pt>
                <c:pt idx="536">
                  <c:v>21.89</c:v>
                </c:pt>
                <c:pt idx="537">
                  <c:v>21.89</c:v>
                </c:pt>
                <c:pt idx="538">
                  <c:v>21.89</c:v>
                </c:pt>
                <c:pt idx="539">
                  <c:v>21.89</c:v>
                </c:pt>
                <c:pt idx="540">
                  <c:v>21.89</c:v>
                </c:pt>
                <c:pt idx="541">
                  <c:v>21.89</c:v>
                </c:pt>
                <c:pt idx="542">
                  <c:v>21.89</c:v>
                </c:pt>
                <c:pt idx="543">
                  <c:v>21.89</c:v>
                </c:pt>
                <c:pt idx="544">
                  <c:v>21.89</c:v>
                </c:pt>
                <c:pt idx="545">
                  <c:v>21.89</c:v>
                </c:pt>
                <c:pt idx="546">
                  <c:v>21.89</c:v>
                </c:pt>
                <c:pt idx="547">
                  <c:v>21.89</c:v>
                </c:pt>
                <c:pt idx="548">
                  <c:v>21.89</c:v>
                </c:pt>
                <c:pt idx="549">
                  <c:v>21.89</c:v>
                </c:pt>
                <c:pt idx="550">
                  <c:v>21.89</c:v>
                </c:pt>
                <c:pt idx="551">
                  <c:v>21.89</c:v>
                </c:pt>
                <c:pt idx="552">
                  <c:v>21.89</c:v>
                </c:pt>
                <c:pt idx="553">
                  <c:v>21.89</c:v>
                </c:pt>
                <c:pt idx="554">
                  <c:v>21.89</c:v>
                </c:pt>
                <c:pt idx="555">
                  <c:v>21.89</c:v>
                </c:pt>
                <c:pt idx="556">
                  <c:v>21.89</c:v>
                </c:pt>
                <c:pt idx="557">
                  <c:v>21.89</c:v>
                </c:pt>
                <c:pt idx="558">
                  <c:v>21.89</c:v>
                </c:pt>
                <c:pt idx="559">
                  <c:v>21.89</c:v>
                </c:pt>
                <c:pt idx="560">
                  <c:v>21.89</c:v>
                </c:pt>
                <c:pt idx="561">
                  <c:v>21.89</c:v>
                </c:pt>
                <c:pt idx="562">
                  <c:v>21.89</c:v>
                </c:pt>
                <c:pt idx="563">
                  <c:v>21.89</c:v>
                </c:pt>
                <c:pt idx="564">
                  <c:v>21.89</c:v>
                </c:pt>
                <c:pt idx="565">
                  <c:v>21.89</c:v>
                </c:pt>
                <c:pt idx="566">
                  <c:v>21.89</c:v>
                </c:pt>
                <c:pt idx="567">
                  <c:v>21.88</c:v>
                </c:pt>
                <c:pt idx="568">
                  <c:v>21.87</c:v>
                </c:pt>
                <c:pt idx="569">
                  <c:v>21.87</c:v>
                </c:pt>
                <c:pt idx="570">
                  <c:v>21.88</c:v>
                </c:pt>
                <c:pt idx="571">
                  <c:v>21.87</c:v>
                </c:pt>
                <c:pt idx="572">
                  <c:v>21.86</c:v>
                </c:pt>
                <c:pt idx="573">
                  <c:v>21.86</c:v>
                </c:pt>
                <c:pt idx="574">
                  <c:v>21.85</c:v>
                </c:pt>
                <c:pt idx="575">
                  <c:v>21.86</c:v>
                </c:pt>
                <c:pt idx="576">
                  <c:v>21.86</c:v>
                </c:pt>
                <c:pt idx="577">
                  <c:v>21.85</c:v>
                </c:pt>
                <c:pt idx="578">
                  <c:v>21.85</c:v>
                </c:pt>
                <c:pt idx="579">
                  <c:v>21.85</c:v>
                </c:pt>
                <c:pt idx="580">
                  <c:v>21.86</c:v>
                </c:pt>
                <c:pt idx="581">
                  <c:v>21.86</c:v>
                </c:pt>
                <c:pt idx="582">
                  <c:v>21.86</c:v>
                </c:pt>
                <c:pt idx="583">
                  <c:v>21.86</c:v>
                </c:pt>
                <c:pt idx="584">
                  <c:v>21.86</c:v>
                </c:pt>
                <c:pt idx="585">
                  <c:v>21.86</c:v>
                </c:pt>
                <c:pt idx="586">
                  <c:v>21.86</c:v>
                </c:pt>
                <c:pt idx="587">
                  <c:v>21.86</c:v>
                </c:pt>
                <c:pt idx="588">
                  <c:v>21.86</c:v>
                </c:pt>
                <c:pt idx="589">
                  <c:v>21.86</c:v>
                </c:pt>
                <c:pt idx="590">
                  <c:v>21.86</c:v>
                </c:pt>
                <c:pt idx="591">
                  <c:v>21.85</c:v>
                </c:pt>
                <c:pt idx="592">
                  <c:v>21.85</c:v>
                </c:pt>
                <c:pt idx="593">
                  <c:v>21.85</c:v>
                </c:pt>
                <c:pt idx="594">
                  <c:v>21.85</c:v>
                </c:pt>
                <c:pt idx="595">
                  <c:v>21.85</c:v>
                </c:pt>
                <c:pt idx="596">
                  <c:v>21.84</c:v>
                </c:pt>
                <c:pt idx="597">
                  <c:v>21.84</c:v>
                </c:pt>
                <c:pt idx="598">
                  <c:v>21.84</c:v>
                </c:pt>
                <c:pt idx="599">
                  <c:v>21.84</c:v>
                </c:pt>
                <c:pt idx="600">
                  <c:v>21.82</c:v>
                </c:pt>
                <c:pt idx="601">
                  <c:v>21.82</c:v>
                </c:pt>
                <c:pt idx="602">
                  <c:v>21.81</c:v>
                </c:pt>
                <c:pt idx="603">
                  <c:v>21.8</c:v>
                </c:pt>
                <c:pt idx="604">
                  <c:v>21.79</c:v>
                </c:pt>
                <c:pt idx="605">
                  <c:v>21.77</c:v>
                </c:pt>
                <c:pt idx="606">
                  <c:v>21.75</c:v>
                </c:pt>
                <c:pt idx="607">
                  <c:v>21.73</c:v>
                </c:pt>
                <c:pt idx="608">
                  <c:v>21.71</c:v>
                </c:pt>
                <c:pt idx="609">
                  <c:v>21.67</c:v>
                </c:pt>
                <c:pt idx="610">
                  <c:v>21.62</c:v>
                </c:pt>
                <c:pt idx="611">
                  <c:v>21.59</c:v>
                </c:pt>
                <c:pt idx="612">
                  <c:v>21.55</c:v>
                </c:pt>
                <c:pt idx="613">
                  <c:v>21.5</c:v>
                </c:pt>
                <c:pt idx="614">
                  <c:v>21.43</c:v>
                </c:pt>
                <c:pt idx="615">
                  <c:v>21.36</c:v>
                </c:pt>
                <c:pt idx="616">
                  <c:v>21.27</c:v>
                </c:pt>
                <c:pt idx="617">
                  <c:v>21.19</c:v>
                </c:pt>
                <c:pt idx="618">
                  <c:v>21.09</c:v>
                </c:pt>
                <c:pt idx="619">
                  <c:v>20.97</c:v>
                </c:pt>
                <c:pt idx="620">
                  <c:v>20.86</c:v>
                </c:pt>
                <c:pt idx="621">
                  <c:v>20.74</c:v>
                </c:pt>
                <c:pt idx="622">
                  <c:v>20.6</c:v>
                </c:pt>
                <c:pt idx="623">
                  <c:v>20.45</c:v>
                </c:pt>
                <c:pt idx="624">
                  <c:v>20.3</c:v>
                </c:pt>
                <c:pt idx="625">
                  <c:v>20.14</c:v>
                </c:pt>
                <c:pt idx="626">
                  <c:v>19.98</c:v>
                </c:pt>
                <c:pt idx="627">
                  <c:v>19.82</c:v>
                </c:pt>
                <c:pt idx="628">
                  <c:v>19.649999999999999</c:v>
                </c:pt>
                <c:pt idx="629">
                  <c:v>19.46</c:v>
                </c:pt>
                <c:pt idx="630">
                  <c:v>19.29</c:v>
                </c:pt>
                <c:pt idx="631">
                  <c:v>19.100000000000001</c:v>
                </c:pt>
                <c:pt idx="632">
                  <c:v>18.920000000000002</c:v>
                </c:pt>
                <c:pt idx="633">
                  <c:v>18.73</c:v>
                </c:pt>
                <c:pt idx="634">
                  <c:v>18.55</c:v>
                </c:pt>
                <c:pt idx="635">
                  <c:v>18.36</c:v>
                </c:pt>
                <c:pt idx="636">
                  <c:v>18.16</c:v>
                </c:pt>
                <c:pt idx="637">
                  <c:v>17.97</c:v>
                </c:pt>
                <c:pt idx="638">
                  <c:v>17.78</c:v>
                </c:pt>
                <c:pt idx="639">
                  <c:v>17.579999999999998</c:v>
                </c:pt>
                <c:pt idx="640">
                  <c:v>17.38</c:v>
                </c:pt>
                <c:pt idx="641">
                  <c:v>17.170000000000002</c:v>
                </c:pt>
                <c:pt idx="642">
                  <c:v>16.96</c:v>
                </c:pt>
                <c:pt idx="643">
                  <c:v>16.75</c:v>
                </c:pt>
                <c:pt idx="644">
                  <c:v>16.53</c:v>
                </c:pt>
                <c:pt idx="645">
                  <c:v>16.3</c:v>
                </c:pt>
                <c:pt idx="646">
                  <c:v>16.059999999999999</c:v>
                </c:pt>
                <c:pt idx="647">
                  <c:v>15.81</c:v>
                </c:pt>
                <c:pt idx="648">
                  <c:v>15.55</c:v>
                </c:pt>
                <c:pt idx="649">
                  <c:v>15.28</c:v>
                </c:pt>
                <c:pt idx="650">
                  <c:v>15.01</c:v>
                </c:pt>
                <c:pt idx="651">
                  <c:v>14.72</c:v>
                </c:pt>
                <c:pt idx="652">
                  <c:v>14.45</c:v>
                </c:pt>
                <c:pt idx="653">
                  <c:v>14.15</c:v>
                </c:pt>
                <c:pt idx="654">
                  <c:v>13.87</c:v>
                </c:pt>
                <c:pt idx="655">
                  <c:v>13.58</c:v>
                </c:pt>
                <c:pt idx="656">
                  <c:v>13.29</c:v>
                </c:pt>
                <c:pt idx="657">
                  <c:v>13.01</c:v>
                </c:pt>
                <c:pt idx="658">
                  <c:v>12.72</c:v>
                </c:pt>
                <c:pt idx="659">
                  <c:v>12.44</c:v>
                </c:pt>
                <c:pt idx="660">
                  <c:v>12.16</c:v>
                </c:pt>
                <c:pt idx="661">
                  <c:v>11.87</c:v>
                </c:pt>
                <c:pt idx="662">
                  <c:v>11.6</c:v>
                </c:pt>
                <c:pt idx="663">
                  <c:v>11.32</c:v>
                </c:pt>
                <c:pt idx="664">
                  <c:v>11.05</c:v>
                </c:pt>
                <c:pt idx="665">
                  <c:v>10.78</c:v>
                </c:pt>
                <c:pt idx="666">
                  <c:v>10.52</c:v>
                </c:pt>
                <c:pt idx="667">
                  <c:v>10.27</c:v>
                </c:pt>
                <c:pt idx="668">
                  <c:v>10.029999999999999</c:v>
                </c:pt>
                <c:pt idx="669">
                  <c:v>9.7899999999999991</c:v>
                </c:pt>
                <c:pt idx="670">
                  <c:v>9.56</c:v>
                </c:pt>
                <c:pt idx="671">
                  <c:v>9.34</c:v>
                </c:pt>
                <c:pt idx="672">
                  <c:v>9.1300000000000008</c:v>
                </c:pt>
                <c:pt idx="673">
                  <c:v>8.93</c:v>
                </c:pt>
                <c:pt idx="674">
                  <c:v>8.75</c:v>
                </c:pt>
                <c:pt idx="675">
                  <c:v>8.57</c:v>
                </c:pt>
                <c:pt idx="676">
                  <c:v>8.41</c:v>
                </c:pt>
                <c:pt idx="677">
                  <c:v>8.24</c:v>
                </c:pt>
                <c:pt idx="678">
                  <c:v>8.1</c:v>
                </c:pt>
                <c:pt idx="679">
                  <c:v>7.95</c:v>
                </c:pt>
                <c:pt idx="680">
                  <c:v>7.81</c:v>
                </c:pt>
                <c:pt idx="681">
                  <c:v>7.68</c:v>
                </c:pt>
                <c:pt idx="682">
                  <c:v>7.55</c:v>
                </c:pt>
                <c:pt idx="683">
                  <c:v>7.42</c:v>
                </c:pt>
                <c:pt idx="684">
                  <c:v>7.31</c:v>
                </c:pt>
                <c:pt idx="685">
                  <c:v>7.2</c:v>
                </c:pt>
                <c:pt idx="686">
                  <c:v>7.09</c:v>
                </c:pt>
                <c:pt idx="687">
                  <c:v>7</c:v>
                </c:pt>
                <c:pt idx="688">
                  <c:v>6.9</c:v>
                </c:pt>
                <c:pt idx="689">
                  <c:v>6.81</c:v>
                </c:pt>
                <c:pt idx="690">
                  <c:v>6.72</c:v>
                </c:pt>
                <c:pt idx="691">
                  <c:v>6.65</c:v>
                </c:pt>
                <c:pt idx="692">
                  <c:v>6.57</c:v>
                </c:pt>
                <c:pt idx="693">
                  <c:v>6.51</c:v>
                </c:pt>
                <c:pt idx="694">
                  <c:v>6.44</c:v>
                </c:pt>
                <c:pt idx="695">
                  <c:v>6.38</c:v>
                </c:pt>
                <c:pt idx="696">
                  <c:v>6.32</c:v>
                </c:pt>
                <c:pt idx="697">
                  <c:v>6.27</c:v>
                </c:pt>
                <c:pt idx="698">
                  <c:v>6.22</c:v>
                </c:pt>
                <c:pt idx="699">
                  <c:v>6.18</c:v>
                </c:pt>
                <c:pt idx="700">
                  <c:v>6.13</c:v>
                </c:pt>
                <c:pt idx="701">
                  <c:v>6.09</c:v>
                </c:pt>
                <c:pt idx="702">
                  <c:v>6.05</c:v>
                </c:pt>
                <c:pt idx="703">
                  <c:v>6.01</c:v>
                </c:pt>
                <c:pt idx="704">
                  <c:v>5.97</c:v>
                </c:pt>
                <c:pt idx="705">
                  <c:v>5.94</c:v>
                </c:pt>
                <c:pt idx="706">
                  <c:v>5.91</c:v>
                </c:pt>
              </c:numCache>
            </c:numRef>
          </c:yVal>
          <c:smooth val="0"/>
        </c:ser>
        <c:ser>
          <c:idx val="3"/>
          <c:order val="3"/>
          <c:spPr>
            <a:ln w="28575">
              <a:noFill/>
            </a:ln>
          </c:spPr>
          <c:marker>
            <c:symbol val="diamond"/>
            <c:size val="2"/>
          </c:marker>
          <c:yVal>
            <c:numRef>
              <c:f>[vg_various_20180508_UT.xlsx]Yoda_VG_Roof!$E$70:$E$685</c:f>
              <c:numCache>
                <c:formatCode>General</c:formatCode>
                <c:ptCount val="616"/>
                <c:pt idx="0">
                  <c:v>5.91</c:v>
                </c:pt>
                <c:pt idx="1">
                  <c:v>5.97</c:v>
                </c:pt>
                <c:pt idx="2">
                  <c:v>6.05</c:v>
                </c:pt>
                <c:pt idx="3">
                  <c:v>6.13</c:v>
                </c:pt>
                <c:pt idx="4">
                  <c:v>6.21</c:v>
                </c:pt>
                <c:pt idx="5">
                  <c:v>6.29</c:v>
                </c:pt>
                <c:pt idx="6">
                  <c:v>6.39</c:v>
                </c:pt>
                <c:pt idx="7">
                  <c:v>6.48</c:v>
                </c:pt>
                <c:pt idx="8">
                  <c:v>6.58</c:v>
                </c:pt>
                <c:pt idx="9">
                  <c:v>6.69</c:v>
                </c:pt>
                <c:pt idx="10">
                  <c:v>6.8</c:v>
                </c:pt>
                <c:pt idx="11">
                  <c:v>6.91</c:v>
                </c:pt>
                <c:pt idx="12">
                  <c:v>7.03</c:v>
                </c:pt>
                <c:pt idx="13">
                  <c:v>7.16</c:v>
                </c:pt>
                <c:pt idx="14">
                  <c:v>7.29</c:v>
                </c:pt>
                <c:pt idx="15">
                  <c:v>7.42</c:v>
                </c:pt>
                <c:pt idx="16">
                  <c:v>7.56</c:v>
                </c:pt>
                <c:pt idx="17">
                  <c:v>7.71</c:v>
                </c:pt>
                <c:pt idx="18">
                  <c:v>7.84</c:v>
                </c:pt>
                <c:pt idx="19">
                  <c:v>7.99</c:v>
                </c:pt>
                <c:pt idx="20">
                  <c:v>8.14</c:v>
                </c:pt>
                <c:pt idx="21">
                  <c:v>8.3000000000000007</c:v>
                </c:pt>
                <c:pt idx="22">
                  <c:v>8.4600000000000009</c:v>
                </c:pt>
                <c:pt idx="23">
                  <c:v>8.6199999999999992</c:v>
                </c:pt>
                <c:pt idx="24">
                  <c:v>8.8000000000000007</c:v>
                </c:pt>
                <c:pt idx="25">
                  <c:v>8.9700000000000006</c:v>
                </c:pt>
                <c:pt idx="26">
                  <c:v>9.15</c:v>
                </c:pt>
                <c:pt idx="27">
                  <c:v>9.34</c:v>
                </c:pt>
                <c:pt idx="28">
                  <c:v>9.52</c:v>
                </c:pt>
                <c:pt idx="29">
                  <c:v>9.7100000000000009</c:v>
                </c:pt>
                <c:pt idx="30">
                  <c:v>9.9</c:v>
                </c:pt>
                <c:pt idx="31">
                  <c:v>10.1</c:v>
                </c:pt>
                <c:pt idx="32">
                  <c:v>10.3</c:v>
                </c:pt>
                <c:pt idx="33">
                  <c:v>10.5</c:v>
                </c:pt>
                <c:pt idx="34">
                  <c:v>10.71</c:v>
                </c:pt>
                <c:pt idx="35">
                  <c:v>10.92</c:v>
                </c:pt>
                <c:pt idx="36">
                  <c:v>11.12</c:v>
                </c:pt>
                <c:pt idx="37">
                  <c:v>11.33</c:v>
                </c:pt>
                <c:pt idx="38">
                  <c:v>11.54</c:v>
                </c:pt>
                <c:pt idx="39">
                  <c:v>11.76</c:v>
                </c:pt>
                <c:pt idx="40">
                  <c:v>11.98</c:v>
                </c:pt>
                <c:pt idx="41">
                  <c:v>12.21</c:v>
                </c:pt>
                <c:pt idx="42">
                  <c:v>12.43</c:v>
                </c:pt>
                <c:pt idx="43">
                  <c:v>12.66</c:v>
                </c:pt>
                <c:pt idx="44">
                  <c:v>12.9</c:v>
                </c:pt>
                <c:pt idx="45">
                  <c:v>13.14</c:v>
                </c:pt>
                <c:pt idx="46">
                  <c:v>13.37</c:v>
                </c:pt>
                <c:pt idx="47">
                  <c:v>13.61</c:v>
                </c:pt>
                <c:pt idx="48">
                  <c:v>13.84</c:v>
                </c:pt>
                <c:pt idx="49">
                  <c:v>14.08</c:v>
                </c:pt>
                <c:pt idx="50">
                  <c:v>14.32</c:v>
                </c:pt>
                <c:pt idx="51">
                  <c:v>14.54</c:v>
                </c:pt>
                <c:pt idx="52">
                  <c:v>14.76</c:v>
                </c:pt>
                <c:pt idx="53">
                  <c:v>14.98</c:v>
                </c:pt>
                <c:pt idx="54">
                  <c:v>15.19</c:v>
                </c:pt>
                <c:pt idx="55">
                  <c:v>15.39</c:v>
                </c:pt>
                <c:pt idx="56">
                  <c:v>15.57</c:v>
                </c:pt>
                <c:pt idx="57">
                  <c:v>15.76</c:v>
                </c:pt>
                <c:pt idx="58">
                  <c:v>15.94</c:v>
                </c:pt>
                <c:pt idx="59">
                  <c:v>16.12</c:v>
                </c:pt>
                <c:pt idx="60">
                  <c:v>16.29</c:v>
                </c:pt>
                <c:pt idx="61">
                  <c:v>16.45</c:v>
                </c:pt>
                <c:pt idx="62">
                  <c:v>16.62</c:v>
                </c:pt>
                <c:pt idx="63">
                  <c:v>16.77</c:v>
                </c:pt>
                <c:pt idx="64">
                  <c:v>16.91</c:v>
                </c:pt>
                <c:pt idx="65">
                  <c:v>17.07</c:v>
                </c:pt>
                <c:pt idx="66">
                  <c:v>17.21</c:v>
                </c:pt>
                <c:pt idx="67">
                  <c:v>17.37</c:v>
                </c:pt>
                <c:pt idx="68">
                  <c:v>17.510000000000002</c:v>
                </c:pt>
                <c:pt idx="69">
                  <c:v>17.64</c:v>
                </c:pt>
                <c:pt idx="70">
                  <c:v>17.79</c:v>
                </c:pt>
                <c:pt idx="71">
                  <c:v>17.920000000000002</c:v>
                </c:pt>
                <c:pt idx="72">
                  <c:v>18.04</c:v>
                </c:pt>
                <c:pt idx="73">
                  <c:v>18.190000000000001</c:v>
                </c:pt>
                <c:pt idx="74">
                  <c:v>18.32</c:v>
                </c:pt>
                <c:pt idx="75">
                  <c:v>18.440000000000001</c:v>
                </c:pt>
                <c:pt idx="76">
                  <c:v>18.559999999999999</c:v>
                </c:pt>
                <c:pt idx="77">
                  <c:v>18.68</c:v>
                </c:pt>
                <c:pt idx="78">
                  <c:v>18.79</c:v>
                </c:pt>
                <c:pt idx="79">
                  <c:v>18.91</c:v>
                </c:pt>
                <c:pt idx="80">
                  <c:v>19.010000000000002</c:v>
                </c:pt>
                <c:pt idx="81">
                  <c:v>19.12</c:v>
                </c:pt>
                <c:pt idx="82">
                  <c:v>19.22</c:v>
                </c:pt>
                <c:pt idx="83">
                  <c:v>19.309999999999999</c:v>
                </c:pt>
                <c:pt idx="84">
                  <c:v>19.38</c:v>
                </c:pt>
                <c:pt idx="85">
                  <c:v>19.47</c:v>
                </c:pt>
                <c:pt idx="86">
                  <c:v>19.55</c:v>
                </c:pt>
                <c:pt idx="87">
                  <c:v>19.62</c:v>
                </c:pt>
                <c:pt idx="88">
                  <c:v>19.690000000000001</c:v>
                </c:pt>
                <c:pt idx="89">
                  <c:v>19.75</c:v>
                </c:pt>
                <c:pt idx="90">
                  <c:v>19.809999999999999</c:v>
                </c:pt>
                <c:pt idx="91">
                  <c:v>19.86</c:v>
                </c:pt>
                <c:pt idx="92">
                  <c:v>19.91</c:v>
                </c:pt>
                <c:pt idx="93">
                  <c:v>19.95</c:v>
                </c:pt>
                <c:pt idx="94">
                  <c:v>19.989999999999998</c:v>
                </c:pt>
                <c:pt idx="95">
                  <c:v>20.03</c:v>
                </c:pt>
                <c:pt idx="96">
                  <c:v>20.05</c:v>
                </c:pt>
                <c:pt idx="97">
                  <c:v>20.079999999999998</c:v>
                </c:pt>
                <c:pt idx="98">
                  <c:v>20.100000000000001</c:v>
                </c:pt>
                <c:pt idx="99">
                  <c:v>20.12</c:v>
                </c:pt>
                <c:pt idx="100">
                  <c:v>20.14</c:v>
                </c:pt>
                <c:pt idx="101">
                  <c:v>20.16</c:v>
                </c:pt>
                <c:pt idx="102">
                  <c:v>20.18</c:v>
                </c:pt>
                <c:pt idx="103">
                  <c:v>20.2</c:v>
                </c:pt>
                <c:pt idx="104">
                  <c:v>20.2</c:v>
                </c:pt>
                <c:pt idx="105">
                  <c:v>20.2</c:v>
                </c:pt>
                <c:pt idx="106">
                  <c:v>20.23</c:v>
                </c:pt>
                <c:pt idx="107">
                  <c:v>20.239999999999998</c:v>
                </c:pt>
                <c:pt idx="108">
                  <c:v>20.239999999999998</c:v>
                </c:pt>
                <c:pt idx="109">
                  <c:v>20.25</c:v>
                </c:pt>
                <c:pt idx="110">
                  <c:v>20.25</c:v>
                </c:pt>
                <c:pt idx="111">
                  <c:v>20.260000000000002</c:v>
                </c:pt>
                <c:pt idx="112">
                  <c:v>20.260000000000002</c:v>
                </c:pt>
                <c:pt idx="113">
                  <c:v>20.27</c:v>
                </c:pt>
                <c:pt idx="114">
                  <c:v>20.27</c:v>
                </c:pt>
                <c:pt idx="115">
                  <c:v>20.27</c:v>
                </c:pt>
                <c:pt idx="116">
                  <c:v>20.28</c:v>
                </c:pt>
                <c:pt idx="117">
                  <c:v>20.29</c:v>
                </c:pt>
                <c:pt idx="118">
                  <c:v>20.29</c:v>
                </c:pt>
                <c:pt idx="119">
                  <c:v>20.29</c:v>
                </c:pt>
                <c:pt idx="120">
                  <c:v>20.29</c:v>
                </c:pt>
                <c:pt idx="121">
                  <c:v>20.29</c:v>
                </c:pt>
                <c:pt idx="122">
                  <c:v>20.29</c:v>
                </c:pt>
                <c:pt idx="123">
                  <c:v>20.29</c:v>
                </c:pt>
                <c:pt idx="124">
                  <c:v>20.29</c:v>
                </c:pt>
                <c:pt idx="125">
                  <c:v>20.309999999999999</c:v>
                </c:pt>
                <c:pt idx="126">
                  <c:v>20.309999999999999</c:v>
                </c:pt>
                <c:pt idx="127">
                  <c:v>20.32</c:v>
                </c:pt>
                <c:pt idx="128">
                  <c:v>20.32</c:v>
                </c:pt>
                <c:pt idx="129">
                  <c:v>20.329999999999998</c:v>
                </c:pt>
                <c:pt idx="130">
                  <c:v>20.32</c:v>
                </c:pt>
                <c:pt idx="131">
                  <c:v>20.329999999999998</c:v>
                </c:pt>
                <c:pt idx="132">
                  <c:v>20.329999999999998</c:v>
                </c:pt>
                <c:pt idx="133">
                  <c:v>20.29</c:v>
                </c:pt>
                <c:pt idx="134">
                  <c:v>20.329999999999998</c:v>
                </c:pt>
                <c:pt idx="135">
                  <c:v>20.329999999999998</c:v>
                </c:pt>
                <c:pt idx="136">
                  <c:v>20.329999999999998</c:v>
                </c:pt>
                <c:pt idx="137">
                  <c:v>20.34</c:v>
                </c:pt>
                <c:pt idx="138">
                  <c:v>20.34</c:v>
                </c:pt>
                <c:pt idx="139">
                  <c:v>20.32</c:v>
                </c:pt>
                <c:pt idx="140">
                  <c:v>20.34</c:v>
                </c:pt>
                <c:pt idx="141">
                  <c:v>20.34</c:v>
                </c:pt>
                <c:pt idx="142">
                  <c:v>20.350000000000001</c:v>
                </c:pt>
                <c:pt idx="143">
                  <c:v>20.350000000000001</c:v>
                </c:pt>
                <c:pt idx="144">
                  <c:v>20.350000000000001</c:v>
                </c:pt>
                <c:pt idx="145">
                  <c:v>20.350000000000001</c:v>
                </c:pt>
                <c:pt idx="146">
                  <c:v>20.350000000000001</c:v>
                </c:pt>
                <c:pt idx="147">
                  <c:v>20.350000000000001</c:v>
                </c:pt>
                <c:pt idx="148">
                  <c:v>20.350000000000001</c:v>
                </c:pt>
                <c:pt idx="149">
                  <c:v>20.350000000000001</c:v>
                </c:pt>
                <c:pt idx="150">
                  <c:v>20.350000000000001</c:v>
                </c:pt>
                <c:pt idx="151">
                  <c:v>20.350000000000001</c:v>
                </c:pt>
                <c:pt idx="152">
                  <c:v>20.350000000000001</c:v>
                </c:pt>
                <c:pt idx="153">
                  <c:v>20.36</c:v>
                </c:pt>
                <c:pt idx="154">
                  <c:v>20.36</c:v>
                </c:pt>
                <c:pt idx="155">
                  <c:v>20.36</c:v>
                </c:pt>
                <c:pt idx="156">
                  <c:v>20.36</c:v>
                </c:pt>
                <c:pt idx="157">
                  <c:v>20.37</c:v>
                </c:pt>
                <c:pt idx="158">
                  <c:v>20.37</c:v>
                </c:pt>
                <c:pt idx="159">
                  <c:v>20.37</c:v>
                </c:pt>
                <c:pt idx="160">
                  <c:v>20.37</c:v>
                </c:pt>
                <c:pt idx="161">
                  <c:v>20.36</c:v>
                </c:pt>
                <c:pt idx="162">
                  <c:v>20.309999999999999</c:v>
                </c:pt>
                <c:pt idx="163">
                  <c:v>20.36</c:v>
                </c:pt>
                <c:pt idx="164">
                  <c:v>20.37</c:v>
                </c:pt>
                <c:pt idx="165">
                  <c:v>20.37</c:v>
                </c:pt>
                <c:pt idx="166">
                  <c:v>20.41</c:v>
                </c:pt>
                <c:pt idx="167">
                  <c:v>20.420000000000002</c:v>
                </c:pt>
                <c:pt idx="168">
                  <c:v>20.420000000000002</c:v>
                </c:pt>
                <c:pt idx="169">
                  <c:v>20.420000000000002</c:v>
                </c:pt>
                <c:pt idx="170">
                  <c:v>20.420000000000002</c:v>
                </c:pt>
                <c:pt idx="171">
                  <c:v>20.420000000000002</c:v>
                </c:pt>
                <c:pt idx="172">
                  <c:v>20.420000000000002</c:v>
                </c:pt>
                <c:pt idx="173">
                  <c:v>20.420000000000002</c:v>
                </c:pt>
                <c:pt idx="174">
                  <c:v>20.41</c:v>
                </c:pt>
                <c:pt idx="175">
                  <c:v>20.41</c:v>
                </c:pt>
                <c:pt idx="176">
                  <c:v>20.41</c:v>
                </c:pt>
                <c:pt idx="177">
                  <c:v>20.41</c:v>
                </c:pt>
                <c:pt idx="178">
                  <c:v>20.41</c:v>
                </c:pt>
                <c:pt idx="179">
                  <c:v>20.41</c:v>
                </c:pt>
                <c:pt idx="180">
                  <c:v>20.41</c:v>
                </c:pt>
                <c:pt idx="181">
                  <c:v>20.43</c:v>
                </c:pt>
                <c:pt idx="182">
                  <c:v>20.43</c:v>
                </c:pt>
                <c:pt idx="183">
                  <c:v>20.43</c:v>
                </c:pt>
                <c:pt idx="184">
                  <c:v>20.43</c:v>
                </c:pt>
                <c:pt idx="185">
                  <c:v>20.43</c:v>
                </c:pt>
                <c:pt idx="186">
                  <c:v>20.440000000000001</c:v>
                </c:pt>
                <c:pt idx="187">
                  <c:v>20.440000000000001</c:v>
                </c:pt>
                <c:pt idx="188">
                  <c:v>20.440000000000001</c:v>
                </c:pt>
                <c:pt idx="189">
                  <c:v>20.440000000000001</c:v>
                </c:pt>
                <c:pt idx="190">
                  <c:v>20.440000000000001</c:v>
                </c:pt>
                <c:pt idx="191">
                  <c:v>20.440000000000001</c:v>
                </c:pt>
                <c:pt idx="192">
                  <c:v>20.45</c:v>
                </c:pt>
                <c:pt idx="193">
                  <c:v>20.440000000000001</c:v>
                </c:pt>
                <c:pt idx="194">
                  <c:v>20.399999999999999</c:v>
                </c:pt>
                <c:pt idx="195">
                  <c:v>20.440000000000001</c:v>
                </c:pt>
                <c:pt idx="196">
                  <c:v>20.440000000000001</c:v>
                </c:pt>
                <c:pt idx="197">
                  <c:v>20.440000000000001</c:v>
                </c:pt>
                <c:pt idx="198">
                  <c:v>20.440000000000001</c:v>
                </c:pt>
                <c:pt idx="199">
                  <c:v>20.440000000000001</c:v>
                </c:pt>
                <c:pt idx="200">
                  <c:v>20.440000000000001</c:v>
                </c:pt>
                <c:pt idx="201">
                  <c:v>20.45</c:v>
                </c:pt>
                <c:pt idx="202">
                  <c:v>20.440000000000001</c:v>
                </c:pt>
                <c:pt idx="203">
                  <c:v>20.45</c:v>
                </c:pt>
                <c:pt idx="204">
                  <c:v>20.45</c:v>
                </c:pt>
                <c:pt idx="205">
                  <c:v>20.45</c:v>
                </c:pt>
                <c:pt idx="206">
                  <c:v>20.45</c:v>
                </c:pt>
                <c:pt idx="207">
                  <c:v>20.45</c:v>
                </c:pt>
                <c:pt idx="208">
                  <c:v>20.45</c:v>
                </c:pt>
                <c:pt idx="209">
                  <c:v>20.45</c:v>
                </c:pt>
                <c:pt idx="210">
                  <c:v>20.45</c:v>
                </c:pt>
                <c:pt idx="211">
                  <c:v>20.45</c:v>
                </c:pt>
                <c:pt idx="212">
                  <c:v>20.45</c:v>
                </c:pt>
                <c:pt idx="213">
                  <c:v>20.45</c:v>
                </c:pt>
                <c:pt idx="214">
                  <c:v>20.45</c:v>
                </c:pt>
                <c:pt idx="215">
                  <c:v>20.45</c:v>
                </c:pt>
                <c:pt idx="216">
                  <c:v>20.45</c:v>
                </c:pt>
                <c:pt idx="217">
                  <c:v>20.45</c:v>
                </c:pt>
                <c:pt idx="218">
                  <c:v>20.45</c:v>
                </c:pt>
                <c:pt idx="219">
                  <c:v>20.45</c:v>
                </c:pt>
                <c:pt idx="220">
                  <c:v>20.45</c:v>
                </c:pt>
                <c:pt idx="221">
                  <c:v>20.440000000000001</c:v>
                </c:pt>
                <c:pt idx="222">
                  <c:v>20.45</c:v>
                </c:pt>
                <c:pt idx="223">
                  <c:v>20.440000000000001</c:v>
                </c:pt>
                <c:pt idx="224">
                  <c:v>20.440000000000001</c:v>
                </c:pt>
                <c:pt idx="225">
                  <c:v>20.45</c:v>
                </c:pt>
                <c:pt idx="226">
                  <c:v>20.45</c:v>
                </c:pt>
                <c:pt idx="227">
                  <c:v>20.45</c:v>
                </c:pt>
                <c:pt idx="228">
                  <c:v>20.45</c:v>
                </c:pt>
                <c:pt idx="229">
                  <c:v>20.45</c:v>
                </c:pt>
                <c:pt idx="230">
                  <c:v>20.45</c:v>
                </c:pt>
                <c:pt idx="231">
                  <c:v>20.45</c:v>
                </c:pt>
                <c:pt idx="232">
                  <c:v>20.45</c:v>
                </c:pt>
                <c:pt idx="233">
                  <c:v>20.45</c:v>
                </c:pt>
                <c:pt idx="234">
                  <c:v>20.46</c:v>
                </c:pt>
                <c:pt idx="235">
                  <c:v>20.46</c:v>
                </c:pt>
                <c:pt idx="236">
                  <c:v>20.46</c:v>
                </c:pt>
                <c:pt idx="237">
                  <c:v>20.45</c:v>
                </c:pt>
                <c:pt idx="238">
                  <c:v>20.46</c:v>
                </c:pt>
                <c:pt idx="239">
                  <c:v>20.46</c:v>
                </c:pt>
                <c:pt idx="240">
                  <c:v>20.45</c:v>
                </c:pt>
                <c:pt idx="241">
                  <c:v>20.46</c:v>
                </c:pt>
                <c:pt idx="242">
                  <c:v>20.46</c:v>
                </c:pt>
                <c:pt idx="243">
                  <c:v>20.45</c:v>
                </c:pt>
                <c:pt idx="244">
                  <c:v>20.46</c:v>
                </c:pt>
                <c:pt idx="245">
                  <c:v>20.46</c:v>
                </c:pt>
                <c:pt idx="246">
                  <c:v>20.46</c:v>
                </c:pt>
                <c:pt idx="247">
                  <c:v>20.45</c:v>
                </c:pt>
                <c:pt idx="248">
                  <c:v>20.45</c:v>
                </c:pt>
                <c:pt idx="249">
                  <c:v>20.45</c:v>
                </c:pt>
                <c:pt idx="250">
                  <c:v>20.45</c:v>
                </c:pt>
                <c:pt idx="251">
                  <c:v>20.45</c:v>
                </c:pt>
                <c:pt idx="252">
                  <c:v>20.46</c:v>
                </c:pt>
                <c:pt idx="253">
                  <c:v>20.46</c:v>
                </c:pt>
                <c:pt idx="254">
                  <c:v>20.47</c:v>
                </c:pt>
                <c:pt idx="255">
                  <c:v>20.47</c:v>
                </c:pt>
                <c:pt idx="256">
                  <c:v>20.47</c:v>
                </c:pt>
                <c:pt idx="257">
                  <c:v>20.47</c:v>
                </c:pt>
                <c:pt idx="258">
                  <c:v>20.47</c:v>
                </c:pt>
                <c:pt idx="259">
                  <c:v>20.47</c:v>
                </c:pt>
                <c:pt idx="260">
                  <c:v>20.48</c:v>
                </c:pt>
                <c:pt idx="261">
                  <c:v>20.48</c:v>
                </c:pt>
                <c:pt idx="262">
                  <c:v>20.48</c:v>
                </c:pt>
                <c:pt idx="263">
                  <c:v>20.48</c:v>
                </c:pt>
                <c:pt idx="264">
                  <c:v>20.49</c:v>
                </c:pt>
                <c:pt idx="265">
                  <c:v>20.49</c:v>
                </c:pt>
                <c:pt idx="266">
                  <c:v>20.49</c:v>
                </c:pt>
                <c:pt idx="267">
                  <c:v>20.49</c:v>
                </c:pt>
                <c:pt idx="268">
                  <c:v>20.49</c:v>
                </c:pt>
                <c:pt idx="269">
                  <c:v>20.49</c:v>
                </c:pt>
                <c:pt idx="270">
                  <c:v>20.49</c:v>
                </c:pt>
                <c:pt idx="271">
                  <c:v>20.49</c:v>
                </c:pt>
                <c:pt idx="272">
                  <c:v>20.5</c:v>
                </c:pt>
                <c:pt idx="273">
                  <c:v>20.5</c:v>
                </c:pt>
                <c:pt idx="274">
                  <c:v>20.49</c:v>
                </c:pt>
                <c:pt idx="275">
                  <c:v>20.49</c:v>
                </c:pt>
                <c:pt idx="276">
                  <c:v>20.49</c:v>
                </c:pt>
                <c:pt idx="277">
                  <c:v>20.49</c:v>
                </c:pt>
                <c:pt idx="278">
                  <c:v>20.49</c:v>
                </c:pt>
                <c:pt idx="279">
                  <c:v>20.49</c:v>
                </c:pt>
                <c:pt idx="280">
                  <c:v>20.49</c:v>
                </c:pt>
                <c:pt idx="281">
                  <c:v>20.49</c:v>
                </c:pt>
                <c:pt idx="282">
                  <c:v>20.49</c:v>
                </c:pt>
                <c:pt idx="283">
                  <c:v>20.49</c:v>
                </c:pt>
                <c:pt idx="284">
                  <c:v>20.49</c:v>
                </c:pt>
                <c:pt idx="285">
                  <c:v>20.49</c:v>
                </c:pt>
                <c:pt idx="286">
                  <c:v>20.49</c:v>
                </c:pt>
                <c:pt idx="287">
                  <c:v>20.49</c:v>
                </c:pt>
                <c:pt idx="288">
                  <c:v>20.49</c:v>
                </c:pt>
                <c:pt idx="289">
                  <c:v>20.49</c:v>
                </c:pt>
                <c:pt idx="290">
                  <c:v>20.49</c:v>
                </c:pt>
                <c:pt idx="291">
                  <c:v>20.49</c:v>
                </c:pt>
                <c:pt idx="292">
                  <c:v>20.49</c:v>
                </c:pt>
                <c:pt idx="293">
                  <c:v>20.49</c:v>
                </c:pt>
                <c:pt idx="294">
                  <c:v>20.49</c:v>
                </c:pt>
                <c:pt idx="295">
                  <c:v>20.49</c:v>
                </c:pt>
                <c:pt idx="296">
                  <c:v>20.49</c:v>
                </c:pt>
                <c:pt idx="297">
                  <c:v>20.49</c:v>
                </c:pt>
                <c:pt idx="298">
                  <c:v>20.49</c:v>
                </c:pt>
                <c:pt idx="299">
                  <c:v>20.49</c:v>
                </c:pt>
                <c:pt idx="300">
                  <c:v>20.49</c:v>
                </c:pt>
                <c:pt idx="301">
                  <c:v>20.49</c:v>
                </c:pt>
                <c:pt idx="302">
                  <c:v>20.5</c:v>
                </c:pt>
                <c:pt idx="303">
                  <c:v>20.5</c:v>
                </c:pt>
                <c:pt idx="304">
                  <c:v>20.49</c:v>
                </c:pt>
                <c:pt idx="305">
                  <c:v>20.5</c:v>
                </c:pt>
                <c:pt idx="306">
                  <c:v>20.5</c:v>
                </c:pt>
                <c:pt idx="307">
                  <c:v>20.5</c:v>
                </c:pt>
                <c:pt idx="308">
                  <c:v>20.5</c:v>
                </c:pt>
                <c:pt idx="309">
                  <c:v>20.5</c:v>
                </c:pt>
                <c:pt idx="310">
                  <c:v>20.5</c:v>
                </c:pt>
                <c:pt idx="311">
                  <c:v>20.5</c:v>
                </c:pt>
                <c:pt idx="312">
                  <c:v>20.5</c:v>
                </c:pt>
                <c:pt idx="313">
                  <c:v>20.5</c:v>
                </c:pt>
                <c:pt idx="314">
                  <c:v>20.5</c:v>
                </c:pt>
                <c:pt idx="315">
                  <c:v>20.5</c:v>
                </c:pt>
                <c:pt idx="316">
                  <c:v>20.5</c:v>
                </c:pt>
                <c:pt idx="317">
                  <c:v>20.5</c:v>
                </c:pt>
                <c:pt idx="318">
                  <c:v>20.5</c:v>
                </c:pt>
                <c:pt idx="319">
                  <c:v>20.5</c:v>
                </c:pt>
                <c:pt idx="320">
                  <c:v>20.5</c:v>
                </c:pt>
                <c:pt idx="321">
                  <c:v>20.49</c:v>
                </c:pt>
                <c:pt idx="322">
                  <c:v>20.5</c:v>
                </c:pt>
                <c:pt idx="323">
                  <c:v>20.5</c:v>
                </c:pt>
                <c:pt idx="324">
                  <c:v>20.51</c:v>
                </c:pt>
                <c:pt idx="325">
                  <c:v>20.5</c:v>
                </c:pt>
                <c:pt idx="326">
                  <c:v>20.5</c:v>
                </c:pt>
                <c:pt idx="327">
                  <c:v>20.52</c:v>
                </c:pt>
                <c:pt idx="328">
                  <c:v>20.51</c:v>
                </c:pt>
                <c:pt idx="329">
                  <c:v>20.51</c:v>
                </c:pt>
                <c:pt idx="330">
                  <c:v>20.51</c:v>
                </c:pt>
                <c:pt idx="331">
                  <c:v>20.51</c:v>
                </c:pt>
                <c:pt idx="332">
                  <c:v>20.51</c:v>
                </c:pt>
                <c:pt idx="333">
                  <c:v>20.51</c:v>
                </c:pt>
                <c:pt idx="334">
                  <c:v>20.51</c:v>
                </c:pt>
                <c:pt idx="335">
                  <c:v>20.51</c:v>
                </c:pt>
                <c:pt idx="336">
                  <c:v>20.51</c:v>
                </c:pt>
                <c:pt idx="337">
                  <c:v>20.51</c:v>
                </c:pt>
                <c:pt idx="338">
                  <c:v>20.51</c:v>
                </c:pt>
                <c:pt idx="339">
                  <c:v>20.51</c:v>
                </c:pt>
                <c:pt idx="340">
                  <c:v>20.5</c:v>
                </c:pt>
                <c:pt idx="341">
                  <c:v>20.51</c:v>
                </c:pt>
                <c:pt idx="342">
                  <c:v>20.5</c:v>
                </c:pt>
                <c:pt idx="343">
                  <c:v>20.51</c:v>
                </c:pt>
                <c:pt idx="344">
                  <c:v>20.51</c:v>
                </c:pt>
                <c:pt idx="345">
                  <c:v>20.51</c:v>
                </c:pt>
                <c:pt idx="346">
                  <c:v>20.52</c:v>
                </c:pt>
                <c:pt idx="347">
                  <c:v>20.51</c:v>
                </c:pt>
                <c:pt idx="348">
                  <c:v>20.52</c:v>
                </c:pt>
                <c:pt idx="349">
                  <c:v>20.51</c:v>
                </c:pt>
                <c:pt idx="350">
                  <c:v>20.51</c:v>
                </c:pt>
                <c:pt idx="351">
                  <c:v>20.51</c:v>
                </c:pt>
                <c:pt idx="352">
                  <c:v>20.51</c:v>
                </c:pt>
                <c:pt idx="353">
                  <c:v>20.5</c:v>
                </c:pt>
                <c:pt idx="354">
                  <c:v>20.5</c:v>
                </c:pt>
                <c:pt idx="355">
                  <c:v>20.49</c:v>
                </c:pt>
                <c:pt idx="356">
                  <c:v>20.49</c:v>
                </c:pt>
                <c:pt idx="357">
                  <c:v>20.49</c:v>
                </c:pt>
                <c:pt idx="358">
                  <c:v>20.49</c:v>
                </c:pt>
                <c:pt idx="359">
                  <c:v>20.49</c:v>
                </c:pt>
                <c:pt idx="360">
                  <c:v>20.49</c:v>
                </c:pt>
                <c:pt idx="361">
                  <c:v>20.48</c:v>
                </c:pt>
                <c:pt idx="362">
                  <c:v>20.48</c:v>
                </c:pt>
                <c:pt idx="363">
                  <c:v>20.48</c:v>
                </c:pt>
                <c:pt idx="364">
                  <c:v>20.47</c:v>
                </c:pt>
                <c:pt idx="365">
                  <c:v>20.48</c:v>
                </c:pt>
                <c:pt idx="366">
                  <c:v>20.47</c:v>
                </c:pt>
                <c:pt idx="367">
                  <c:v>20.47</c:v>
                </c:pt>
                <c:pt idx="368">
                  <c:v>20.47</c:v>
                </c:pt>
                <c:pt idx="369">
                  <c:v>20.47</c:v>
                </c:pt>
                <c:pt idx="370">
                  <c:v>20.47</c:v>
                </c:pt>
                <c:pt idx="371">
                  <c:v>20.47</c:v>
                </c:pt>
                <c:pt idx="372">
                  <c:v>20.47</c:v>
                </c:pt>
                <c:pt idx="373">
                  <c:v>20.47</c:v>
                </c:pt>
                <c:pt idx="374">
                  <c:v>20.47</c:v>
                </c:pt>
                <c:pt idx="375">
                  <c:v>20.47</c:v>
                </c:pt>
                <c:pt idx="376">
                  <c:v>20.47</c:v>
                </c:pt>
                <c:pt idx="377">
                  <c:v>20.47</c:v>
                </c:pt>
                <c:pt idx="378">
                  <c:v>20.47</c:v>
                </c:pt>
                <c:pt idx="379">
                  <c:v>20.47</c:v>
                </c:pt>
                <c:pt idx="380">
                  <c:v>20.47</c:v>
                </c:pt>
                <c:pt idx="381">
                  <c:v>20.46</c:v>
                </c:pt>
                <c:pt idx="382">
                  <c:v>20.46</c:v>
                </c:pt>
                <c:pt idx="383">
                  <c:v>20.45</c:v>
                </c:pt>
                <c:pt idx="384">
                  <c:v>20.45</c:v>
                </c:pt>
                <c:pt idx="385">
                  <c:v>20.45</c:v>
                </c:pt>
                <c:pt idx="386">
                  <c:v>20.440000000000001</c:v>
                </c:pt>
                <c:pt idx="387">
                  <c:v>20.440000000000001</c:v>
                </c:pt>
                <c:pt idx="388">
                  <c:v>20.440000000000001</c:v>
                </c:pt>
                <c:pt idx="389">
                  <c:v>20.440000000000001</c:v>
                </c:pt>
                <c:pt idx="390">
                  <c:v>20.440000000000001</c:v>
                </c:pt>
                <c:pt idx="391">
                  <c:v>20.440000000000001</c:v>
                </c:pt>
                <c:pt idx="392">
                  <c:v>20.43</c:v>
                </c:pt>
                <c:pt idx="393">
                  <c:v>20.43</c:v>
                </c:pt>
                <c:pt idx="394">
                  <c:v>20.420000000000002</c:v>
                </c:pt>
                <c:pt idx="395">
                  <c:v>20.420000000000002</c:v>
                </c:pt>
                <c:pt idx="396">
                  <c:v>20.41</c:v>
                </c:pt>
                <c:pt idx="397">
                  <c:v>20.399999999999999</c:v>
                </c:pt>
                <c:pt idx="398">
                  <c:v>20.399999999999999</c:v>
                </c:pt>
                <c:pt idx="399">
                  <c:v>20.38</c:v>
                </c:pt>
                <c:pt idx="400">
                  <c:v>20.37</c:v>
                </c:pt>
                <c:pt idx="401">
                  <c:v>20.36</c:v>
                </c:pt>
                <c:pt idx="402">
                  <c:v>20.36</c:v>
                </c:pt>
                <c:pt idx="403">
                  <c:v>20.34</c:v>
                </c:pt>
                <c:pt idx="404">
                  <c:v>20.329999999999998</c:v>
                </c:pt>
                <c:pt idx="405">
                  <c:v>20.32</c:v>
                </c:pt>
                <c:pt idx="406">
                  <c:v>20.3</c:v>
                </c:pt>
                <c:pt idx="407">
                  <c:v>20.29</c:v>
                </c:pt>
                <c:pt idx="408">
                  <c:v>20.28</c:v>
                </c:pt>
                <c:pt idx="409">
                  <c:v>20.260000000000002</c:v>
                </c:pt>
                <c:pt idx="410">
                  <c:v>20.260000000000002</c:v>
                </c:pt>
                <c:pt idx="411">
                  <c:v>20.25</c:v>
                </c:pt>
                <c:pt idx="412">
                  <c:v>20.239999999999998</c:v>
                </c:pt>
                <c:pt idx="413">
                  <c:v>20.23</c:v>
                </c:pt>
                <c:pt idx="414">
                  <c:v>20.22</c:v>
                </c:pt>
                <c:pt idx="415">
                  <c:v>20.22</c:v>
                </c:pt>
                <c:pt idx="416">
                  <c:v>20.21</c:v>
                </c:pt>
                <c:pt idx="417">
                  <c:v>20.21</c:v>
                </c:pt>
                <c:pt idx="418">
                  <c:v>20.2</c:v>
                </c:pt>
                <c:pt idx="419">
                  <c:v>20.190000000000001</c:v>
                </c:pt>
                <c:pt idx="420">
                  <c:v>20.190000000000001</c:v>
                </c:pt>
                <c:pt idx="421">
                  <c:v>20.18</c:v>
                </c:pt>
                <c:pt idx="422">
                  <c:v>20.18</c:v>
                </c:pt>
                <c:pt idx="423">
                  <c:v>20.170000000000002</c:v>
                </c:pt>
                <c:pt idx="424">
                  <c:v>20.16</c:v>
                </c:pt>
                <c:pt idx="425">
                  <c:v>20.149999999999999</c:v>
                </c:pt>
                <c:pt idx="426">
                  <c:v>20.12</c:v>
                </c:pt>
                <c:pt idx="427">
                  <c:v>20.11</c:v>
                </c:pt>
                <c:pt idx="428">
                  <c:v>20.100000000000001</c:v>
                </c:pt>
                <c:pt idx="429">
                  <c:v>20.100000000000001</c:v>
                </c:pt>
                <c:pt idx="430">
                  <c:v>20.079999999999998</c:v>
                </c:pt>
                <c:pt idx="431">
                  <c:v>20.07</c:v>
                </c:pt>
                <c:pt idx="432">
                  <c:v>20.059999999999999</c:v>
                </c:pt>
                <c:pt idx="433">
                  <c:v>20.05</c:v>
                </c:pt>
                <c:pt idx="434">
                  <c:v>20.03</c:v>
                </c:pt>
                <c:pt idx="435">
                  <c:v>20.010000000000002</c:v>
                </c:pt>
                <c:pt idx="436">
                  <c:v>20</c:v>
                </c:pt>
                <c:pt idx="437">
                  <c:v>19.97</c:v>
                </c:pt>
                <c:pt idx="438">
                  <c:v>19.96</c:v>
                </c:pt>
                <c:pt idx="439">
                  <c:v>19.93</c:v>
                </c:pt>
                <c:pt idx="440">
                  <c:v>19.93</c:v>
                </c:pt>
                <c:pt idx="441">
                  <c:v>19.91</c:v>
                </c:pt>
                <c:pt idx="442">
                  <c:v>19.899999999999999</c:v>
                </c:pt>
                <c:pt idx="443">
                  <c:v>19.88</c:v>
                </c:pt>
                <c:pt idx="444">
                  <c:v>19.87</c:v>
                </c:pt>
                <c:pt idx="445">
                  <c:v>19.850000000000001</c:v>
                </c:pt>
                <c:pt idx="446">
                  <c:v>19.829999999999998</c:v>
                </c:pt>
                <c:pt idx="447">
                  <c:v>19.79</c:v>
                </c:pt>
                <c:pt idx="448">
                  <c:v>19.78</c:v>
                </c:pt>
                <c:pt idx="449">
                  <c:v>19.760000000000002</c:v>
                </c:pt>
                <c:pt idx="450">
                  <c:v>19.73</c:v>
                </c:pt>
                <c:pt idx="451">
                  <c:v>19.72</c:v>
                </c:pt>
                <c:pt idx="452">
                  <c:v>19.71</c:v>
                </c:pt>
                <c:pt idx="453">
                  <c:v>19.71</c:v>
                </c:pt>
                <c:pt idx="454">
                  <c:v>19.71</c:v>
                </c:pt>
                <c:pt idx="455">
                  <c:v>19.7</c:v>
                </c:pt>
                <c:pt idx="456">
                  <c:v>19.7</c:v>
                </c:pt>
                <c:pt idx="457">
                  <c:v>19.7</c:v>
                </c:pt>
                <c:pt idx="458">
                  <c:v>19.71</c:v>
                </c:pt>
                <c:pt idx="459">
                  <c:v>19.71</c:v>
                </c:pt>
                <c:pt idx="460">
                  <c:v>19.71</c:v>
                </c:pt>
                <c:pt idx="461">
                  <c:v>19.71</c:v>
                </c:pt>
                <c:pt idx="462">
                  <c:v>19.71</c:v>
                </c:pt>
                <c:pt idx="463">
                  <c:v>19.71</c:v>
                </c:pt>
                <c:pt idx="464">
                  <c:v>19.71</c:v>
                </c:pt>
                <c:pt idx="465">
                  <c:v>19.7</c:v>
                </c:pt>
                <c:pt idx="466">
                  <c:v>19.7</c:v>
                </c:pt>
                <c:pt idx="467">
                  <c:v>19.68</c:v>
                </c:pt>
                <c:pt idx="468">
                  <c:v>19.670000000000002</c:v>
                </c:pt>
                <c:pt idx="469">
                  <c:v>19.66</c:v>
                </c:pt>
                <c:pt idx="470">
                  <c:v>19.66</c:v>
                </c:pt>
                <c:pt idx="471">
                  <c:v>19.64</c:v>
                </c:pt>
                <c:pt idx="472">
                  <c:v>19.64</c:v>
                </c:pt>
                <c:pt idx="473">
                  <c:v>19.63</c:v>
                </c:pt>
                <c:pt idx="474">
                  <c:v>19.63</c:v>
                </c:pt>
                <c:pt idx="475">
                  <c:v>19.62</c:v>
                </c:pt>
                <c:pt idx="476">
                  <c:v>19.61</c:v>
                </c:pt>
                <c:pt idx="477">
                  <c:v>19.61</c:v>
                </c:pt>
                <c:pt idx="478">
                  <c:v>19.600000000000001</c:v>
                </c:pt>
                <c:pt idx="479">
                  <c:v>19.600000000000001</c:v>
                </c:pt>
                <c:pt idx="480">
                  <c:v>19.600000000000001</c:v>
                </c:pt>
                <c:pt idx="481">
                  <c:v>19.579999999999998</c:v>
                </c:pt>
                <c:pt idx="482">
                  <c:v>19.579999999999998</c:v>
                </c:pt>
                <c:pt idx="483">
                  <c:v>19.57</c:v>
                </c:pt>
                <c:pt idx="484">
                  <c:v>19.55</c:v>
                </c:pt>
                <c:pt idx="485">
                  <c:v>19.53</c:v>
                </c:pt>
                <c:pt idx="486">
                  <c:v>19.52</c:v>
                </c:pt>
                <c:pt idx="487">
                  <c:v>19.5</c:v>
                </c:pt>
                <c:pt idx="488">
                  <c:v>19.5</c:v>
                </c:pt>
                <c:pt idx="489">
                  <c:v>19.489999999999998</c:v>
                </c:pt>
                <c:pt idx="490">
                  <c:v>19.48</c:v>
                </c:pt>
                <c:pt idx="491">
                  <c:v>19.48</c:v>
                </c:pt>
                <c:pt idx="492">
                  <c:v>19.48</c:v>
                </c:pt>
                <c:pt idx="493">
                  <c:v>19.489999999999998</c:v>
                </c:pt>
                <c:pt idx="494">
                  <c:v>19.5</c:v>
                </c:pt>
                <c:pt idx="495">
                  <c:v>19.5</c:v>
                </c:pt>
                <c:pt idx="496">
                  <c:v>19.5</c:v>
                </c:pt>
                <c:pt idx="497">
                  <c:v>19.489999999999998</c:v>
                </c:pt>
                <c:pt idx="498">
                  <c:v>19.489999999999998</c:v>
                </c:pt>
                <c:pt idx="499">
                  <c:v>19.48</c:v>
                </c:pt>
                <c:pt idx="500">
                  <c:v>19.48</c:v>
                </c:pt>
                <c:pt idx="501">
                  <c:v>19.48</c:v>
                </c:pt>
                <c:pt idx="502">
                  <c:v>19.48</c:v>
                </c:pt>
                <c:pt idx="503">
                  <c:v>19.48</c:v>
                </c:pt>
                <c:pt idx="504">
                  <c:v>19.47</c:v>
                </c:pt>
                <c:pt idx="505">
                  <c:v>19.47</c:v>
                </c:pt>
                <c:pt idx="506">
                  <c:v>19.46</c:v>
                </c:pt>
                <c:pt idx="507">
                  <c:v>19.46</c:v>
                </c:pt>
                <c:pt idx="508">
                  <c:v>19.440000000000001</c:v>
                </c:pt>
                <c:pt idx="509">
                  <c:v>19.43</c:v>
                </c:pt>
                <c:pt idx="510">
                  <c:v>19.420000000000002</c:v>
                </c:pt>
                <c:pt idx="511">
                  <c:v>19.399999999999999</c:v>
                </c:pt>
                <c:pt idx="512">
                  <c:v>19.399999999999999</c:v>
                </c:pt>
                <c:pt idx="513">
                  <c:v>19.38</c:v>
                </c:pt>
                <c:pt idx="514">
                  <c:v>19.38</c:v>
                </c:pt>
                <c:pt idx="515">
                  <c:v>19.37</c:v>
                </c:pt>
                <c:pt idx="516">
                  <c:v>19.36</c:v>
                </c:pt>
                <c:pt idx="517">
                  <c:v>19.350000000000001</c:v>
                </c:pt>
                <c:pt idx="518">
                  <c:v>19.350000000000001</c:v>
                </c:pt>
                <c:pt idx="519">
                  <c:v>19.34</c:v>
                </c:pt>
                <c:pt idx="520">
                  <c:v>19.329999999999998</c:v>
                </c:pt>
                <c:pt idx="521">
                  <c:v>19.309999999999999</c:v>
                </c:pt>
                <c:pt idx="522">
                  <c:v>19.29</c:v>
                </c:pt>
                <c:pt idx="523">
                  <c:v>19.27</c:v>
                </c:pt>
                <c:pt idx="524">
                  <c:v>19.239999999999998</c:v>
                </c:pt>
                <c:pt idx="525">
                  <c:v>19.2</c:v>
                </c:pt>
                <c:pt idx="526">
                  <c:v>19.16</c:v>
                </c:pt>
                <c:pt idx="527">
                  <c:v>19.11</c:v>
                </c:pt>
                <c:pt idx="528">
                  <c:v>19.079999999999998</c:v>
                </c:pt>
                <c:pt idx="529">
                  <c:v>19.03</c:v>
                </c:pt>
                <c:pt idx="530">
                  <c:v>18.98</c:v>
                </c:pt>
                <c:pt idx="531">
                  <c:v>18.93</c:v>
                </c:pt>
                <c:pt idx="532">
                  <c:v>18.87</c:v>
                </c:pt>
                <c:pt idx="533">
                  <c:v>18.809999999999999</c:v>
                </c:pt>
                <c:pt idx="534">
                  <c:v>18.75</c:v>
                </c:pt>
                <c:pt idx="535">
                  <c:v>18.670000000000002</c:v>
                </c:pt>
                <c:pt idx="536">
                  <c:v>18.59</c:v>
                </c:pt>
                <c:pt idx="537">
                  <c:v>18.510000000000002</c:v>
                </c:pt>
                <c:pt idx="538">
                  <c:v>18.41</c:v>
                </c:pt>
                <c:pt idx="539">
                  <c:v>18.3</c:v>
                </c:pt>
                <c:pt idx="540">
                  <c:v>18.2</c:v>
                </c:pt>
                <c:pt idx="541">
                  <c:v>18.09</c:v>
                </c:pt>
                <c:pt idx="542">
                  <c:v>17.989999999999998</c:v>
                </c:pt>
                <c:pt idx="543">
                  <c:v>17.86</c:v>
                </c:pt>
                <c:pt idx="544">
                  <c:v>17.73</c:v>
                </c:pt>
                <c:pt idx="545">
                  <c:v>17.600000000000001</c:v>
                </c:pt>
                <c:pt idx="546">
                  <c:v>17.440000000000001</c:v>
                </c:pt>
                <c:pt idx="547">
                  <c:v>17.28</c:v>
                </c:pt>
                <c:pt idx="548">
                  <c:v>17.100000000000001</c:v>
                </c:pt>
                <c:pt idx="549">
                  <c:v>16.96</c:v>
                </c:pt>
                <c:pt idx="550">
                  <c:v>16.79</c:v>
                </c:pt>
                <c:pt idx="551">
                  <c:v>16.63</c:v>
                </c:pt>
                <c:pt idx="552">
                  <c:v>16.48</c:v>
                </c:pt>
                <c:pt idx="553">
                  <c:v>16.32</c:v>
                </c:pt>
                <c:pt idx="554">
                  <c:v>16.18</c:v>
                </c:pt>
                <c:pt idx="555">
                  <c:v>16.02</c:v>
                </c:pt>
                <c:pt idx="556">
                  <c:v>15.87</c:v>
                </c:pt>
                <c:pt idx="557">
                  <c:v>15.71</c:v>
                </c:pt>
                <c:pt idx="558">
                  <c:v>15.54</c:v>
                </c:pt>
                <c:pt idx="559">
                  <c:v>15.37</c:v>
                </c:pt>
                <c:pt idx="560">
                  <c:v>15.19</c:v>
                </c:pt>
                <c:pt idx="561">
                  <c:v>15</c:v>
                </c:pt>
                <c:pt idx="562">
                  <c:v>14.82</c:v>
                </c:pt>
                <c:pt idx="563">
                  <c:v>14.62</c:v>
                </c:pt>
                <c:pt idx="564">
                  <c:v>14.44</c:v>
                </c:pt>
                <c:pt idx="565">
                  <c:v>14.23</c:v>
                </c:pt>
                <c:pt idx="566">
                  <c:v>14.02</c:v>
                </c:pt>
                <c:pt idx="567">
                  <c:v>13.8</c:v>
                </c:pt>
                <c:pt idx="568">
                  <c:v>13.58</c:v>
                </c:pt>
                <c:pt idx="569">
                  <c:v>13.35</c:v>
                </c:pt>
                <c:pt idx="570">
                  <c:v>13.12</c:v>
                </c:pt>
                <c:pt idx="571">
                  <c:v>12.9</c:v>
                </c:pt>
                <c:pt idx="572">
                  <c:v>12.68</c:v>
                </c:pt>
                <c:pt idx="573">
                  <c:v>12.45</c:v>
                </c:pt>
                <c:pt idx="574">
                  <c:v>12.24</c:v>
                </c:pt>
                <c:pt idx="575">
                  <c:v>12.01</c:v>
                </c:pt>
                <c:pt idx="576">
                  <c:v>11.79</c:v>
                </c:pt>
                <c:pt idx="577">
                  <c:v>11.58</c:v>
                </c:pt>
                <c:pt idx="578">
                  <c:v>11.35</c:v>
                </c:pt>
                <c:pt idx="579">
                  <c:v>11.14</c:v>
                </c:pt>
                <c:pt idx="580">
                  <c:v>10.92</c:v>
                </c:pt>
                <c:pt idx="581">
                  <c:v>10.71</c:v>
                </c:pt>
                <c:pt idx="582">
                  <c:v>10.5</c:v>
                </c:pt>
                <c:pt idx="583">
                  <c:v>10.29</c:v>
                </c:pt>
                <c:pt idx="584">
                  <c:v>10.08</c:v>
                </c:pt>
                <c:pt idx="585">
                  <c:v>9.8800000000000008</c:v>
                </c:pt>
                <c:pt idx="586">
                  <c:v>9.67</c:v>
                </c:pt>
                <c:pt idx="587">
                  <c:v>9.4700000000000006</c:v>
                </c:pt>
                <c:pt idx="588">
                  <c:v>9.27</c:v>
                </c:pt>
                <c:pt idx="589">
                  <c:v>9.08</c:v>
                </c:pt>
                <c:pt idx="590">
                  <c:v>8.89</c:v>
                </c:pt>
                <c:pt idx="591">
                  <c:v>8.7200000000000006</c:v>
                </c:pt>
                <c:pt idx="592">
                  <c:v>8.5500000000000007</c:v>
                </c:pt>
                <c:pt idx="593">
                  <c:v>8.3800000000000008</c:v>
                </c:pt>
                <c:pt idx="594">
                  <c:v>8.1999999999999993</c:v>
                </c:pt>
                <c:pt idx="595">
                  <c:v>8.0299999999999994</c:v>
                </c:pt>
                <c:pt idx="596">
                  <c:v>7.87</c:v>
                </c:pt>
                <c:pt idx="597">
                  <c:v>7.73</c:v>
                </c:pt>
                <c:pt idx="598">
                  <c:v>7.6</c:v>
                </c:pt>
                <c:pt idx="599">
                  <c:v>7.47</c:v>
                </c:pt>
                <c:pt idx="600">
                  <c:v>7.35</c:v>
                </c:pt>
                <c:pt idx="601">
                  <c:v>7.22</c:v>
                </c:pt>
                <c:pt idx="602">
                  <c:v>7.09</c:v>
                </c:pt>
                <c:pt idx="603">
                  <c:v>6.98</c:v>
                </c:pt>
                <c:pt idx="604">
                  <c:v>6.87</c:v>
                </c:pt>
                <c:pt idx="605">
                  <c:v>6.77</c:v>
                </c:pt>
                <c:pt idx="606">
                  <c:v>6.68</c:v>
                </c:pt>
                <c:pt idx="607">
                  <c:v>6.6</c:v>
                </c:pt>
                <c:pt idx="608">
                  <c:v>6.51</c:v>
                </c:pt>
                <c:pt idx="609">
                  <c:v>6.42</c:v>
                </c:pt>
                <c:pt idx="610">
                  <c:v>6.32</c:v>
                </c:pt>
                <c:pt idx="611">
                  <c:v>6.21</c:v>
                </c:pt>
                <c:pt idx="612">
                  <c:v>6.13</c:v>
                </c:pt>
                <c:pt idx="613">
                  <c:v>6.08</c:v>
                </c:pt>
                <c:pt idx="614">
                  <c:v>6.03</c:v>
                </c:pt>
                <c:pt idx="615">
                  <c:v>5.97</c:v>
                </c:pt>
              </c:numCache>
            </c:numRef>
          </c:yVal>
          <c:smooth val="0"/>
        </c:ser>
        <c:ser>
          <c:idx val="4"/>
          <c:order val="4"/>
          <c:spPr>
            <a:ln w="28575">
              <a:noFill/>
            </a:ln>
          </c:spPr>
          <c:marker>
            <c:symbol val="circle"/>
            <c:size val="2"/>
          </c:marker>
          <c:yVal>
            <c:numRef>
              <c:f>[vg_various_20180508_UT.xlsx]Finn_TruHut!$E$1365:$E$2006</c:f>
              <c:numCache>
                <c:formatCode>General</c:formatCode>
                <c:ptCount val="642"/>
                <c:pt idx="0">
                  <c:v>5.91</c:v>
                </c:pt>
                <c:pt idx="1">
                  <c:v>5.94</c:v>
                </c:pt>
                <c:pt idx="2">
                  <c:v>5.99</c:v>
                </c:pt>
                <c:pt idx="3">
                  <c:v>6.03</c:v>
                </c:pt>
                <c:pt idx="4">
                  <c:v>6.07</c:v>
                </c:pt>
                <c:pt idx="5">
                  <c:v>6.11</c:v>
                </c:pt>
                <c:pt idx="6">
                  <c:v>6.16</c:v>
                </c:pt>
                <c:pt idx="7">
                  <c:v>6.21</c:v>
                </c:pt>
                <c:pt idx="8">
                  <c:v>6.26</c:v>
                </c:pt>
                <c:pt idx="9">
                  <c:v>6.31</c:v>
                </c:pt>
                <c:pt idx="10">
                  <c:v>6.36</c:v>
                </c:pt>
                <c:pt idx="11">
                  <c:v>6.42</c:v>
                </c:pt>
                <c:pt idx="12">
                  <c:v>6.47</c:v>
                </c:pt>
                <c:pt idx="13">
                  <c:v>6.54</c:v>
                </c:pt>
                <c:pt idx="14">
                  <c:v>6.6</c:v>
                </c:pt>
                <c:pt idx="15">
                  <c:v>6.67</c:v>
                </c:pt>
                <c:pt idx="16">
                  <c:v>6.74</c:v>
                </c:pt>
                <c:pt idx="17">
                  <c:v>6.82</c:v>
                </c:pt>
                <c:pt idx="18">
                  <c:v>6.9</c:v>
                </c:pt>
                <c:pt idx="19">
                  <c:v>6.99</c:v>
                </c:pt>
                <c:pt idx="20">
                  <c:v>7.08</c:v>
                </c:pt>
                <c:pt idx="21">
                  <c:v>7.17</c:v>
                </c:pt>
                <c:pt idx="22">
                  <c:v>7.27</c:v>
                </c:pt>
                <c:pt idx="23">
                  <c:v>7.38</c:v>
                </c:pt>
                <c:pt idx="24">
                  <c:v>7.49</c:v>
                </c:pt>
                <c:pt idx="25">
                  <c:v>7.6</c:v>
                </c:pt>
                <c:pt idx="26">
                  <c:v>7.73</c:v>
                </c:pt>
                <c:pt idx="27">
                  <c:v>7.85</c:v>
                </c:pt>
                <c:pt idx="28">
                  <c:v>7.98</c:v>
                </c:pt>
                <c:pt idx="29">
                  <c:v>8.11</c:v>
                </c:pt>
                <c:pt idx="30">
                  <c:v>8.25</c:v>
                </c:pt>
                <c:pt idx="31">
                  <c:v>8.4</c:v>
                </c:pt>
                <c:pt idx="32">
                  <c:v>8.5500000000000007</c:v>
                </c:pt>
                <c:pt idx="33">
                  <c:v>8.69</c:v>
                </c:pt>
                <c:pt idx="34">
                  <c:v>8.85</c:v>
                </c:pt>
                <c:pt idx="35">
                  <c:v>9</c:v>
                </c:pt>
                <c:pt idx="36">
                  <c:v>9.17</c:v>
                </c:pt>
                <c:pt idx="37">
                  <c:v>9.34</c:v>
                </c:pt>
                <c:pt idx="38">
                  <c:v>9.51</c:v>
                </c:pt>
                <c:pt idx="39">
                  <c:v>9.69</c:v>
                </c:pt>
                <c:pt idx="40">
                  <c:v>9.8800000000000008</c:v>
                </c:pt>
                <c:pt idx="41">
                  <c:v>10.06</c:v>
                </c:pt>
                <c:pt idx="42">
                  <c:v>10.25</c:v>
                </c:pt>
                <c:pt idx="43">
                  <c:v>10.44</c:v>
                </c:pt>
                <c:pt idx="44">
                  <c:v>10.64</c:v>
                </c:pt>
                <c:pt idx="45">
                  <c:v>10.84</c:v>
                </c:pt>
                <c:pt idx="46">
                  <c:v>11.04</c:v>
                </c:pt>
                <c:pt idx="47">
                  <c:v>11.25</c:v>
                </c:pt>
                <c:pt idx="48">
                  <c:v>11.46</c:v>
                </c:pt>
                <c:pt idx="49">
                  <c:v>11.67</c:v>
                </c:pt>
                <c:pt idx="50">
                  <c:v>11.88</c:v>
                </c:pt>
                <c:pt idx="51">
                  <c:v>12.1</c:v>
                </c:pt>
                <c:pt idx="52">
                  <c:v>12.32</c:v>
                </c:pt>
                <c:pt idx="53">
                  <c:v>12.54</c:v>
                </c:pt>
                <c:pt idx="54">
                  <c:v>12.76</c:v>
                </c:pt>
                <c:pt idx="55">
                  <c:v>12.99</c:v>
                </c:pt>
                <c:pt idx="56">
                  <c:v>13.22</c:v>
                </c:pt>
                <c:pt idx="57">
                  <c:v>13.46</c:v>
                </c:pt>
                <c:pt idx="58">
                  <c:v>13.7</c:v>
                </c:pt>
                <c:pt idx="59">
                  <c:v>13.94</c:v>
                </c:pt>
                <c:pt idx="60">
                  <c:v>14.18</c:v>
                </c:pt>
                <c:pt idx="61">
                  <c:v>14.42</c:v>
                </c:pt>
                <c:pt idx="62">
                  <c:v>14.65</c:v>
                </c:pt>
                <c:pt idx="63">
                  <c:v>14.88</c:v>
                </c:pt>
                <c:pt idx="64">
                  <c:v>15.12</c:v>
                </c:pt>
                <c:pt idx="65">
                  <c:v>15.33</c:v>
                </c:pt>
                <c:pt idx="66">
                  <c:v>15.54</c:v>
                </c:pt>
                <c:pt idx="67">
                  <c:v>15.75</c:v>
                </c:pt>
                <c:pt idx="68">
                  <c:v>15.95</c:v>
                </c:pt>
                <c:pt idx="69">
                  <c:v>16.14</c:v>
                </c:pt>
                <c:pt idx="70">
                  <c:v>16.32</c:v>
                </c:pt>
                <c:pt idx="71">
                  <c:v>16.5</c:v>
                </c:pt>
                <c:pt idx="72">
                  <c:v>16.670000000000002</c:v>
                </c:pt>
                <c:pt idx="73">
                  <c:v>16.829999999999998</c:v>
                </c:pt>
                <c:pt idx="74">
                  <c:v>17</c:v>
                </c:pt>
                <c:pt idx="75">
                  <c:v>17.149999999999999</c:v>
                </c:pt>
                <c:pt idx="76">
                  <c:v>17.3</c:v>
                </c:pt>
                <c:pt idx="77">
                  <c:v>17.45</c:v>
                </c:pt>
                <c:pt idx="78">
                  <c:v>17.600000000000001</c:v>
                </c:pt>
                <c:pt idx="79">
                  <c:v>17.73</c:v>
                </c:pt>
                <c:pt idx="80">
                  <c:v>17.88</c:v>
                </c:pt>
                <c:pt idx="81">
                  <c:v>18.010000000000002</c:v>
                </c:pt>
                <c:pt idx="82">
                  <c:v>18.149999999999999</c:v>
                </c:pt>
                <c:pt idx="83">
                  <c:v>18.28</c:v>
                </c:pt>
                <c:pt idx="84">
                  <c:v>18.41</c:v>
                </c:pt>
                <c:pt idx="85">
                  <c:v>18.53</c:v>
                </c:pt>
                <c:pt idx="86">
                  <c:v>18.649999999999999</c:v>
                </c:pt>
                <c:pt idx="87">
                  <c:v>18.77</c:v>
                </c:pt>
                <c:pt idx="88">
                  <c:v>18.89</c:v>
                </c:pt>
                <c:pt idx="89">
                  <c:v>19</c:v>
                </c:pt>
                <c:pt idx="90">
                  <c:v>19.100000000000001</c:v>
                </c:pt>
                <c:pt idx="91">
                  <c:v>19.2</c:v>
                </c:pt>
                <c:pt idx="92">
                  <c:v>19.3</c:v>
                </c:pt>
                <c:pt idx="93">
                  <c:v>19.399999999999999</c:v>
                </c:pt>
                <c:pt idx="94">
                  <c:v>19.48</c:v>
                </c:pt>
                <c:pt idx="95">
                  <c:v>19.559999999999999</c:v>
                </c:pt>
                <c:pt idx="96">
                  <c:v>19.64</c:v>
                </c:pt>
                <c:pt idx="97">
                  <c:v>19.71</c:v>
                </c:pt>
                <c:pt idx="98">
                  <c:v>19.77</c:v>
                </c:pt>
                <c:pt idx="99">
                  <c:v>19.829999999999998</c:v>
                </c:pt>
                <c:pt idx="100">
                  <c:v>19.89</c:v>
                </c:pt>
                <c:pt idx="101">
                  <c:v>19.940000000000001</c:v>
                </c:pt>
                <c:pt idx="102">
                  <c:v>19.989999999999998</c:v>
                </c:pt>
                <c:pt idx="103">
                  <c:v>20.03</c:v>
                </c:pt>
                <c:pt idx="104">
                  <c:v>20.059999999999999</c:v>
                </c:pt>
                <c:pt idx="105">
                  <c:v>20.100000000000001</c:v>
                </c:pt>
                <c:pt idx="106">
                  <c:v>20.13</c:v>
                </c:pt>
                <c:pt idx="107">
                  <c:v>20.16</c:v>
                </c:pt>
                <c:pt idx="108">
                  <c:v>20.18</c:v>
                </c:pt>
                <c:pt idx="109">
                  <c:v>20.2</c:v>
                </c:pt>
                <c:pt idx="110">
                  <c:v>20.23</c:v>
                </c:pt>
                <c:pt idx="111">
                  <c:v>20.239999999999998</c:v>
                </c:pt>
                <c:pt idx="112">
                  <c:v>20.25</c:v>
                </c:pt>
                <c:pt idx="113">
                  <c:v>20.27</c:v>
                </c:pt>
                <c:pt idx="114">
                  <c:v>20.27</c:v>
                </c:pt>
                <c:pt idx="115">
                  <c:v>20.29</c:v>
                </c:pt>
                <c:pt idx="116">
                  <c:v>20.29</c:v>
                </c:pt>
                <c:pt idx="117">
                  <c:v>20.3</c:v>
                </c:pt>
                <c:pt idx="118">
                  <c:v>20.309999999999999</c:v>
                </c:pt>
                <c:pt idx="119">
                  <c:v>20.309999999999999</c:v>
                </c:pt>
                <c:pt idx="120">
                  <c:v>20.32</c:v>
                </c:pt>
                <c:pt idx="121">
                  <c:v>20.329999999999998</c:v>
                </c:pt>
                <c:pt idx="122">
                  <c:v>20.329999999999998</c:v>
                </c:pt>
                <c:pt idx="123">
                  <c:v>20.329999999999998</c:v>
                </c:pt>
                <c:pt idx="124">
                  <c:v>20.34</c:v>
                </c:pt>
                <c:pt idx="125">
                  <c:v>20.34</c:v>
                </c:pt>
                <c:pt idx="126">
                  <c:v>20.350000000000001</c:v>
                </c:pt>
                <c:pt idx="127">
                  <c:v>20.350000000000001</c:v>
                </c:pt>
                <c:pt idx="128">
                  <c:v>20.350000000000001</c:v>
                </c:pt>
                <c:pt idx="129">
                  <c:v>20.350000000000001</c:v>
                </c:pt>
                <c:pt idx="130">
                  <c:v>20.350000000000001</c:v>
                </c:pt>
                <c:pt idx="131">
                  <c:v>20.350000000000001</c:v>
                </c:pt>
                <c:pt idx="132">
                  <c:v>20.350000000000001</c:v>
                </c:pt>
                <c:pt idx="133">
                  <c:v>20.36</c:v>
                </c:pt>
                <c:pt idx="134">
                  <c:v>20.36</c:v>
                </c:pt>
                <c:pt idx="135">
                  <c:v>20.37</c:v>
                </c:pt>
                <c:pt idx="136">
                  <c:v>20.37</c:v>
                </c:pt>
                <c:pt idx="137">
                  <c:v>20.37</c:v>
                </c:pt>
                <c:pt idx="138">
                  <c:v>20.37</c:v>
                </c:pt>
                <c:pt idx="139">
                  <c:v>20.37</c:v>
                </c:pt>
                <c:pt idx="140">
                  <c:v>20.37</c:v>
                </c:pt>
                <c:pt idx="141">
                  <c:v>20.38</c:v>
                </c:pt>
                <c:pt idx="142">
                  <c:v>20.38</c:v>
                </c:pt>
                <c:pt idx="143">
                  <c:v>20.38</c:v>
                </c:pt>
                <c:pt idx="144">
                  <c:v>20.38</c:v>
                </c:pt>
                <c:pt idx="145">
                  <c:v>20.38</c:v>
                </c:pt>
                <c:pt idx="146">
                  <c:v>20.39</c:v>
                </c:pt>
                <c:pt idx="147">
                  <c:v>20.39</c:v>
                </c:pt>
                <c:pt idx="148">
                  <c:v>20.39</c:v>
                </c:pt>
                <c:pt idx="149">
                  <c:v>20.39</c:v>
                </c:pt>
                <c:pt idx="150">
                  <c:v>20.39</c:v>
                </c:pt>
                <c:pt idx="151">
                  <c:v>20.420000000000002</c:v>
                </c:pt>
                <c:pt idx="152">
                  <c:v>20.420000000000002</c:v>
                </c:pt>
                <c:pt idx="153">
                  <c:v>20.420000000000002</c:v>
                </c:pt>
                <c:pt idx="154">
                  <c:v>20.420000000000002</c:v>
                </c:pt>
                <c:pt idx="155">
                  <c:v>20.420000000000002</c:v>
                </c:pt>
                <c:pt idx="156">
                  <c:v>20.420000000000002</c:v>
                </c:pt>
                <c:pt idx="157">
                  <c:v>20.43</c:v>
                </c:pt>
                <c:pt idx="158">
                  <c:v>20.420000000000002</c:v>
                </c:pt>
                <c:pt idx="159">
                  <c:v>20.43</c:v>
                </c:pt>
                <c:pt idx="160">
                  <c:v>20.43</c:v>
                </c:pt>
                <c:pt idx="161">
                  <c:v>20.43</c:v>
                </c:pt>
                <c:pt idx="162">
                  <c:v>20.43</c:v>
                </c:pt>
                <c:pt idx="163">
                  <c:v>20.43</c:v>
                </c:pt>
                <c:pt idx="164">
                  <c:v>20.43</c:v>
                </c:pt>
                <c:pt idx="165">
                  <c:v>20.43</c:v>
                </c:pt>
                <c:pt idx="166">
                  <c:v>20.43</c:v>
                </c:pt>
                <c:pt idx="167">
                  <c:v>20.43</c:v>
                </c:pt>
                <c:pt idx="168">
                  <c:v>20.43</c:v>
                </c:pt>
                <c:pt idx="169">
                  <c:v>20.43</c:v>
                </c:pt>
                <c:pt idx="170">
                  <c:v>20.43</c:v>
                </c:pt>
                <c:pt idx="171">
                  <c:v>20.440000000000001</c:v>
                </c:pt>
                <c:pt idx="172">
                  <c:v>20.440000000000001</c:v>
                </c:pt>
                <c:pt idx="173">
                  <c:v>20.440000000000001</c:v>
                </c:pt>
                <c:pt idx="174">
                  <c:v>20.440000000000001</c:v>
                </c:pt>
                <c:pt idx="175">
                  <c:v>20.440000000000001</c:v>
                </c:pt>
                <c:pt idx="176">
                  <c:v>20.440000000000001</c:v>
                </c:pt>
                <c:pt idx="177">
                  <c:v>20.440000000000001</c:v>
                </c:pt>
                <c:pt idx="178">
                  <c:v>20.39</c:v>
                </c:pt>
                <c:pt idx="179">
                  <c:v>20.43</c:v>
                </c:pt>
                <c:pt idx="180">
                  <c:v>20.5</c:v>
                </c:pt>
                <c:pt idx="181">
                  <c:v>20.59</c:v>
                </c:pt>
                <c:pt idx="182">
                  <c:v>20.59</c:v>
                </c:pt>
                <c:pt idx="183">
                  <c:v>20.59</c:v>
                </c:pt>
                <c:pt idx="184">
                  <c:v>20.59</c:v>
                </c:pt>
                <c:pt idx="185">
                  <c:v>20.59</c:v>
                </c:pt>
                <c:pt idx="186">
                  <c:v>20.59</c:v>
                </c:pt>
                <c:pt idx="187">
                  <c:v>20.59</c:v>
                </c:pt>
                <c:pt idx="188">
                  <c:v>20.59</c:v>
                </c:pt>
                <c:pt idx="189">
                  <c:v>20.59</c:v>
                </c:pt>
                <c:pt idx="190">
                  <c:v>20.59</c:v>
                </c:pt>
                <c:pt idx="191">
                  <c:v>20.59</c:v>
                </c:pt>
                <c:pt idx="192">
                  <c:v>20.59</c:v>
                </c:pt>
                <c:pt idx="193">
                  <c:v>20.59</c:v>
                </c:pt>
                <c:pt idx="194">
                  <c:v>20.6</c:v>
                </c:pt>
                <c:pt idx="195">
                  <c:v>20.61</c:v>
                </c:pt>
                <c:pt idx="196">
                  <c:v>20.61</c:v>
                </c:pt>
                <c:pt idx="197">
                  <c:v>20.61</c:v>
                </c:pt>
                <c:pt idx="198">
                  <c:v>20.61</c:v>
                </c:pt>
                <c:pt idx="199">
                  <c:v>20.61</c:v>
                </c:pt>
                <c:pt idx="200">
                  <c:v>20.61</c:v>
                </c:pt>
                <c:pt idx="201">
                  <c:v>20.61</c:v>
                </c:pt>
                <c:pt idx="202">
                  <c:v>20.62</c:v>
                </c:pt>
                <c:pt idx="203">
                  <c:v>20.62</c:v>
                </c:pt>
                <c:pt idx="204">
                  <c:v>20.62</c:v>
                </c:pt>
                <c:pt idx="205">
                  <c:v>20.61</c:v>
                </c:pt>
                <c:pt idx="206">
                  <c:v>20.62</c:v>
                </c:pt>
                <c:pt idx="207">
                  <c:v>20.62</c:v>
                </c:pt>
                <c:pt idx="208">
                  <c:v>20.62</c:v>
                </c:pt>
                <c:pt idx="209">
                  <c:v>20.62</c:v>
                </c:pt>
                <c:pt idx="210">
                  <c:v>20.62</c:v>
                </c:pt>
                <c:pt idx="211">
                  <c:v>20.62</c:v>
                </c:pt>
                <c:pt idx="212">
                  <c:v>20.62</c:v>
                </c:pt>
                <c:pt idx="213">
                  <c:v>20.62</c:v>
                </c:pt>
                <c:pt idx="214">
                  <c:v>20.62</c:v>
                </c:pt>
                <c:pt idx="215">
                  <c:v>20.62</c:v>
                </c:pt>
                <c:pt idx="216">
                  <c:v>20.62</c:v>
                </c:pt>
                <c:pt idx="217">
                  <c:v>20.62</c:v>
                </c:pt>
                <c:pt idx="218">
                  <c:v>20.62</c:v>
                </c:pt>
                <c:pt idx="219">
                  <c:v>20.62</c:v>
                </c:pt>
                <c:pt idx="220">
                  <c:v>20.62</c:v>
                </c:pt>
                <c:pt idx="221">
                  <c:v>20.62</c:v>
                </c:pt>
                <c:pt idx="222">
                  <c:v>20.62</c:v>
                </c:pt>
                <c:pt idx="223">
                  <c:v>20.62</c:v>
                </c:pt>
                <c:pt idx="224">
                  <c:v>20.62</c:v>
                </c:pt>
                <c:pt idx="225">
                  <c:v>20.62</c:v>
                </c:pt>
                <c:pt idx="226">
                  <c:v>20.62</c:v>
                </c:pt>
                <c:pt idx="227">
                  <c:v>20.62</c:v>
                </c:pt>
                <c:pt idx="228">
                  <c:v>20.62</c:v>
                </c:pt>
                <c:pt idx="229">
                  <c:v>20.62</c:v>
                </c:pt>
                <c:pt idx="230">
                  <c:v>20.62</c:v>
                </c:pt>
                <c:pt idx="231">
                  <c:v>20.61</c:v>
                </c:pt>
                <c:pt idx="232">
                  <c:v>20.61</c:v>
                </c:pt>
                <c:pt idx="233">
                  <c:v>20.62</c:v>
                </c:pt>
                <c:pt idx="234">
                  <c:v>20.61</c:v>
                </c:pt>
                <c:pt idx="235">
                  <c:v>20.61</c:v>
                </c:pt>
                <c:pt idx="236">
                  <c:v>20.61</c:v>
                </c:pt>
                <c:pt idx="237">
                  <c:v>20.61</c:v>
                </c:pt>
                <c:pt idx="238">
                  <c:v>20.61</c:v>
                </c:pt>
                <c:pt idx="239">
                  <c:v>20.61</c:v>
                </c:pt>
                <c:pt idx="240">
                  <c:v>20.61</c:v>
                </c:pt>
                <c:pt idx="241">
                  <c:v>20.61</c:v>
                </c:pt>
                <c:pt idx="242">
                  <c:v>20.62</c:v>
                </c:pt>
                <c:pt idx="243">
                  <c:v>20.62</c:v>
                </c:pt>
                <c:pt idx="244">
                  <c:v>20.62</c:v>
                </c:pt>
                <c:pt idx="245">
                  <c:v>20.62</c:v>
                </c:pt>
                <c:pt idx="246">
                  <c:v>20.62</c:v>
                </c:pt>
                <c:pt idx="247">
                  <c:v>20.62</c:v>
                </c:pt>
                <c:pt idx="248">
                  <c:v>20.62</c:v>
                </c:pt>
                <c:pt idx="249">
                  <c:v>20.62</c:v>
                </c:pt>
                <c:pt idx="250">
                  <c:v>20.62</c:v>
                </c:pt>
                <c:pt idx="251">
                  <c:v>20.62</c:v>
                </c:pt>
                <c:pt idx="252">
                  <c:v>20.62</c:v>
                </c:pt>
                <c:pt idx="253">
                  <c:v>20.62</c:v>
                </c:pt>
                <c:pt idx="254">
                  <c:v>20.62</c:v>
                </c:pt>
                <c:pt idx="255">
                  <c:v>20.63</c:v>
                </c:pt>
                <c:pt idx="256">
                  <c:v>20.63</c:v>
                </c:pt>
                <c:pt idx="257">
                  <c:v>20.62</c:v>
                </c:pt>
                <c:pt idx="258">
                  <c:v>20.63</c:v>
                </c:pt>
                <c:pt idx="259">
                  <c:v>20.63</c:v>
                </c:pt>
                <c:pt idx="260">
                  <c:v>20.63</c:v>
                </c:pt>
                <c:pt idx="261">
                  <c:v>20.63</c:v>
                </c:pt>
                <c:pt idx="262">
                  <c:v>20.63</c:v>
                </c:pt>
                <c:pt idx="263">
                  <c:v>20.63</c:v>
                </c:pt>
                <c:pt idx="264">
                  <c:v>20.63</c:v>
                </c:pt>
                <c:pt idx="265">
                  <c:v>20.63</c:v>
                </c:pt>
                <c:pt idx="266">
                  <c:v>20.63</c:v>
                </c:pt>
                <c:pt idx="267">
                  <c:v>20.63</c:v>
                </c:pt>
                <c:pt idx="268">
                  <c:v>20.63</c:v>
                </c:pt>
                <c:pt idx="269">
                  <c:v>20.63</c:v>
                </c:pt>
                <c:pt idx="270">
                  <c:v>20.64</c:v>
                </c:pt>
                <c:pt idx="271">
                  <c:v>20.63</c:v>
                </c:pt>
                <c:pt idx="272">
                  <c:v>20.64</c:v>
                </c:pt>
                <c:pt idx="273">
                  <c:v>20.64</c:v>
                </c:pt>
                <c:pt idx="274">
                  <c:v>20.64</c:v>
                </c:pt>
                <c:pt idx="275">
                  <c:v>20.65</c:v>
                </c:pt>
                <c:pt idx="276">
                  <c:v>20.65</c:v>
                </c:pt>
                <c:pt idx="277">
                  <c:v>20.65</c:v>
                </c:pt>
                <c:pt idx="278">
                  <c:v>20.65</c:v>
                </c:pt>
                <c:pt idx="279">
                  <c:v>20.66</c:v>
                </c:pt>
                <c:pt idx="280">
                  <c:v>20.66</c:v>
                </c:pt>
                <c:pt idx="281">
                  <c:v>20.66</c:v>
                </c:pt>
                <c:pt idx="282">
                  <c:v>20.65</c:v>
                </c:pt>
                <c:pt idx="283">
                  <c:v>20.66</c:v>
                </c:pt>
                <c:pt idx="284">
                  <c:v>20.66</c:v>
                </c:pt>
                <c:pt idx="285">
                  <c:v>20.66</c:v>
                </c:pt>
                <c:pt idx="286">
                  <c:v>20.64</c:v>
                </c:pt>
                <c:pt idx="287">
                  <c:v>20.65</c:v>
                </c:pt>
                <c:pt idx="288">
                  <c:v>20.65</c:v>
                </c:pt>
                <c:pt idx="289">
                  <c:v>20.64</c:v>
                </c:pt>
                <c:pt idx="290">
                  <c:v>20.64</c:v>
                </c:pt>
                <c:pt idx="291">
                  <c:v>20.64</c:v>
                </c:pt>
                <c:pt idx="292">
                  <c:v>20.64</c:v>
                </c:pt>
                <c:pt idx="293">
                  <c:v>20.64</c:v>
                </c:pt>
                <c:pt idx="294">
                  <c:v>20.64</c:v>
                </c:pt>
                <c:pt idx="295">
                  <c:v>20.64</c:v>
                </c:pt>
                <c:pt idx="296">
                  <c:v>20.64</c:v>
                </c:pt>
                <c:pt idx="297">
                  <c:v>20.64</c:v>
                </c:pt>
                <c:pt idx="298">
                  <c:v>20.64</c:v>
                </c:pt>
                <c:pt idx="299">
                  <c:v>20.64</c:v>
                </c:pt>
                <c:pt idx="300">
                  <c:v>20.64</c:v>
                </c:pt>
                <c:pt idx="301">
                  <c:v>20.64</c:v>
                </c:pt>
                <c:pt idx="302">
                  <c:v>20.64</c:v>
                </c:pt>
                <c:pt idx="303">
                  <c:v>20.64</c:v>
                </c:pt>
                <c:pt idx="304">
                  <c:v>20.64</c:v>
                </c:pt>
                <c:pt idx="305">
                  <c:v>20.64</c:v>
                </c:pt>
                <c:pt idx="306">
                  <c:v>20.64</c:v>
                </c:pt>
                <c:pt idx="307">
                  <c:v>20.64</c:v>
                </c:pt>
                <c:pt idx="308">
                  <c:v>20.64</c:v>
                </c:pt>
                <c:pt idx="309">
                  <c:v>20.64</c:v>
                </c:pt>
                <c:pt idx="310">
                  <c:v>20.64</c:v>
                </c:pt>
                <c:pt idx="311">
                  <c:v>20.64</c:v>
                </c:pt>
                <c:pt idx="312">
                  <c:v>20.64</c:v>
                </c:pt>
                <c:pt idx="313">
                  <c:v>20.64</c:v>
                </c:pt>
                <c:pt idx="314">
                  <c:v>20.64</c:v>
                </c:pt>
                <c:pt idx="315">
                  <c:v>20.64</c:v>
                </c:pt>
                <c:pt idx="316">
                  <c:v>20.66</c:v>
                </c:pt>
                <c:pt idx="317">
                  <c:v>20.66</c:v>
                </c:pt>
                <c:pt idx="318">
                  <c:v>20.66</c:v>
                </c:pt>
                <c:pt idx="319">
                  <c:v>20.65</c:v>
                </c:pt>
                <c:pt idx="320">
                  <c:v>20.66</c:v>
                </c:pt>
                <c:pt idx="321">
                  <c:v>20.66</c:v>
                </c:pt>
                <c:pt idx="322">
                  <c:v>20.66</c:v>
                </c:pt>
                <c:pt idx="323">
                  <c:v>20.65</c:v>
                </c:pt>
                <c:pt idx="324">
                  <c:v>20.64</c:v>
                </c:pt>
                <c:pt idx="325">
                  <c:v>20.64</c:v>
                </c:pt>
                <c:pt idx="326">
                  <c:v>20.64</c:v>
                </c:pt>
                <c:pt idx="327">
                  <c:v>20.65</c:v>
                </c:pt>
                <c:pt idx="328">
                  <c:v>20.66</c:v>
                </c:pt>
                <c:pt idx="329">
                  <c:v>20.64</c:v>
                </c:pt>
                <c:pt idx="330">
                  <c:v>20.65</c:v>
                </c:pt>
                <c:pt idx="331">
                  <c:v>20.65</c:v>
                </c:pt>
                <c:pt idx="332">
                  <c:v>20.64</c:v>
                </c:pt>
                <c:pt idx="333">
                  <c:v>20.65</c:v>
                </c:pt>
                <c:pt idx="334">
                  <c:v>20.65</c:v>
                </c:pt>
                <c:pt idx="335">
                  <c:v>20.64</c:v>
                </c:pt>
                <c:pt idx="336">
                  <c:v>20.65</c:v>
                </c:pt>
                <c:pt idx="337">
                  <c:v>20.64</c:v>
                </c:pt>
                <c:pt idx="338">
                  <c:v>20.65</c:v>
                </c:pt>
                <c:pt idx="339">
                  <c:v>20.66</c:v>
                </c:pt>
                <c:pt idx="340">
                  <c:v>20.65</c:v>
                </c:pt>
                <c:pt idx="341">
                  <c:v>20.65</c:v>
                </c:pt>
                <c:pt idx="342">
                  <c:v>20.65</c:v>
                </c:pt>
                <c:pt idx="343">
                  <c:v>20.65</c:v>
                </c:pt>
                <c:pt idx="344">
                  <c:v>20.65</c:v>
                </c:pt>
                <c:pt idx="345">
                  <c:v>20.65</c:v>
                </c:pt>
                <c:pt idx="346">
                  <c:v>20.65</c:v>
                </c:pt>
                <c:pt idx="347">
                  <c:v>20.65</c:v>
                </c:pt>
                <c:pt idx="348">
                  <c:v>20.65</c:v>
                </c:pt>
                <c:pt idx="349">
                  <c:v>20.65</c:v>
                </c:pt>
                <c:pt idx="350">
                  <c:v>20.65</c:v>
                </c:pt>
                <c:pt idx="351">
                  <c:v>20.65</c:v>
                </c:pt>
                <c:pt idx="352">
                  <c:v>20.65</c:v>
                </c:pt>
                <c:pt idx="353">
                  <c:v>20.65</c:v>
                </c:pt>
                <c:pt idx="354">
                  <c:v>20.65</c:v>
                </c:pt>
                <c:pt idx="355">
                  <c:v>20.65</c:v>
                </c:pt>
                <c:pt idx="356">
                  <c:v>20.66</c:v>
                </c:pt>
                <c:pt idx="357">
                  <c:v>20.66</c:v>
                </c:pt>
                <c:pt idx="358">
                  <c:v>20.66</c:v>
                </c:pt>
                <c:pt idx="359">
                  <c:v>20.65</c:v>
                </c:pt>
                <c:pt idx="360">
                  <c:v>20.66</c:v>
                </c:pt>
                <c:pt idx="361">
                  <c:v>20.65</c:v>
                </c:pt>
                <c:pt idx="362">
                  <c:v>20.65</c:v>
                </c:pt>
                <c:pt idx="363">
                  <c:v>20.65</c:v>
                </c:pt>
                <c:pt idx="364">
                  <c:v>20.65</c:v>
                </c:pt>
                <c:pt idx="365">
                  <c:v>20.65</c:v>
                </c:pt>
                <c:pt idx="366">
                  <c:v>20.65</c:v>
                </c:pt>
                <c:pt idx="367">
                  <c:v>20.65</c:v>
                </c:pt>
                <c:pt idx="368">
                  <c:v>20.65</c:v>
                </c:pt>
                <c:pt idx="369">
                  <c:v>20.65</c:v>
                </c:pt>
                <c:pt idx="370">
                  <c:v>20.65</c:v>
                </c:pt>
                <c:pt idx="371">
                  <c:v>20.65</c:v>
                </c:pt>
                <c:pt idx="372">
                  <c:v>20.65</c:v>
                </c:pt>
                <c:pt idx="373">
                  <c:v>20.64</c:v>
                </c:pt>
                <c:pt idx="374">
                  <c:v>20.64</c:v>
                </c:pt>
                <c:pt idx="375">
                  <c:v>20.64</c:v>
                </c:pt>
                <c:pt idx="376">
                  <c:v>20.64</c:v>
                </c:pt>
                <c:pt idx="377">
                  <c:v>20.64</c:v>
                </c:pt>
                <c:pt idx="378">
                  <c:v>20.63</c:v>
                </c:pt>
                <c:pt idx="379">
                  <c:v>20.63</c:v>
                </c:pt>
                <c:pt idx="380">
                  <c:v>20.62</c:v>
                </c:pt>
                <c:pt idx="381">
                  <c:v>20.62</c:v>
                </c:pt>
                <c:pt idx="382">
                  <c:v>20.62</c:v>
                </c:pt>
                <c:pt idx="383">
                  <c:v>20.62</c:v>
                </c:pt>
                <c:pt idx="384">
                  <c:v>20.62</c:v>
                </c:pt>
                <c:pt idx="385">
                  <c:v>20.62</c:v>
                </c:pt>
                <c:pt idx="386">
                  <c:v>20.62</c:v>
                </c:pt>
                <c:pt idx="387">
                  <c:v>20.62</c:v>
                </c:pt>
                <c:pt idx="388">
                  <c:v>20.62</c:v>
                </c:pt>
                <c:pt idx="389">
                  <c:v>20.62</c:v>
                </c:pt>
                <c:pt idx="390">
                  <c:v>20.62</c:v>
                </c:pt>
                <c:pt idx="391">
                  <c:v>20.62</c:v>
                </c:pt>
                <c:pt idx="392">
                  <c:v>20.61</c:v>
                </c:pt>
                <c:pt idx="393">
                  <c:v>20.6</c:v>
                </c:pt>
                <c:pt idx="394">
                  <c:v>20.6</c:v>
                </c:pt>
                <c:pt idx="395">
                  <c:v>20.6</c:v>
                </c:pt>
                <c:pt idx="396">
                  <c:v>20.6</c:v>
                </c:pt>
                <c:pt idx="397">
                  <c:v>20.6</c:v>
                </c:pt>
                <c:pt idx="398">
                  <c:v>20.6</c:v>
                </c:pt>
                <c:pt idx="399">
                  <c:v>20.59</c:v>
                </c:pt>
                <c:pt idx="400">
                  <c:v>20.59</c:v>
                </c:pt>
                <c:pt idx="401">
                  <c:v>20.58</c:v>
                </c:pt>
                <c:pt idx="402">
                  <c:v>20.58</c:v>
                </c:pt>
                <c:pt idx="403">
                  <c:v>20.57</c:v>
                </c:pt>
                <c:pt idx="404">
                  <c:v>20.57</c:v>
                </c:pt>
                <c:pt idx="405">
                  <c:v>20.57</c:v>
                </c:pt>
                <c:pt idx="406">
                  <c:v>20.57</c:v>
                </c:pt>
                <c:pt idx="407">
                  <c:v>20.56</c:v>
                </c:pt>
                <c:pt idx="408">
                  <c:v>20.55</c:v>
                </c:pt>
                <c:pt idx="409">
                  <c:v>20.55</c:v>
                </c:pt>
                <c:pt idx="410">
                  <c:v>20.55</c:v>
                </c:pt>
                <c:pt idx="411">
                  <c:v>20.55</c:v>
                </c:pt>
                <c:pt idx="412">
                  <c:v>20.54</c:v>
                </c:pt>
                <c:pt idx="413">
                  <c:v>20.54</c:v>
                </c:pt>
                <c:pt idx="414">
                  <c:v>20.53</c:v>
                </c:pt>
                <c:pt idx="415">
                  <c:v>20.53</c:v>
                </c:pt>
                <c:pt idx="416">
                  <c:v>20.52</c:v>
                </c:pt>
                <c:pt idx="417">
                  <c:v>20.52</c:v>
                </c:pt>
                <c:pt idx="418">
                  <c:v>20.51</c:v>
                </c:pt>
                <c:pt idx="419">
                  <c:v>20.51</c:v>
                </c:pt>
                <c:pt idx="420">
                  <c:v>20.5</c:v>
                </c:pt>
                <c:pt idx="421">
                  <c:v>20.49</c:v>
                </c:pt>
                <c:pt idx="422">
                  <c:v>20.48</c:v>
                </c:pt>
                <c:pt idx="423">
                  <c:v>20.47</c:v>
                </c:pt>
                <c:pt idx="424">
                  <c:v>20.46</c:v>
                </c:pt>
                <c:pt idx="425">
                  <c:v>20.45</c:v>
                </c:pt>
                <c:pt idx="426">
                  <c:v>20.440000000000001</c:v>
                </c:pt>
                <c:pt idx="427">
                  <c:v>20.43</c:v>
                </c:pt>
                <c:pt idx="428">
                  <c:v>20.420000000000002</c:v>
                </c:pt>
                <c:pt idx="429">
                  <c:v>20.41</c:v>
                </c:pt>
                <c:pt idx="430">
                  <c:v>20.399999999999999</c:v>
                </c:pt>
                <c:pt idx="431">
                  <c:v>20.399999999999999</c:v>
                </c:pt>
                <c:pt idx="432">
                  <c:v>20.39</c:v>
                </c:pt>
                <c:pt idx="433">
                  <c:v>20.38</c:v>
                </c:pt>
                <c:pt idx="434">
                  <c:v>20.37</c:v>
                </c:pt>
                <c:pt idx="435">
                  <c:v>20.37</c:v>
                </c:pt>
                <c:pt idx="436">
                  <c:v>20.37</c:v>
                </c:pt>
                <c:pt idx="437">
                  <c:v>20.36</c:v>
                </c:pt>
                <c:pt idx="438">
                  <c:v>20.36</c:v>
                </c:pt>
                <c:pt idx="439">
                  <c:v>20.350000000000001</c:v>
                </c:pt>
                <c:pt idx="440">
                  <c:v>20.350000000000001</c:v>
                </c:pt>
                <c:pt idx="441">
                  <c:v>20.329999999999998</c:v>
                </c:pt>
                <c:pt idx="442">
                  <c:v>20.329999999999998</c:v>
                </c:pt>
                <c:pt idx="443">
                  <c:v>20.329999999999998</c:v>
                </c:pt>
                <c:pt idx="444">
                  <c:v>20.309999999999999</c:v>
                </c:pt>
                <c:pt idx="445">
                  <c:v>20.3</c:v>
                </c:pt>
                <c:pt idx="446">
                  <c:v>20.3</c:v>
                </c:pt>
                <c:pt idx="447">
                  <c:v>20.29</c:v>
                </c:pt>
                <c:pt idx="448">
                  <c:v>20.29</c:v>
                </c:pt>
                <c:pt idx="449">
                  <c:v>20.28</c:v>
                </c:pt>
                <c:pt idx="450">
                  <c:v>20.27</c:v>
                </c:pt>
                <c:pt idx="451">
                  <c:v>20.260000000000002</c:v>
                </c:pt>
                <c:pt idx="452">
                  <c:v>20.260000000000002</c:v>
                </c:pt>
                <c:pt idx="453">
                  <c:v>20.25</c:v>
                </c:pt>
                <c:pt idx="454">
                  <c:v>20.239999999999998</c:v>
                </c:pt>
                <c:pt idx="455">
                  <c:v>20.23</c:v>
                </c:pt>
                <c:pt idx="456">
                  <c:v>20.22</c:v>
                </c:pt>
                <c:pt idx="457">
                  <c:v>20.2</c:v>
                </c:pt>
                <c:pt idx="458">
                  <c:v>20.190000000000001</c:v>
                </c:pt>
                <c:pt idx="459">
                  <c:v>20.170000000000002</c:v>
                </c:pt>
                <c:pt idx="460">
                  <c:v>20.149999999999999</c:v>
                </c:pt>
                <c:pt idx="461">
                  <c:v>20.13</c:v>
                </c:pt>
                <c:pt idx="462">
                  <c:v>20.13</c:v>
                </c:pt>
                <c:pt idx="463">
                  <c:v>20.11</c:v>
                </c:pt>
                <c:pt idx="464">
                  <c:v>20.100000000000001</c:v>
                </c:pt>
                <c:pt idx="465">
                  <c:v>20.100000000000001</c:v>
                </c:pt>
                <c:pt idx="466">
                  <c:v>20.079999999999998</c:v>
                </c:pt>
                <c:pt idx="467">
                  <c:v>20.07</c:v>
                </c:pt>
                <c:pt idx="468">
                  <c:v>20.059999999999999</c:v>
                </c:pt>
                <c:pt idx="469">
                  <c:v>20.05</c:v>
                </c:pt>
                <c:pt idx="470">
                  <c:v>20.04</c:v>
                </c:pt>
                <c:pt idx="471">
                  <c:v>20.03</c:v>
                </c:pt>
                <c:pt idx="472">
                  <c:v>20.010000000000002</c:v>
                </c:pt>
                <c:pt idx="473">
                  <c:v>20</c:v>
                </c:pt>
                <c:pt idx="474">
                  <c:v>19.989999999999998</c:v>
                </c:pt>
                <c:pt idx="475">
                  <c:v>19.98</c:v>
                </c:pt>
                <c:pt idx="476">
                  <c:v>19.97</c:v>
                </c:pt>
                <c:pt idx="477">
                  <c:v>19.97</c:v>
                </c:pt>
                <c:pt idx="478">
                  <c:v>19.97</c:v>
                </c:pt>
                <c:pt idx="479">
                  <c:v>19.97</c:v>
                </c:pt>
                <c:pt idx="480">
                  <c:v>19.97</c:v>
                </c:pt>
                <c:pt idx="481">
                  <c:v>19.97</c:v>
                </c:pt>
                <c:pt idx="482">
                  <c:v>19.96</c:v>
                </c:pt>
                <c:pt idx="483">
                  <c:v>19.96</c:v>
                </c:pt>
                <c:pt idx="484">
                  <c:v>19.96</c:v>
                </c:pt>
                <c:pt idx="485">
                  <c:v>19.95</c:v>
                </c:pt>
                <c:pt idx="486">
                  <c:v>19.95</c:v>
                </c:pt>
                <c:pt idx="487">
                  <c:v>19.95</c:v>
                </c:pt>
                <c:pt idx="488">
                  <c:v>19.940000000000001</c:v>
                </c:pt>
                <c:pt idx="489">
                  <c:v>19.93</c:v>
                </c:pt>
                <c:pt idx="490">
                  <c:v>19.93</c:v>
                </c:pt>
                <c:pt idx="491">
                  <c:v>19.920000000000002</c:v>
                </c:pt>
                <c:pt idx="492">
                  <c:v>19.920000000000002</c:v>
                </c:pt>
                <c:pt idx="493">
                  <c:v>19.920000000000002</c:v>
                </c:pt>
                <c:pt idx="494">
                  <c:v>19.91</c:v>
                </c:pt>
                <c:pt idx="495">
                  <c:v>19.899999999999999</c:v>
                </c:pt>
                <c:pt idx="496">
                  <c:v>19.899999999999999</c:v>
                </c:pt>
                <c:pt idx="497">
                  <c:v>19.89</c:v>
                </c:pt>
                <c:pt idx="498">
                  <c:v>19.88</c:v>
                </c:pt>
                <c:pt idx="499">
                  <c:v>19.88</c:v>
                </c:pt>
                <c:pt idx="500">
                  <c:v>19.88</c:v>
                </c:pt>
                <c:pt idx="501">
                  <c:v>19.87</c:v>
                </c:pt>
                <c:pt idx="502">
                  <c:v>19.86</c:v>
                </c:pt>
                <c:pt idx="503">
                  <c:v>19.850000000000001</c:v>
                </c:pt>
                <c:pt idx="504">
                  <c:v>19.850000000000001</c:v>
                </c:pt>
                <c:pt idx="505">
                  <c:v>19.84</c:v>
                </c:pt>
                <c:pt idx="506">
                  <c:v>19.829999999999998</c:v>
                </c:pt>
                <c:pt idx="507">
                  <c:v>19.82</c:v>
                </c:pt>
                <c:pt idx="508">
                  <c:v>19.809999999999999</c:v>
                </c:pt>
                <c:pt idx="509">
                  <c:v>19.8</c:v>
                </c:pt>
                <c:pt idx="510">
                  <c:v>19.79</c:v>
                </c:pt>
                <c:pt idx="511">
                  <c:v>19.78</c:v>
                </c:pt>
                <c:pt idx="512">
                  <c:v>19.78</c:v>
                </c:pt>
                <c:pt idx="513">
                  <c:v>19.78</c:v>
                </c:pt>
                <c:pt idx="514">
                  <c:v>19.78</c:v>
                </c:pt>
                <c:pt idx="515">
                  <c:v>19.78</c:v>
                </c:pt>
                <c:pt idx="516">
                  <c:v>19.78</c:v>
                </c:pt>
                <c:pt idx="517">
                  <c:v>19.78</c:v>
                </c:pt>
                <c:pt idx="518">
                  <c:v>19.77</c:v>
                </c:pt>
                <c:pt idx="519">
                  <c:v>19.77</c:v>
                </c:pt>
                <c:pt idx="520">
                  <c:v>19.77</c:v>
                </c:pt>
                <c:pt idx="521">
                  <c:v>19.75</c:v>
                </c:pt>
                <c:pt idx="522">
                  <c:v>19.75</c:v>
                </c:pt>
                <c:pt idx="523">
                  <c:v>19.75</c:v>
                </c:pt>
                <c:pt idx="524">
                  <c:v>19.75</c:v>
                </c:pt>
                <c:pt idx="525">
                  <c:v>19.75</c:v>
                </c:pt>
                <c:pt idx="526">
                  <c:v>19.75</c:v>
                </c:pt>
                <c:pt idx="527">
                  <c:v>19.739999999999998</c:v>
                </c:pt>
                <c:pt idx="528">
                  <c:v>19.73</c:v>
                </c:pt>
                <c:pt idx="529">
                  <c:v>19.71</c:v>
                </c:pt>
                <c:pt idx="530">
                  <c:v>19.7</c:v>
                </c:pt>
                <c:pt idx="531">
                  <c:v>19.68</c:v>
                </c:pt>
                <c:pt idx="532">
                  <c:v>19.66</c:v>
                </c:pt>
                <c:pt idx="533">
                  <c:v>19.649999999999999</c:v>
                </c:pt>
                <c:pt idx="534">
                  <c:v>19.63</c:v>
                </c:pt>
                <c:pt idx="535">
                  <c:v>19.61</c:v>
                </c:pt>
                <c:pt idx="536">
                  <c:v>19.59</c:v>
                </c:pt>
                <c:pt idx="537">
                  <c:v>19.57</c:v>
                </c:pt>
                <c:pt idx="538">
                  <c:v>19.559999999999999</c:v>
                </c:pt>
                <c:pt idx="539">
                  <c:v>19.54</c:v>
                </c:pt>
                <c:pt idx="540">
                  <c:v>19.5</c:v>
                </c:pt>
                <c:pt idx="541">
                  <c:v>19.48</c:v>
                </c:pt>
                <c:pt idx="542">
                  <c:v>19.440000000000001</c:v>
                </c:pt>
                <c:pt idx="543">
                  <c:v>19.399999999999999</c:v>
                </c:pt>
                <c:pt idx="544">
                  <c:v>19.36</c:v>
                </c:pt>
                <c:pt idx="545">
                  <c:v>19.309999999999999</c:v>
                </c:pt>
                <c:pt idx="546">
                  <c:v>19.25</c:v>
                </c:pt>
                <c:pt idx="547">
                  <c:v>19.2</c:v>
                </c:pt>
                <c:pt idx="548">
                  <c:v>19.13</c:v>
                </c:pt>
                <c:pt idx="549">
                  <c:v>19.059999999999999</c:v>
                </c:pt>
                <c:pt idx="550">
                  <c:v>18.98</c:v>
                </c:pt>
                <c:pt idx="551">
                  <c:v>18.899999999999999</c:v>
                </c:pt>
                <c:pt idx="552">
                  <c:v>18.82</c:v>
                </c:pt>
                <c:pt idx="553">
                  <c:v>18.72</c:v>
                </c:pt>
                <c:pt idx="554">
                  <c:v>18.63</c:v>
                </c:pt>
                <c:pt idx="555">
                  <c:v>18.53</c:v>
                </c:pt>
                <c:pt idx="556">
                  <c:v>18.420000000000002</c:v>
                </c:pt>
                <c:pt idx="557">
                  <c:v>18.309999999999999</c:v>
                </c:pt>
                <c:pt idx="558">
                  <c:v>18.2</c:v>
                </c:pt>
                <c:pt idx="559">
                  <c:v>18.079999999999998</c:v>
                </c:pt>
                <c:pt idx="560">
                  <c:v>17.96</c:v>
                </c:pt>
                <c:pt idx="561">
                  <c:v>17.84</c:v>
                </c:pt>
                <c:pt idx="562">
                  <c:v>17.71</c:v>
                </c:pt>
                <c:pt idx="563">
                  <c:v>17.57</c:v>
                </c:pt>
                <c:pt idx="564">
                  <c:v>17.43</c:v>
                </c:pt>
                <c:pt idx="565">
                  <c:v>17.260000000000002</c:v>
                </c:pt>
                <c:pt idx="566">
                  <c:v>17.09</c:v>
                </c:pt>
                <c:pt idx="567">
                  <c:v>16.920000000000002</c:v>
                </c:pt>
                <c:pt idx="568">
                  <c:v>16.739999999999998</c:v>
                </c:pt>
                <c:pt idx="569">
                  <c:v>16.559999999999999</c:v>
                </c:pt>
                <c:pt idx="570">
                  <c:v>16.38</c:v>
                </c:pt>
                <c:pt idx="571">
                  <c:v>16.21</c:v>
                </c:pt>
                <c:pt idx="572">
                  <c:v>16.02</c:v>
                </c:pt>
                <c:pt idx="573">
                  <c:v>15.85</c:v>
                </c:pt>
                <c:pt idx="574">
                  <c:v>15.67</c:v>
                </c:pt>
                <c:pt idx="575">
                  <c:v>15.49</c:v>
                </c:pt>
                <c:pt idx="576">
                  <c:v>15.29</c:v>
                </c:pt>
                <c:pt idx="577">
                  <c:v>15.1</c:v>
                </c:pt>
                <c:pt idx="578">
                  <c:v>14.9</c:v>
                </c:pt>
                <c:pt idx="579">
                  <c:v>14.7</c:v>
                </c:pt>
                <c:pt idx="580">
                  <c:v>14.5</c:v>
                </c:pt>
                <c:pt idx="581">
                  <c:v>14.28</c:v>
                </c:pt>
                <c:pt idx="582">
                  <c:v>14.07</c:v>
                </c:pt>
                <c:pt idx="583">
                  <c:v>13.86</c:v>
                </c:pt>
                <c:pt idx="584">
                  <c:v>13.64</c:v>
                </c:pt>
                <c:pt idx="585">
                  <c:v>13.42</c:v>
                </c:pt>
                <c:pt idx="586">
                  <c:v>13.2</c:v>
                </c:pt>
                <c:pt idx="587">
                  <c:v>12.98</c:v>
                </c:pt>
                <c:pt idx="588">
                  <c:v>12.75</c:v>
                </c:pt>
                <c:pt idx="589">
                  <c:v>12.54</c:v>
                </c:pt>
                <c:pt idx="590">
                  <c:v>12.32</c:v>
                </c:pt>
                <c:pt idx="591">
                  <c:v>12.1</c:v>
                </c:pt>
                <c:pt idx="592">
                  <c:v>11.88</c:v>
                </c:pt>
                <c:pt idx="593">
                  <c:v>11.67</c:v>
                </c:pt>
                <c:pt idx="594">
                  <c:v>11.45</c:v>
                </c:pt>
                <c:pt idx="595">
                  <c:v>11.24</c:v>
                </c:pt>
                <c:pt idx="596">
                  <c:v>11.03</c:v>
                </c:pt>
                <c:pt idx="597">
                  <c:v>10.82</c:v>
                </c:pt>
                <c:pt idx="598">
                  <c:v>10.62</c:v>
                </c:pt>
                <c:pt idx="599">
                  <c:v>10.41</c:v>
                </c:pt>
                <c:pt idx="600">
                  <c:v>10.210000000000001</c:v>
                </c:pt>
                <c:pt idx="601">
                  <c:v>10.02</c:v>
                </c:pt>
                <c:pt idx="602">
                  <c:v>9.82</c:v>
                </c:pt>
                <c:pt idx="603">
                  <c:v>9.6199999999999992</c:v>
                </c:pt>
                <c:pt idx="604">
                  <c:v>9.44</c:v>
                </c:pt>
                <c:pt idx="605">
                  <c:v>9.27</c:v>
                </c:pt>
                <c:pt idx="606">
                  <c:v>9.1</c:v>
                </c:pt>
                <c:pt idx="607">
                  <c:v>8.92</c:v>
                </c:pt>
                <c:pt idx="608">
                  <c:v>8.75</c:v>
                </c:pt>
                <c:pt idx="609">
                  <c:v>8.59</c:v>
                </c:pt>
                <c:pt idx="610">
                  <c:v>8.43</c:v>
                </c:pt>
                <c:pt idx="611">
                  <c:v>8.2899999999999991</c:v>
                </c:pt>
                <c:pt idx="612">
                  <c:v>8.16</c:v>
                </c:pt>
                <c:pt idx="613">
                  <c:v>8.0299999999999994</c:v>
                </c:pt>
                <c:pt idx="614">
                  <c:v>7.91</c:v>
                </c:pt>
                <c:pt idx="615">
                  <c:v>7.8</c:v>
                </c:pt>
                <c:pt idx="616">
                  <c:v>7.68</c:v>
                </c:pt>
                <c:pt idx="617">
                  <c:v>7.57</c:v>
                </c:pt>
                <c:pt idx="618">
                  <c:v>7.46</c:v>
                </c:pt>
                <c:pt idx="619">
                  <c:v>7.36</c:v>
                </c:pt>
                <c:pt idx="620">
                  <c:v>7.24</c:v>
                </c:pt>
                <c:pt idx="621">
                  <c:v>7.13</c:v>
                </c:pt>
                <c:pt idx="622">
                  <c:v>7.04</c:v>
                </c:pt>
                <c:pt idx="623">
                  <c:v>6.94</c:v>
                </c:pt>
                <c:pt idx="624">
                  <c:v>6.86</c:v>
                </c:pt>
                <c:pt idx="625">
                  <c:v>6.79</c:v>
                </c:pt>
                <c:pt idx="626">
                  <c:v>6.7</c:v>
                </c:pt>
                <c:pt idx="627">
                  <c:v>6.62</c:v>
                </c:pt>
                <c:pt idx="628">
                  <c:v>6.55</c:v>
                </c:pt>
                <c:pt idx="629">
                  <c:v>6.47</c:v>
                </c:pt>
                <c:pt idx="630">
                  <c:v>6.39</c:v>
                </c:pt>
                <c:pt idx="631">
                  <c:v>6.32</c:v>
                </c:pt>
                <c:pt idx="632">
                  <c:v>6.26</c:v>
                </c:pt>
                <c:pt idx="633">
                  <c:v>6.2</c:v>
                </c:pt>
                <c:pt idx="634">
                  <c:v>6.14</c:v>
                </c:pt>
                <c:pt idx="635">
                  <c:v>6.09</c:v>
                </c:pt>
                <c:pt idx="636">
                  <c:v>6.03</c:v>
                </c:pt>
                <c:pt idx="637">
                  <c:v>5.99</c:v>
                </c:pt>
                <c:pt idx="638">
                  <c:v>5.94</c:v>
                </c:pt>
                <c:pt idx="639">
                  <c:v>5.9</c:v>
                </c:pt>
                <c:pt idx="640">
                  <c:v>0</c:v>
                </c:pt>
                <c:pt idx="641">
                  <c:v>0</c:v>
                </c:pt>
              </c:numCache>
            </c:numRef>
          </c:yVal>
          <c:smooth val="0"/>
        </c:ser>
        <c:ser>
          <c:idx val="5"/>
          <c:order val="5"/>
          <c:spPr>
            <a:ln w="28575">
              <a:noFill/>
            </a:ln>
          </c:spPr>
          <c:marker>
            <c:symbol val="circle"/>
            <c:size val="2"/>
          </c:marker>
          <c:yVal>
            <c:numRef>
              <c:f>[vg_various_20180508_UT.xlsx]Kylo_TSO!$E$1374:$E$2016</c:f>
              <c:numCache>
                <c:formatCode>General</c:formatCode>
                <c:ptCount val="643"/>
                <c:pt idx="0">
                  <c:v>5.89</c:v>
                </c:pt>
                <c:pt idx="1">
                  <c:v>5.93</c:v>
                </c:pt>
                <c:pt idx="2">
                  <c:v>5.98</c:v>
                </c:pt>
                <c:pt idx="3">
                  <c:v>6.03</c:v>
                </c:pt>
                <c:pt idx="4">
                  <c:v>6.08</c:v>
                </c:pt>
                <c:pt idx="5">
                  <c:v>6.14</c:v>
                </c:pt>
                <c:pt idx="6">
                  <c:v>6.19</c:v>
                </c:pt>
                <c:pt idx="7">
                  <c:v>6.24</c:v>
                </c:pt>
                <c:pt idx="8">
                  <c:v>6.31</c:v>
                </c:pt>
                <c:pt idx="9">
                  <c:v>6.36</c:v>
                </c:pt>
                <c:pt idx="10">
                  <c:v>6.42</c:v>
                </c:pt>
                <c:pt idx="11">
                  <c:v>6.49</c:v>
                </c:pt>
                <c:pt idx="12">
                  <c:v>6.56</c:v>
                </c:pt>
                <c:pt idx="13">
                  <c:v>6.63</c:v>
                </c:pt>
                <c:pt idx="14">
                  <c:v>6.71</c:v>
                </c:pt>
                <c:pt idx="15">
                  <c:v>6.8</c:v>
                </c:pt>
                <c:pt idx="16">
                  <c:v>6.89</c:v>
                </c:pt>
                <c:pt idx="17">
                  <c:v>6.98</c:v>
                </c:pt>
                <c:pt idx="18">
                  <c:v>7.08</c:v>
                </c:pt>
                <c:pt idx="19">
                  <c:v>7.18</c:v>
                </c:pt>
                <c:pt idx="20">
                  <c:v>7.28</c:v>
                </c:pt>
                <c:pt idx="21">
                  <c:v>7.39</c:v>
                </c:pt>
                <c:pt idx="22">
                  <c:v>7.51</c:v>
                </c:pt>
                <c:pt idx="23">
                  <c:v>7.63</c:v>
                </c:pt>
                <c:pt idx="24">
                  <c:v>7.76</c:v>
                </c:pt>
                <c:pt idx="25">
                  <c:v>7.88</c:v>
                </c:pt>
                <c:pt idx="26">
                  <c:v>8.02</c:v>
                </c:pt>
                <c:pt idx="27">
                  <c:v>8.16</c:v>
                </c:pt>
                <c:pt idx="28">
                  <c:v>8.3000000000000007</c:v>
                </c:pt>
                <c:pt idx="29">
                  <c:v>8.44</c:v>
                </c:pt>
                <c:pt idx="30">
                  <c:v>8.59</c:v>
                </c:pt>
                <c:pt idx="31">
                  <c:v>8.74</c:v>
                </c:pt>
                <c:pt idx="32">
                  <c:v>8.9</c:v>
                </c:pt>
                <c:pt idx="33">
                  <c:v>9.06</c:v>
                </c:pt>
                <c:pt idx="34">
                  <c:v>9.23</c:v>
                </c:pt>
                <c:pt idx="35">
                  <c:v>9.39</c:v>
                </c:pt>
                <c:pt idx="36">
                  <c:v>9.58</c:v>
                </c:pt>
                <c:pt idx="37">
                  <c:v>9.75</c:v>
                </c:pt>
                <c:pt idx="38">
                  <c:v>9.94</c:v>
                </c:pt>
                <c:pt idx="39">
                  <c:v>10.119999999999999</c:v>
                </c:pt>
                <c:pt idx="40">
                  <c:v>10.31</c:v>
                </c:pt>
                <c:pt idx="41">
                  <c:v>10.5</c:v>
                </c:pt>
                <c:pt idx="42">
                  <c:v>10.7</c:v>
                </c:pt>
                <c:pt idx="43">
                  <c:v>10.9</c:v>
                </c:pt>
                <c:pt idx="44">
                  <c:v>11.1</c:v>
                </c:pt>
                <c:pt idx="45">
                  <c:v>11.31</c:v>
                </c:pt>
                <c:pt idx="46">
                  <c:v>11.51</c:v>
                </c:pt>
                <c:pt idx="47">
                  <c:v>11.72</c:v>
                </c:pt>
                <c:pt idx="48">
                  <c:v>11.92</c:v>
                </c:pt>
                <c:pt idx="49">
                  <c:v>12.14</c:v>
                </c:pt>
                <c:pt idx="50">
                  <c:v>12.35</c:v>
                </c:pt>
                <c:pt idx="51">
                  <c:v>12.57</c:v>
                </c:pt>
                <c:pt idx="52">
                  <c:v>12.79</c:v>
                </c:pt>
                <c:pt idx="53">
                  <c:v>13.01</c:v>
                </c:pt>
                <c:pt idx="54">
                  <c:v>13.24</c:v>
                </c:pt>
                <c:pt idx="55">
                  <c:v>13.47</c:v>
                </c:pt>
                <c:pt idx="56">
                  <c:v>13.7</c:v>
                </c:pt>
                <c:pt idx="57">
                  <c:v>13.93</c:v>
                </c:pt>
                <c:pt idx="58">
                  <c:v>14.17</c:v>
                </c:pt>
                <c:pt idx="59">
                  <c:v>14.41</c:v>
                </c:pt>
                <c:pt idx="60">
                  <c:v>14.64</c:v>
                </c:pt>
                <c:pt idx="61">
                  <c:v>14.86</c:v>
                </c:pt>
                <c:pt idx="62">
                  <c:v>15.09</c:v>
                </c:pt>
                <c:pt idx="63">
                  <c:v>15.31</c:v>
                </c:pt>
                <c:pt idx="64">
                  <c:v>15.52</c:v>
                </c:pt>
                <c:pt idx="65">
                  <c:v>15.73</c:v>
                </c:pt>
                <c:pt idx="66">
                  <c:v>15.94</c:v>
                </c:pt>
                <c:pt idx="67">
                  <c:v>16.13</c:v>
                </c:pt>
                <c:pt idx="68">
                  <c:v>16.32</c:v>
                </c:pt>
                <c:pt idx="69">
                  <c:v>16.5</c:v>
                </c:pt>
                <c:pt idx="70">
                  <c:v>16.68</c:v>
                </c:pt>
                <c:pt idx="71">
                  <c:v>16.850000000000001</c:v>
                </c:pt>
                <c:pt idx="72">
                  <c:v>17.010000000000002</c:v>
                </c:pt>
                <c:pt idx="73">
                  <c:v>17.170000000000002</c:v>
                </c:pt>
                <c:pt idx="74">
                  <c:v>17.329999999999998</c:v>
                </c:pt>
                <c:pt idx="75">
                  <c:v>17.48</c:v>
                </c:pt>
                <c:pt idx="76">
                  <c:v>17.63</c:v>
                </c:pt>
                <c:pt idx="77">
                  <c:v>17.78</c:v>
                </c:pt>
                <c:pt idx="78">
                  <c:v>17.920000000000002</c:v>
                </c:pt>
                <c:pt idx="79">
                  <c:v>18.059999999999999</c:v>
                </c:pt>
                <c:pt idx="80">
                  <c:v>18.190000000000001</c:v>
                </c:pt>
                <c:pt idx="81">
                  <c:v>18.329999999999998</c:v>
                </c:pt>
                <c:pt idx="82">
                  <c:v>18.45</c:v>
                </c:pt>
                <c:pt idx="83">
                  <c:v>18.579999999999998</c:v>
                </c:pt>
                <c:pt idx="84">
                  <c:v>18.71</c:v>
                </c:pt>
                <c:pt idx="85">
                  <c:v>18.829999999999998</c:v>
                </c:pt>
                <c:pt idx="86">
                  <c:v>18.95</c:v>
                </c:pt>
                <c:pt idx="87">
                  <c:v>19.059999999999999</c:v>
                </c:pt>
                <c:pt idx="88">
                  <c:v>19.170000000000002</c:v>
                </c:pt>
                <c:pt idx="89">
                  <c:v>19.27</c:v>
                </c:pt>
                <c:pt idx="90">
                  <c:v>19.37</c:v>
                </c:pt>
                <c:pt idx="91">
                  <c:v>19.46</c:v>
                </c:pt>
                <c:pt idx="92">
                  <c:v>19.55</c:v>
                </c:pt>
                <c:pt idx="93">
                  <c:v>19.64</c:v>
                </c:pt>
                <c:pt idx="94">
                  <c:v>19.72</c:v>
                </c:pt>
                <c:pt idx="95">
                  <c:v>19.79</c:v>
                </c:pt>
                <c:pt idx="96">
                  <c:v>19.86</c:v>
                </c:pt>
                <c:pt idx="97">
                  <c:v>19.920000000000002</c:v>
                </c:pt>
                <c:pt idx="98">
                  <c:v>19.989999999999998</c:v>
                </c:pt>
                <c:pt idx="99">
                  <c:v>20.04</c:v>
                </c:pt>
                <c:pt idx="100">
                  <c:v>20.079999999999998</c:v>
                </c:pt>
                <c:pt idx="101">
                  <c:v>20.13</c:v>
                </c:pt>
                <c:pt idx="102">
                  <c:v>20.16</c:v>
                </c:pt>
                <c:pt idx="103">
                  <c:v>20.2</c:v>
                </c:pt>
                <c:pt idx="104">
                  <c:v>20.239999999999998</c:v>
                </c:pt>
                <c:pt idx="105">
                  <c:v>20.260000000000002</c:v>
                </c:pt>
                <c:pt idx="106">
                  <c:v>20.29</c:v>
                </c:pt>
                <c:pt idx="107">
                  <c:v>20.309999999999999</c:v>
                </c:pt>
                <c:pt idx="108">
                  <c:v>20.329999999999998</c:v>
                </c:pt>
                <c:pt idx="109">
                  <c:v>20.350000000000001</c:v>
                </c:pt>
                <c:pt idx="110">
                  <c:v>20.37</c:v>
                </c:pt>
                <c:pt idx="111">
                  <c:v>20.38</c:v>
                </c:pt>
                <c:pt idx="112">
                  <c:v>20.399999999999999</c:v>
                </c:pt>
                <c:pt idx="113">
                  <c:v>20.41</c:v>
                </c:pt>
                <c:pt idx="114">
                  <c:v>20.420000000000002</c:v>
                </c:pt>
                <c:pt idx="115">
                  <c:v>20.43</c:v>
                </c:pt>
                <c:pt idx="116">
                  <c:v>20.43</c:v>
                </c:pt>
                <c:pt idx="117">
                  <c:v>20.45</c:v>
                </c:pt>
                <c:pt idx="118">
                  <c:v>20.45</c:v>
                </c:pt>
                <c:pt idx="119">
                  <c:v>20.45</c:v>
                </c:pt>
                <c:pt idx="120">
                  <c:v>20.46</c:v>
                </c:pt>
                <c:pt idx="121">
                  <c:v>20.46</c:v>
                </c:pt>
                <c:pt idx="122">
                  <c:v>20.47</c:v>
                </c:pt>
                <c:pt idx="123">
                  <c:v>20.47</c:v>
                </c:pt>
                <c:pt idx="124">
                  <c:v>20.47</c:v>
                </c:pt>
                <c:pt idx="125">
                  <c:v>20.47</c:v>
                </c:pt>
                <c:pt idx="126">
                  <c:v>20.47</c:v>
                </c:pt>
                <c:pt idx="127">
                  <c:v>20.48</c:v>
                </c:pt>
                <c:pt idx="128">
                  <c:v>20.48</c:v>
                </c:pt>
                <c:pt idx="129">
                  <c:v>20.48</c:v>
                </c:pt>
                <c:pt idx="130">
                  <c:v>20.49</c:v>
                </c:pt>
                <c:pt idx="131">
                  <c:v>20.49</c:v>
                </c:pt>
                <c:pt idx="132">
                  <c:v>20.49</c:v>
                </c:pt>
                <c:pt idx="133">
                  <c:v>20.5</c:v>
                </c:pt>
                <c:pt idx="134">
                  <c:v>20.5</c:v>
                </c:pt>
                <c:pt idx="135">
                  <c:v>20.5</c:v>
                </c:pt>
                <c:pt idx="136">
                  <c:v>20.5</c:v>
                </c:pt>
                <c:pt idx="137">
                  <c:v>20.5</c:v>
                </c:pt>
                <c:pt idx="138">
                  <c:v>20.5</c:v>
                </c:pt>
                <c:pt idx="139">
                  <c:v>20.5</c:v>
                </c:pt>
                <c:pt idx="140">
                  <c:v>20.5</c:v>
                </c:pt>
                <c:pt idx="141">
                  <c:v>20.51</c:v>
                </c:pt>
                <c:pt idx="142">
                  <c:v>20.51</c:v>
                </c:pt>
                <c:pt idx="143">
                  <c:v>20.51</c:v>
                </c:pt>
                <c:pt idx="144">
                  <c:v>20.51</c:v>
                </c:pt>
                <c:pt idx="145">
                  <c:v>20.52</c:v>
                </c:pt>
                <c:pt idx="146">
                  <c:v>20.52</c:v>
                </c:pt>
                <c:pt idx="147">
                  <c:v>20.52</c:v>
                </c:pt>
                <c:pt idx="148">
                  <c:v>20.54</c:v>
                </c:pt>
                <c:pt idx="149">
                  <c:v>20.54</c:v>
                </c:pt>
                <c:pt idx="150">
                  <c:v>20.54</c:v>
                </c:pt>
                <c:pt idx="151">
                  <c:v>20.54</c:v>
                </c:pt>
                <c:pt idx="152">
                  <c:v>20.54</c:v>
                </c:pt>
                <c:pt idx="153">
                  <c:v>20.55</c:v>
                </c:pt>
                <c:pt idx="154">
                  <c:v>20.55</c:v>
                </c:pt>
                <c:pt idx="155">
                  <c:v>20.55</c:v>
                </c:pt>
                <c:pt idx="156">
                  <c:v>20.55</c:v>
                </c:pt>
                <c:pt idx="157">
                  <c:v>20.55</c:v>
                </c:pt>
                <c:pt idx="158">
                  <c:v>20.55</c:v>
                </c:pt>
                <c:pt idx="159">
                  <c:v>20.56</c:v>
                </c:pt>
                <c:pt idx="160">
                  <c:v>20.56</c:v>
                </c:pt>
                <c:pt idx="161">
                  <c:v>20.56</c:v>
                </c:pt>
                <c:pt idx="162">
                  <c:v>20.56</c:v>
                </c:pt>
                <c:pt idx="163">
                  <c:v>20.56</c:v>
                </c:pt>
                <c:pt idx="164">
                  <c:v>20.55</c:v>
                </c:pt>
                <c:pt idx="165">
                  <c:v>20.56</c:v>
                </c:pt>
                <c:pt idx="166">
                  <c:v>20.56</c:v>
                </c:pt>
                <c:pt idx="167">
                  <c:v>20.56</c:v>
                </c:pt>
                <c:pt idx="168">
                  <c:v>20.56</c:v>
                </c:pt>
                <c:pt idx="169">
                  <c:v>20.56</c:v>
                </c:pt>
                <c:pt idx="170">
                  <c:v>20.57</c:v>
                </c:pt>
                <c:pt idx="171">
                  <c:v>20.57</c:v>
                </c:pt>
                <c:pt idx="172">
                  <c:v>20.57</c:v>
                </c:pt>
                <c:pt idx="173">
                  <c:v>20.56</c:v>
                </c:pt>
                <c:pt idx="174">
                  <c:v>20.57</c:v>
                </c:pt>
                <c:pt idx="175">
                  <c:v>20.56</c:v>
                </c:pt>
                <c:pt idx="176">
                  <c:v>20.57</c:v>
                </c:pt>
                <c:pt idx="177">
                  <c:v>20.66</c:v>
                </c:pt>
                <c:pt idx="178">
                  <c:v>20.7</c:v>
                </c:pt>
                <c:pt idx="179">
                  <c:v>20.7</c:v>
                </c:pt>
                <c:pt idx="180">
                  <c:v>20.7</c:v>
                </c:pt>
                <c:pt idx="181">
                  <c:v>20.7</c:v>
                </c:pt>
                <c:pt idx="182">
                  <c:v>20.7</c:v>
                </c:pt>
                <c:pt idx="183">
                  <c:v>20.7</c:v>
                </c:pt>
                <c:pt idx="184">
                  <c:v>20.7</c:v>
                </c:pt>
                <c:pt idx="185">
                  <c:v>20.7</c:v>
                </c:pt>
                <c:pt idx="186">
                  <c:v>20.7</c:v>
                </c:pt>
                <c:pt idx="187">
                  <c:v>20.7</c:v>
                </c:pt>
                <c:pt idx="188">
                  <c:v>20.71</c:v>
                </c:pt>
                <c:pt idx="189">
                  <c:v>20.7</c:v>
                </c:pt>
                <c:pt idx="190">
                  <c:v>20.71</c:v>
                </c:pt>
                <c:pt idx="191">
                  <c:v>20.71</c:v>
                </c:pt>
                <c:pt idx="192">
                  <c:v>20.72</c:v>
                </c:pt>
                <c:pt idx="193">
                  <c:v>20.72</c:v>
                </c:pt>
                <c:pt idx="194">
                  <c:v>20.72</c:v>
                </c:pt>
                <c:pt idx="195">
                  <c:v>20.72</c:v>
                </c:pt>
                <c:pt idx="196">
                  <c:v>20.72</c:v>
                </c:pt>
                <c:pt idx="197">
                  <c:v>20.72</c:v>
                </c:pt>
                <c:pt idx="198">
                  <c:v>20.72</c:v>
                </c:pt>
                <c:pt idx="199">
                  <c:v>20.73</c:v>
                </c:pt>
                <c:pt idx="200">
                  <c:v>20.73</c:v>
                </c:pt>
                <c:pt idx="201">
                  <c:v>20.73</c:v>
                </c:pt>
                <c:pt idx="202">
                  <c:v>20.73</c:v>
                </c:pt>
                <c:pt idx="203">
                  <c:v>20.73</c:v>
                </c:pt>
                <c:pt idx="204">
                  <c:v>20.73</c:v>
                </c:pt>
                <c:pt idx="205">
                  <c:v>20.73</c:v>
                </c:pt>
                <c:pt idx="206">
                  <c:v>20.73</c:v>
                </c:pt>
                <c:pt idx="207">
                  <c:v>20.73</c:v>
                </c:pt>
                <c:pt idx="208">
                  <c:v>20.73</c:v>
                </c:pt>
                <c:pt idx="209">
                  <c:v>20.74</c:v>
                </c:pt>
                <c:pt idx="210">
                  <c:v>20.74</c:v>
                </c:pt>
                <c:pt idx="211">
                  <c:v>20.73</c:v>
                </c:pt>
                <c:pt idx="212">
                  <c:v>20.74</c:v>
                </c:pt>
                <c:pt idx="213">
                  <c:v>20.74</c:v>
                </c:pt>
                <c:pt idx="214">
                  <c:v>20.73</c:v>
                </c:pt>
                <c:pt idx="215">
                  <c:v>20.73</c:v>
                </c:pt>
                <c:pt idx="216">
                  <c:v>20.74</c:v>
                </c:pt>
                <c:pt idx="217">
                  <c:v>20.74</c:v>
                </c:pt>
                <c:pt idx="218">
                  <c:v>20.73</c:v>
                </c:pt>
                <c:pt idx="219">
                  <c:v>20.73</c:v>
                </c:pt>
                <c:pt idx="220">
                  <c:v>20.73</c:v>
                </c:pt>
                <c:pt idx="221">
                  <c:v>20.73</c:v>
                </c:pt>
                <c:pt idx="222">
                  <c:v>20.73</c:v>
                </c:pt>
                <c:pt idx="223">
                  <c:v>20.73</c:v>
                </c:pt>
                <c:pt idx="224">
                  <c:v>20.73</c:v>
                </c:pt>
                <c:pt idx="225">
                  <c:v>20.73</c:v>
                </c:pt>
                <c:pt idx="226">
                  <c:v>20.73</c:v>
                </c:pt>
                <c:pt idx="227">
                  <c:v>20.73</c:v>
                </c:pt>
                <c:pt idx="228">
                  <c:v>20.73</c:v>
                </c:pt>
                <c:pt idx="229">
                  <c:v>20.73</c:v>
                </c:pt>
                <c:pt idx="230">
                  <c:v>20.73</c:v>
                </c:pt>
                <c:pt idx="231">
                  <c:v>20.73</c:v>
                </c:pt>
                <c:pt idx="232">
                  <c:v>20.73</c:v>
                </c:pt>
                <c:pt idx="233">
                  <c:v>20.73</c:v>
                </c:pt>
                <c:pt idx="234">
                  <c:v>20.73</c:v>
                </c:pt>
                <c:pt idx="235">
                  <c:v>20.73</c:v>
                </c:pt>
                <c:pt idx="236">
                  <c:v>20.72</c:v>
                </c:pt>
                <c:pt idx="237">
                  <c:v>20.73</c:v>
                </c:pt>
                <c:pt idx="238">
                  <c:v>20.73</c:v>
                </c:pt>
                <c:pt idx="239">
                  <c:v>20.73</c:v>
                </c:pt>
                <c:pt idx="240">
                  <c:v>20.73</c:v>
                </c:pt>
                <c:pt idx="241">
                  <c:v>20.73</c:v>
                </c:pt>
                <c:pt idx="242">
                  <c:v>20.74</c:v>
                </c:pt>
                <c:pt idx="243">
                  <c:v>20.74</c:v>
                </c:pt>
                <c:pt idx="244">
                  <c:v>20.73</c:v>
                </c:pt>
                <c:pt idx="245">
                  <c:v>20.74</c:v>
                </c:pt>
                <c:pt idx="246">
                  <c:v>20.74</c:v>
                </c:pt>
                <c:pt idx="247">
                  <c:v>20.74</c:v>
                </c:pt>
                <c:pt idx="248">
                  <c:v>20.73</c:v>
                </c:pt>
                <c:pt idx="249">
                  <c:v>20.74</c:v>
                </c:pt>
                <c:pt idx="250">
                  <c:v>20.74</c:v>
                </c:pt>
                <c:pt idx="251">
                  <c:v>20.74</c:v>
                </c:pt>
                <c:pt idx="252">
                  <c:v>20.74</c:v>
                </c:pt>
                <c:pt idx="253">
                  <c:v>20.74</c:v>
                </c:pt>
                <c:pt idx="254">
                  <c:v>20.74</c:v>
                </c:pt>
                <c:pt idx="255">
                  <c:v>20.74</c:v>
                </c:pt>
                <c:pt idx="256">
                  <c:v>20.74</c:v>
                </c:pt>
                <c:pt idx="257">
                  <c:v>20.74</c:v>
                </c:pt>
                <c:pt idx="258">
                  <c:v>20.75</c:v>
                </c:pt>
                <c:pt idx="259">
                  <c:v>20.75</c:v>
                </c:pt>
                <c:pt idx="260">
                  <c:v>20.74</c:v>
                </c:pt>
                <c:pt idx="261">
                  <c:v>20.75</c:v>
                </c:pt>
                <c:pt idx="262">
                  <c:v>20.75</c:v>
                </c:pt>
                <c:pt idx="263">
                  <c:v>20.75</c:v>
                </c:pt>
                <c:pt idx="264">
                  <c:v>20.75</c:v>
                </c:pt>
                <c:pt idx="265">
                  <c:v>20.75</c:v>
                </c:pt>
                <c:pt idx="266">
                  <c:v>20.76</c:v>
                </c:pt>
                <c:pt idx="267">
                  <c:v>20.76</c:v>
                </c:pt>
                <c:pt idx="268">
                  <c:v>20.76</c:v>
                </c:pt>
                <c:pt idx="269">
                  <c:v>20.76</c:v>
                </c:pt>
                <c:pt idx="270">
                  <c:v>20.77</c:v>
                </c:pt>
                <c:pt idx="271">
                  <c:v>20.76</c:v>
                </c:pt>
                <c:pt idx="272">
                  <c:v>20.77</c:v>
                </c:pt>
                <c:pt idx="273">
                  <c:v>20.77</c:v>
                </c:pt>
                <c:pt idx="274">
                  <c:v>20.77</c:v>
                </c:pt>
                <c:pt idx="275">
                  <c:v>20.77</c:v>
                </c:pt>
                <c:pt idx="276">
                  <c:v>20.77</c:v>
                </c:pt>
                <c:pt idx="277">
                  <c:v>20.78</c:v>
                </c:pt>
                <c:pt idx="278">
                  <c:v>20.78</c:v>
                </c:pt>
                <c:pt idx="279">
                  <c:v>20.77</c:v>
                </c:pt>
                <c:pt idx="280">
                  <c:v>20.78</c:v>
                </c:pt>
                <c:pt idx="281">
                  <c:v>20.77</c:v>
                </c:pt>
                <c:pt idx="282">
                  <c:v>20.78</c:v>
                </c:pt>
                <c:pt idx="283">
                  <c:v>20.77</c:v>
                </c:pt>
                <c:pt idx="284">
                  <c:v>20.77</c:v>
                </c:pt>
                <c:pt idx="285">
                  <c:v>20.77</c:v>
                </c:pt>
                <c:pt idx="286">
                  <c:v>20.77</c:v>
                </c:pt>
                <c:pt idx="287">
                  <c:v>20.77</c:v>
                </c:pt>
                <c:pt idx="288">
                  <c:v>20.77</c:v>
                </c:pt>
                <c:pt idx="289">
                  <c:v>20.77</c:v>
                </c:pt>
                <c:pt idx="290">
                  <c:v>20.77</c:v>
                </c:pt>
                <c:pt idx="291">
                  <c:v>20.77</c:v>
                </c:pt>
                <c:pt idx="292">
                  <c:v>20.77</c:v>
                </c:pt>
                <c:pt idx="293">
                  <c:v>20.77</c:v>
                </c:pt>
                <c:pt idx="294">
                  <c:v>20.77</c:v>
                </c:pt>
                <c:pt idx="295">
                  <c:v>20.77</c:v>
                </c:pt>
                <c:pt idx="296">
                  <c:v>20.77</c:v>
                </c:pt>
                <c:pt idx="297">
                  <c:v>20.77</c:v>
                </c:pt>
                <c:pt idx="298">
                  <c:v>20.77</c:v>
                </c:pt>
                <c:pt idx="299">
                  <c:v>20.77</c:v>
                </c:pt>
                <c:pt idx="300">
                  <c:v>20.77</c:v>
                </c:pt>
                <c:pt idx="301">
                  <c:v>20.77</c:v>
                </c:pt>
                <c:pt idx="302">
                  <c:v>20.77</c:v>
                </c:pt>
                <c:pt idx="303">
                  <c:v>20.77</c:v>
                </c:pt>
                <c:pt idx="304">
                  <c:v>20.77</c:v>
                </c:pt>
                <c:pt idx="305">
                  <c:v>20.77</c:v>
                </c:pt>
                <c:pt idx="306">
                  <c:v>20.77</c:v>
                </c:pt>
                <c:pt idx="307">
                  <c:v>20.77</c:v>
                </c:pt>
                <c:pt idx="308">
                  <c:v>20.78</c:v>
                </c:pt>
                <c:pt idx="309">
                  <c:v>20.78</c:v>
                </c:pt>
                <c:pt idx="310">
                  <c:v>20.77</c:v>
                </c:pt>
                <c:pt idx="311">
                  <c:v>20.77</c:v>
                </c:pt>
                <c:pt idx="312">
                  <c:v>20.78</c:v>
                </c:pt>
                <c:pt idx="313">
                  <c:v>20.78</c:v>
                </c:pt>
                <c:pt idx="314">
                  <c:v>20.78</c:v>
                </c:pt>
                <c:pt idx="315">
                  <c:v>20.78</c:v>
                </c:pt>
                <c:pt idx="316">
                  <c:v>20.78</c:v>
                </c:pt>
                <c:pt idx="317">
                  <c:v>20.79</c:v>
                </c:pt>
                <c:pt idx="318">
                  <c:v>20.78</c:v>
                </c:pt>
                <c:pt idx="319">
                  <c:v>20.78</c:v>
                </c:pt>
                <c:pt idx="320">
                  <c:v>20.74</c:v>
                </c:pt>
                <c:pt idx="321">
                  <c:v>20.73</c:v>
                </c:pt>
                <c:pt idx="322">
                  <c:v>20.72</c:v>
                </c:pt>
                <c:pt idx="323">
                  <c:v>20.72</c:v>
                </c:pt>
                <c:pt idx="324">
                  <c:v>20.72</c:v>
                </c:pt>
                <c:pt idx="325">
                  <c:v>20.73</c:v>
                </c:pt>
                <c:pt idx="326">
                  <c:v>20.72</c:v>
                </c:pt>
                <c:pt idx="327">
                  <c:v>20.73</c:v>
                </c:pt>
                <c:pt idx="328">
                  <c:v>20.73</c:v>
                </c:pt>
                <c:pt idx="329">
                  <c:v>20.72</c:v>
                </c:pt>
                <c:pt idx="330">
                  <c:v>20.72</c:v>
                </c:pt>
                <c:pt idx="331">
                  <c:v>20.72</c:v>
                </c:pt>
                <c:pt idx="332">
                  <c:v>20.72</c:v>
                </c:pt>
                <c:pt idx="333">
                  <c:v>20.72</c:v>
                </c:pt>
                <c:pt idx="334">
                  <c:v>20.72</c:v>
                </c:pt>
                <c:pt idx="335">
                  <c:v>20.72</c:v>
                </c:pt>
                <c:pt idx="336">
                  <c:v>20.72</c:v>
                </c:pt>
                <c:pt idx="337">
                  <c:v>20.72</c:v>
                </c:pt>
                <c:pt idx="338">
                  <c:v>20.72</c:v>
                </c:pt>
                <c:pt idx="339">
                  <c:v>20.72</c:v>
                </c:pt>
                <c:pt idx="340">
                  <c:v>20.72</c:v>
                </c:pt>
                <c:pt idx="341">
                  <c:v>20.72</c:v>
                </c:pt>
                <c:pt idx="342">
                  <c:v>20.72</c:v>
                </c:pt>
                <c:pt idx="343">
                  <c:v>20.72</c:v>
                </c:pt>
                <c:pt idx="344">
                  <c:v>20.73</c:v>
                </c:pt>
                <c:pt idx="345">
                  <c:v>20.72</c:v>
                </c:pt>
                <c:pt idx="346">
                  <c:v>20.72</c:v>
                </c:pt>
                <c:pt idx="347">
                  <c:v>20.72</c:v>
                </c:pt>
                <c:pt idx="348">
                  <c:v>20.72</c:v>
                </c:pt>
                <c:pt idx="349">
                  <c:v>20.72</c:v>
                </c:pt>
                <c:pt idx="350">
                  <c:v>20.72</c:v>
                </c:pt>
                <c:pt idx="351">
                  <c:v>20.72</c:v>
                </c:pt>
                <c:pt idx="352">
                  <c:v>20.72</c:v>
                </c:pt>
                <c:pt idx="353">
                  <c:v>20.73</c:v>
                </c:pt>
                <c:pt idx="354">
                  <c:v>20.72</c:v>
                </c:pt>
                <c:pt idx="355">
                  <c:v>20.73</c:v>
                </c:pt>
                <c:pt idx="356">
                  <c:v>20.72</c:v>
                </c:pt>
                <c:pt idx="357">
                  <c:v>20.73</c:v>
                </c:pt>
                <c:pt idx="358">
                  <c:v>20.73</c:v>
                </c:pt>
                <c:pt idx="359">
                  <c:v>20.73</c:v>
                </c:pt>
                <c:pt idx="360">
                  <c:v>20.73</c:v>
                </c:pt>
                <c:pt idx="361">
                  <c:v>20.73</c:v>
                </c:pt>
                <c:pt idx="362">
                  <c:v>20.73</c:v>
                </c:pt>
                <c:pt idx="363">
                  <c:v>20.73</c:v>
                </c:pt>
                <c:pt idx="364">
                  <c:v>20.73</c:v>
                </c:pt>
                <c:pt idx="365">
                  <c:v>20.72</c:v>
                </c:pt>
                <c:pt idx="366">
                  <c:v>20.72</c:v>
                </c:pt>
                <c:pt idx="367">
                  <c:v>20.72</c:v>
                </c:pt>
                <c:pt idx="368">
                  <c:v>20.72</c:v>
                </c:pt>
                <c:pt idx="369">
                  <c:v>20.72</c:v>
                </c:pt>
                <c:pt idx="370">
                  <c:v>20.72</c:v>
                </c:pt>
                <c:pt idx="371">
                  <c:v>20.72</c:v>
                </c:pt>
                <c:pt idx="372">
                  <c:v>20.72</c:v>
                </c:pt>
                <c:pt idx="373">
                  <c:v>20.72</c:v>
                </c:pt>
                <c:pt idx="374">
                  <c:v>20.71</c:v>
                </c:pt>
                <c:pt idx="375">
                  <c:v>20.71</c:v>
                </c:pt>
                <c:pt idx="376">
                  <c:v>20.71</c:v>
                </c:pt>
                <c:pt idx="377">
                  <c:v>20.71</c:v>
                </c:pt>
                <c:pt idx="378">
                  <c:v>20.71</c:v>
                </c:pt>
                <c:pt idx="379">
                  <c:v>20.71</c:v>
                </c:pt>
                <c:pt idx="380">
                  <c:v>20.7</c:v>
                </c:pt>
                <c:pt idx="381">
                  <c:v>20.7</c:v>
                </c:pt>
                <c:pt idx="382">
                  <c:v>20.7</c:v>
                </c:pt>
                <c:pt idx="383">
                  <c:v>20.7</c:v>
                </c:pt>
                <c:pt idx="384">
                  <c:v>20.7</c:v>
                </c:pt>
                <c:pt idx="385">
                  <c:v>20.7</c:v>
                </c:pt>
                <c:pt idx="386">
                  <c:v>20.7</c:v>
                </c:pt>
                <c:pt idx="387">
                  <c:v>20.7</c:v>
                </c:pt>
                <c:pt idx="388">
                  <c:v>20.7</c:v>
                </c:pt>
                <c:pt idx="389">
                  <c:v>20.7</c:v>
                </c:pt>
                <c:pt idx="390">
                  <c:v>20.7</c:v>
                </c:pt>
                <c:pt idx="391">
                  <c:v>20.7</c:v>
                </c:pt>
                <c:pt idx="392">
                  <c:v>20.7</c:v>
                </c:pt>
                <c:pt idx="393">
                  <c:v>20.7</c:v>
                </c:pt>
                <c:pt idx="394">
                  <c:v>20.69</c:v>
                </c:pt>
                <c:pt idx="395">
                  <c:v>20.69</c:v>
                </c:pt>
                <c:pt idx="396">
                  <c:v>20.69</c:v>
                </c:pt>
                <c:pt idx="397">
                  <c:v>20.68</c:v>
                </c:pt>
                <c:pt idx="398">
                  <c:v>20.68</c:v>
                </c:pt>
                <c:pt idx="399">
                  <c:v>20.68</c:v>
                </c:pt>
                <c:pt idx="400">
                  <c:v>20.68</c:v>
                </c:pt>
                <c:pt idx="401">
                  <c:v>20.68</c:v>
                </c:pt>
                <c:pt idx="402">
                  <c:v>20.68</c:v>
                </c:pt>
                <c:pt idx="403">
                  <c:v>20.67</c:v>
                </c:pt>
                <c:pt idx="404">
                  <c:v>20.67</c:v>
                </c:pt>
                <c:pt idx="405">
                  <c:v>20.67</c:v>
                </c:pt>
                <c:pt idx="406">
                  <c:v>20.67</c:v>
                </c:pt>
                <c:pt idx="407">
                  <c:v>20.67</c:v>
                </c:pt>
                <c:pt idx="408">
                  <c:v>20.66</c:v>
                </c:pt>
                <c:pt idx="409">
                  <c:v>20.65</c:v>
                </c:pt>
                <c:pt idx="410">
                  <c:v>20.64</c:v>
                </c:pt>
                <c:pt idx="411">
                  <c:v>20.64</c:v>
                </c:pt>
                <c:pt idx="412">
                  <c:v>20.63</c:v>
                </c:pt>
                <c:pt idx="413">
                  <c:v>20.62</c:v>
                </c:pt>
                <c:pt idx="414">
                  <c:v>20.61</c:v>
                </c:pt>
                <c:pt idx="415">
                  <c:v>20.61</c:v>
                </c:pt>
                <c:pt idx="416">
                  <c:v>20.6</c:v>
                </c:pt>
                <c:pt idx="417">
                  <c:v>20.59</c:v>
                </c:pt>
                <c:pt idx="418">
                  <c:v>20.58</c:v>
                </c:pt>
                <c:pt idx="419">
                  <c:v>20.58</c:v>
                </c:pt>
                <c:pt idx="420">
                  <c:v>20.56</c:v>
                </c:pt>
                <c:pt idx="421">
                  <c:v>20.56</c:v>
                </c:pt>
                <c:pt idx="422">
                  <c:v>20.55</c:v>
                </c:pt>
                <c:pt idx="423">
                  <c:v>20.55</c:v>
                </c:pt>
                <c:pt idx="424">
                  <c:v>20.54</c:v>
                </c:pt>
                <c:pt idx="425">
                  <c:v>20.52</c:v>
                </c:pt>
                <c:pt idx="426">
                  <c:v>20.52</c:v>
                </c:pt>
                <c:pt idx="427">
                  <c:v>20.51</c:v>
                </c:pt>
                <c:pt idx="428">
                  <c:v>20.51</c:v>
                </c:pt>
                <c:pt idx="429">
                  <c:v>20.51</c:v>
                </c:pt>
                <c:pt idx="430">
                  <c:v>20.5</c:v>
                </c:pt>
                <c:pt idx="431">
                  <c:v>20.5</c:v>
                </c:pt>
                <c:pt idx="432">
                  <c:v>20.5</c:v>
                </c:pt>
                <c:pt idx="433">
                  <c:v>20.5</c:v>
                </c:pt>
                <c:pt idx="434">
                  <c:v>20.5</c:v>
                </c:pt>
                <c:pt idx="435">
                  <c:v>20.49</c:v>
                </c:pt>
                <c:pt idx="436">
                  <c:v>20.49</c:v>
                </c:pt>
                <c:pt idx="437">
                  <c:v>20.47</c:v>
                </c:pt>
                <c:pt idx="438">
                  <c:v>20.46</c:v>
                </c:pt>
                <c:pt idx="439">
                  <c:v>20.46</c:v>
                </c:pt>
                <c:pt idx="440">
                  <c:v>20.45</c:v>
                </c:pt>
                <c:pt idx="441">
                  <c:v>20.440000000000001</c:v>
                </c:pt>
                <c:pt idx="442">
                  <c:v>20.43</c:v>
                </c:pt>
                <c:pt idx="443">
                  <c:v>20.43</c:v>
                </c:pt>
                <c:pt idx="444">
                  <c:v>20.420000000000002</c:v>
                </c:pt>
                <c:pt idx="445">
                  <c:v>20.41</c:v>
                </c:pt>
                <c:pt idx="446">
                  <c:v>20.399999999999999</c:v>
                </c:pt>
                <c:pt idx="447">
                  <c:v>20.39</c:v>
                </c:pt>
                <c:pt idx="448">
                  <c:v>20.38</c:v>
                </c:pt>
                <c:pt idx="449">
                  <c:v>20.36</c:v>
                </c:pt>
                <c:pt idx="450">
                  <c:v>20.350000000000001</c:v>
                </c:pt>
                <c:pt idx="451">
                  <c:v>20.329999999999998</c:v>
                </c:pt>
                <c:pt idx="452">
                  <c:v>20.32</c:v>
                </c:pt>
                <c:pt idx="453">
                  <c:v>20.3</c:v>
                </c:pt>
                <c:pt idx="454">
                  <c:v>20.29</c:v>
                </c:pt>
                <c:pt idx="455">
                  <c:v>20.28</c:v>
                </c:pt>
                <c:pt idx="456">
                  <c:v>20.260000000000002</c:v>
                </c:pt>
                <c:pt idx="457">
                  <c:v>20.260000000000002</c:v>
                </c:pt>
                <c:pt idx="458">
                  <c:v>20.260000000000002</c:v>
                </c:pt>
                <c:pt idx="459">
                  <c:v>20.239999999999998</c:v>
                </c:pt>
                <c:pt idx="460">
                  <c:v>20.23</c:v>
                </c:pt>
                <c:pt idx="461">
                  <c:v>20.22</c:v>
                </c:pt>
                <c:pt idx="462">
                  <c:v>20.2</c:v>
                </c:pt>
                <c:pt idx="463">
                  <c:v>20.190000000000001</c:v>
                </c:pt>
                <c:pt idx="464">
                  <c:v>20.170000000000002</c:v>
                </c:pt>
                <c:pt idx="465">
                  <c:v>20.149999999999999</c:v>
                </c:pt>
                <c:pt idx="466">
                  <c:v>20.149999999999999</c:v>
                </c:pt>
                <c:pt idx="467">
                  <c:v>20.13</c:v>
                </c:pt>
                <c:pt idx="468">
                  <c:v>20.13</c:v>
                </c:pt>
                <c:pt idx="469">
                  <c:v>20.13</c:v>
                </c:pt>
                <c:pt idx="470">
                  <c:v>20.13</c:v>
                </c:pt>
                <c:pt idx="471">
                  <c:v>20.13</c:v>
                </c:pt>
                <c:pt idx="472">
                  <c:v>20.13</c:v>
                </c:pt>
                <c:pt idx="473">
                  <c:v>20.13</c:v>
                </c:pt>
                <c:pt idx="474">
                  <c:v>20.13</c:v>
                </c:pt>
                <c:pt idx="475">
                  <c:v>20.13</c:v>
                </c:pt>
                <c:pt idx="476">
                  <c:v>20.14</c:v>
                </c:pt>
                <c:pt idx="477">
                  <c:v>20.14</c:v>
                </c:pt>
                <c:pt idx="478">
                  <c:v>20.14</c:v>
                </c:pt>
                <c:pt idx="479">
                  <c:v>20.13</c:v>
                </c:pt>
                <c:pt idx="480">
                  <c:v>20.13</c:v>
                </c:pt>
                <c:pt idx="481">
                  <c:v>20.12</c:v>
                </c:pt>
                <c:pt idx="482">
                  <c:v>20.12</c:v>
                </c:pt>
                <c:pt idx="483">
                  <c:v>20.11</c:v>
                </c:pt>
                <c:pt idx="484">
                  <c:v>20.100000000000001</c:v>
                </c:pt>
                <c:pt idx="485">
                  <c:v>20.09</c:v>
                </c:pt>
                <c:pt idx="486">
                  <c:v>20.079999999999998</c:v>
                </c:pt>
                <c:pt idx="487">
                  <c:v>20.079999999999998</c:v>
                </c:pt>
                <c:pt idx="488">
                  <c:v>20.079999999999998</c:v>
                </c:pt>
                <c:pt idx="489">
                  <c:v>20.07</c:v>
                </c:pt>
                <c:pt idx="490">
                  <c:v>20.07</c:v>
                </c:pt>
                <c:pt idx="491">
                  <c:v>20.059999999999999</c:v>
                </c:pt>
                <c:pt idx="492">
                  <c:v>20.05</c:v>
                </c:pt>
                <c:pt idx="493">
                  <c:v>20.05</c:v>
                </c:pt>
                <c:pt idx="494">
                  <c:v>20.05</c:v>
                </c:pt>
                <c:pt idx="495">
                  <c:v>20.05</c:v>
                </c:pt>
                <c:pt idx="496">
                  <c:v>20.05</c:v>
                </c:pt>
                <c:pt idx="497">
                  <c:v>20.04</c:v>
                </c:pt>
                <c:pt idx="498">
                  <c:v>20.03</c:v>
                </c:pt>
                <c:pt idx="499">
                  <c:v>20.02</c:v>
                </c:pt>
                <c:pt idx="500">
                  <c:v>20.010000000000002</c:v>
                </c:pt>
                <c:pt idx="501">
                  <c:v>20</c:v>
                </c:pt>
                <c:pt idx="502">
                  <c:v>20</c:v>
                </c:pt>
                <c:pt idx="503">
                  <c:v>19.989999999999998</c:v>
                </c:pt>
                <c:pt idx="504">
                  <c:v>19.98</c:v>
                </c:pt>
                <c:pt idx="505">
                  <c:v>19.98</c:v>
                </c:pt>
                <c:pt idx="506">
                  <c:v>19.98</c:v>
                </c:pt>
                <c:pt idx="507">
                  <c:v>19.98</c:v>
                </c:pt>
                <c:pt idx="508">
                  <c:v>19.98</c:v>
                </c:pt>
                <c:pt idx="509">
                  <c:v>19.98</c:v>
                </c:pt>
                <c:pt idx="510">
                  <c:v>19.98</c:v>
                </c:pt>
                <c:pt idx="511">
                  <c:v>19.98</c:v>
                </c:pt>
                <c:pt idx="512">
                  <c:v>19.98</c:v>
                </c:pt>
                <c:pt idx="513">
                  <c:v>19.98</c:v>
                </c:pt>
                <c:pt idx="514">
                  <c:v>19.97</c:v>
                </c:pt>
                <c:pt idx="515">
                  <c:v>19.96</c:v>
                </c:pt>
                <c:pt idx="516">
                  <c:v>19.96</c:v>
                </c:pt>
                <c:pt idx="517">
                  <c:v>19.96</c:v>
                </c:pt>
                <c:pt idx="518">
                  <c:v>19.95</c:v>
                </c:pt>
                <c:pt idx="519">
                  <c:v>19.95</c:v>
                </c:pt>
                <c:pt idx="520">
                  <c:v>19.95</c:v>
                </c:pt>
                <c:pt idx="521">
                  <c:v>19.940000000000001</c:v>
                </c:pt>
                <c:pt idx="522">
                  <c:v>19.93</c:v>
                </c:pt>
                <c:pt idx="523">
                  <c:v>19.920000000000002</c:v>
                </c:pt>
                <c:pt idx="524">
                  <c:v>19.91</c:v>
                </c:pt>
                <c:pt idx="525">
                  <c:v>19.899999999999999</c:v>
                </c:pt>
                <c:pt idx="526">
                  <c:v>19.88</c:v>
                </c:pt>
                <c:pt idx="527">
                  <c:v>19.87</c:v>
                </c:pt>
                <c:pt idx="528">
                  <c:v>19.86</c:v>
                </c:pt>
                <c:pt idx="529">
                  <c:v>19.84</c:v>
                </c:pt>
                <c:pt idx="530">
                  <c:v>19.829999999999998</c:v>
                </c:pt>
                <c:pt idx="531">
                  <c:v>19.82</c:v>
                </c:pt>
                <c:pt idx="532">
                  <c:v>19.809999999999999</c:v>
                </c:pt>
                <c:pt idx="533">
                  <c:v>19.8</c:v>
                </c:pt>
                <c:pt idx="534">
                  <c:v>19.78</c:v>
                </c:pt>
                <c:pt idx="535">
                  <c:v>19.760000000000002</c:v>
                </c:pt>
                <c:pt idx="536">
                  <c:v>19.73</c:v>
                </c:pt>
                <c:pt idx="537">
                  <c:v>19.7</c:v>
                </c:pt>
                <c:pt idx="538">
                  <c:v>19.66</c:v>
                </c:pt>
                <c:pt idx="539">
                  <c:v>19.62</c:v>
                </c:pt>
                <c:pt idx="540">
                  <c:v>19.57</c:v>
                </c:pt>
                <c:pt idx="541">
                  <c:v>19.510000000000002</c:v>
                </c:pt>
                <c:pt idx="542">
                  <c:v>19.45</c:v>
                </c:pt>
                <c:pt idx="543">
                  <c:v>19.399999999999999</c:v>
                </c:pt>
                <c:pt idx="544">
                  <c:v>19.329999999999998</c:v>
                </c:pt>
                <c:pt idx="545">
                  <c:v>19.27</c:v>
                </c:pt>
                <c:pt idx="546">
                  <c:v>19.2</c:v>
                </c:pt>
                <c:pt idx="547">
                  <c:v>19.13</c:v>
                </c:pt>
                <c:pt idx="548">
                  <c:v>19.05</c:v>
                </c:pt>
                <c:pt idx="549">
                  <c:v>18.97</c:v>
                </c:pt>
                <c:pt idx="550">
                  <c:v>18.88</c:v>
                </c:pt>
                <c:pt idx="551">
                  <c:v>18.78</c:v>
                </c:pt>
                <c:pt idx="552">
                  <c:v>18.68</c:v>
                </c:pt>
                <c:pt idx="553">
                  <c:v>18.57</c:v>
                </c:pt>
                <c:pt idx="554">
                  <c:v>18.46</c:v>
                </c:pt>
                <c:pt idx="555">
                  <c:v>18.350000000000001</c:v>
                </c:pt>
                <c:pt idx="556">
                  <c:v>18.23</c:v>
                </c:pt>
                <c:pt idx="557">
                  <c:v>18.11</c:v>
                </c:pt>
                <c:pt idx="558">
                  <c:v>17.97</c:v>
                </c:pt>
                <c:pt idx="559">
                  <c:v>17.82</c:v>
                </c:pt>
                <c:pt idx="560">
                  <c:v>17.66</c:v>
                </c:pt>
                <c:pt idx="561">
                  <c:v>17.5</c:v>
                </c:pt>
                <c:pt idx="562">
                  <c:v>17.329999999999998</c:v>
                </c:pt>
                <c:pt idx="563">
                  <c:v>17.16</c:v>
                </c:pt>
                <c:pt idx="564">
                  <c:v>16.989999999999998</c:v>
                </c:pt>
                <c:pt idx="565">
                  <c:v>16.82</c:v>
                </c:pt>
                <c:pt idx="566">
                  <c:v>16.66</c:v>
                </c:pt>
                <c:pt idx="567">
                  <c:v>16.5</c:v>
                </c:pt>
                <c:pt idx="568">
                  <c:v>16.34</c:v>
                </c:pt>
                <c:pt idx="569">
                  <c:v>16.18</c:v>
                </c:pt>
                <c:pt idx="570">
                  <c:v>16.010000000000002</c:v>
                </c:pt>
                <c:pt idx="571">
                  <c:v>15.83</c:v>
                </c:pt>
                <c:pt idx="572">
                  <c:v>15.65</c:v>
                </c:pt>
                <c:pt idx="573">
                  <c:v>15.47</c:v>
                </c:pt>
                <c:pt idx="574">
                  <c:v>15.27</c:v>
                </c:pt>
                <c:pt idx="575">
                  <c:v>15.08</c:v>
                </c:pt>
                <c:pt idx="576">
                  <c:v>14.87</c:v>
                </c:pt>
                <c:pt idx="577">
                  <c:v>14.67</c:v>
                </c:pt>
                <c:pt idx="578">
                  <c:v>14.47</c:v>
                </c:pt>
                <c:pt idx="579">
                  <c:v>14.25</c:v>
                </c:pt>
                <c:pt idx="580">
                  <c:v>14.03</c:v>
                </c:pt>
                <c:pt idx="581">
                  <c:v>13.81</c:v>
                </c:pt>
                <c:pt idx="582">
                  <c:v>13.59</c:v>
                </c:pt>
                <c:pt idx="583">
                  <c:v>13.36</c:v>
                </c:pt>
                <c:pt idx="584">
                  <c:v>13.13</c:v>
                </c:pt>
                <c:pt idx="585">
                  <c:v>12.91</c:v>
                </c:pt>
                <c:pt idx="586">
                  <c:v>12.68</c:v>
                </c:pt>
                <c:pt idx="587">
                  <c:v>12.46</c:v>
                </c:pt>
                <c:pt idx="588">
                  <c:v>12.24</c:v>
                </c:pt>
                <c:pt idx="589">
                  <c:v>12.02</c:v>
                </c:pt>
                <c:pt idx="590">
                  <c:v>11.8</c:v>
                </c:pt>
                <c:pt idx="591">
                  <c:v>11.58</c:v>
                </c:pt>
                <c:pt idx="592">
                  <c:v>11.37</c:v>
                </c:pt>
                <c:pt idx="593">
                  <c:v>11.15</c:v>
                </c:pt>
                <c:pt idx="594">
                  <c:v>10.94</c:v>
                </c:pt>
                <c:pt idx="595">
                  <c:v>10.74</c:v>
                </c:pt>
                <c:pt idx="596">
                  <c:v>10.53</c:v>
                </c:pt>
                <c:pt idx="597">
                  <c:v>10.33</c:v>
                </c:pt>
                <c:pt idx="598">
                  <c:v>10.119999999999999</c:v>
                </c:pt>
                <c:pt idx="599">
                  <c:v>9.92</c:v>
                </c:pt>
                <c:pt idx="600">
                  <c:v>9.7200000000000006</c:v>
                </c:pt>
                <c:pt idx="601">
                  <c:v>9.5299999999999994</c:v>
                </c:pt>
                <c:pt idx="602">
                  <c:v>9.36</c:v>
                </c:pt>
                <c:pt idx="603">
                  <c:v>9.19</c:v>
                </c:pt>
                <c:pt idx="604">
                  <c:v>9.01</c:v>
                </c:pt>
                <c:pt idx="605">
                  <c:v>8.84</c:v>
                </c:pt>
                <c:pt idx="606">
                  <c:v>8.68</c:v>
                </c:pt>
                <c:pt idx="607">
                  <c:v>8.5299999999999994</c:v>
                </c:pt>
                <c:pt idx="608">
                  <c:v>8.3800000000000008</c:v>
                </c:pt>
                <c:pt idx="609">
                  <c:v>8.24</c:v>
                </c:pt>
                <c:pt idx="610">
                  <c:v>8.1199999999999992</c:v>
                </c:pt>
                <c:pt idx="611">
                  <c:v>8</c:v>
                </c:pt>
                <c:pt idx="612">
                  <c:v>7.88</c:v>
                </c:pt>
                <c:pt idx="613">
                  <c:v>7.77</c:v>
                </c:pt>
                <c:pt idx="614">
                  <c:v>7.66</c:v>
                </c:pt>
                <c:pt idx="615">
                  <c:v>7.55</c:v>
                </c:pt>
                <c:pt idx="616">
                  <c:v>7.44</c:v>
                </c:pt>
                <c:pt idx="617">
                  <c:v>7.33</c:v>
                </c:pt>
                <c:pt idx="618">
                  <c:v>7.22</c:v>
                </c:pt>
                <c:pt idx="619">
                  <c:v>7.13</c:v>
                </c:pt>
                <c:pt idx="620">
                  <c:v>7.04</c:v>
                </c:pt>
                <c:pt idx="621">
                  <c:v>6.95</c:v>
                </c:pt>
                <c:pt idx="622">
                  <c:v>6.86</c:v>
                </c:pt>
                <c:pt idx="623">
                  <c:v>6.77</c:v>
                </c:pt>
                <c:pt idx="624">
                  <c:v>6.68</c:v>
                </c:pt>
                <c:pt idx="625">
                  <c:v>6.61</c:v>
                </c:pt>
                <c:pt idx="626">
                  <c:v>6.54</c:v>
                </c:pt>
                <c:pt idx="627">
                  <c:v>6.47</c:v>
                </c:pt>
                <c:pt idx="628">
                  <c:v>6.42</c:v>
                </c:pt>
                <c:pt idx="629">
                  <c:v>6.36</c:v>
                </c:pt>
                <c:pt idx="630">
                  <c:v>6.31</c:v>
                </c:pt>
                <c:pt idx="631">
                  <c:v>6.26</c:v>
                </c:pt>
                <c:pt idx="632">
                  <c:v>6.22</c:v>
                </c:pt>
                <c:pt idx="633">
                  <c:v>6.18</c:v>
                </c:pt>
                <c:pt idx="634">
                  <c:v>6.14</c:v>
                </c:pt>
                <c:pt idx="635">
                  <c:v>6.09</c:v>
                </c:pt>
                <c:pt idx="636">
                  <c:v>6.06</c:v>
                </c:pt>
                <c:pt idx="637">
                  <c:v>6.03</c:v>
                </c:pt>
                <c:pt idx="638">
                  <c:v>5.99</c:v>
                </c:pt>
                <c:pt idx="639">
                  <c:v>5.96</c:v>
                </c:pt>
                <c:pt idx="640">
                  <c:v>5.93</c:v>
                </c:pt>
                <c:pt idx="641">
                  <c:v>0</c:v>
                </c:pt>
                <c:pt idx="642">
                  <c:v>0</c:v>
                </c:pt>
              </c:numCache>
            </c:numRef>
          </c:yVal>
          <c:smooth val="0"/>
        </c:ser>
        <c:ser>
          <c:idx val="6"/>
          <c:order val="6"/>
          <c:spPr>
            <a:ln w="28575">
              <a:noFill/>
            </a:ln>
          </c:spPr>
          <c:marker>
            <c:symbol val="square"/>
            <c:size val="2"/>
          </c:marker>
          <c:yVal>
            <c:numRef>
              <c:f>[vg_various_20180508_UT.xlsx]Rey_MGRoof!$E$1426:$E$2067</c:f>
              <c:numCache>
                <c:formatCode>General</c:formatCode>
                <c:ptCount val="642"/>
                <c:pt idx="0">
                  <c:v>5.96</c:v>
                </c:pt>
                <c:pt idx="1">
                  <c:v>5.99</c:v>
                </c:pt>
                <c:pt idx="2">
                  <c:v>6.04</c:v>
                </c:pt>
                <c:pt idx="3">
                  <c:v>6.08</c:v>
                </c:pt>
                <c:pt idx="4">
                  <c:v>6.13</c:v>
                </c:pt>
                <c:pt idx="5">
                  <c:v>6.18</c:v>
                </c:pt>
                <c:pt idx="6">
                  <c:v>6.23</c:v>
                </c:pt>
                <c:pt idx="7">
                  <c:v>6.28</c:v>
                </c:pt>
                <c:pt idx="8">
                  <c:v>6.34</c:v>
                </c:pt>
                <c:pt idx="9">
                  <c:v>6.4</c:v>
                </c:pt>
                <c:pt idx="10">
                  <c:v>6.46</c:v>
                </c:pt>
                <c:pt idx="11">
                  <c:v>6.52</c:v>
                </c:pt>
                <c:pt idx="12">
                  <c:v>6.59</c:v>
                </c:pt>
                <c:pt idx="13">
                  <c:v>6.66</c:v>
                </c:pt>
                <c:pt idx="14">
                  <c:v>6.73</c:v>
                </c:pt>
                <c:pt idx="15">
                  <c:v>6.81</c:v>
                </c:pt>
                <c:pt idx="16">
                  <c:v>6.89</c:v>
                </c:pt>
                <c:pt idx="17">
                  <c:v>6.98</c:v>
                </c:pt>
                <c:pt idx="18">
                  <c:v>7.07</c:v>
                </c:pt>
                <c:pt idx="19">
                  <c:v>7.16</c:v>
                </c:pt>
                <c:pt idx="20">
                  <c:v>7.26</c:v>
                </c:pt>
                <c:pt idx="21">
                  <c:v>7.37</c:v>
                </c:pt>
                <c:pt idx="22">
                  <c:v>7.48</c:v>
                </c:pt>
                <c:pt idx="23">
                  <c:v>7.6</c:v>
                </c:pt>
                <c:pt idx="24">
                  <c:v>7.72</c:v>
                </c:pt>
                <c:pt idx="25">
                  <c:v>7.85</c:v>
                </c:pt>
                <c:pt idx="26">
                  <c:v>7.97</c:v>
                </c:pt>
                <c:pt idx="27">
                  <c:v>8.11</c:v>
                </c:pt>
                <c:pt idx="28">
                  <c:v>8.25</c:v>
                </c:pt>
                <c:pt idx="29">
                  <c:v>8.39</c:v>
                </c:pt>
                <c:pt idx="30">
                  <c:v>8.5399999999999991</c:v>
                </c:pt>
                <c:pt idx="31">
                  <c:v>8.68</c:v>
                </c:pt>
                <c:pt idx="32">
                  <c:v>8.83</c:v>
                </c:pt>
                <c:pt idx="33">
                  <c:v>8.99</c:v>
                </c:pt>
                <c:pt idx="34">
                  <c:v>9.16</c:v>
                </c:pt>
                <c:pt idx="35">
                  <c:v>9.32</c:v>
                </c:pt>
                <c:pt idx="36">
                  <c:v>9.49</c:v>
                </c:pt>
                <c:pt idx="37">
                  <c:v>9.67</c:v>
                </c:pt>
                <c:pt idx="38">
                  <c:v>9.85</c:v>
                </c:pt>
                <c:pt idx="39">
                  <c:v>10.039999999999999</c:v>
                </c:pt>
                <c:pt idx="40">
                  <c:v>10.220000000000001</c:v>
                </c:pt>
                <c:pt idx="41">
                  <c:v>10.41</c:v>
                </c:pt>
                <c:pt idx="42">
                  <c:v>10.61</c:v>
                </c:pt>
                <c:pt idx="43">
                  <c:v>10.8</c:v>
                </c:pt>
                <c:pt idx="44">
                  <c:v>11</c:v>
                </c:pt>
                <c:pt idx="45">
                  <c:v>11.21</c:v>
                </c:pt>
                <c:pt idx="46">
                  <c:v>11.42</c:v>
                </c:pt>
                <c:pt idx="47">
                  <c:v>11.62</c:v>
                </c:pt>
                <c:pt idx="48">
                  <c:v>11.82</c:v>
                </c:pt>
                <c:pt idx="49">
                  <c:v>12.04</c:v>
                </c:pt>
                <c:pt idx="50">
                  <c:v>12.25</c:v>
                </c:pt>
                <c:pt idx="51">
                  <c:v>12.47</c:v>
                </c:pt>
                <c:pt idx="52">
                  <c:v>12.69</c:v>
                </c:pt>
                <c:pt idx="53">
                  <c:v>12.91</c:v>
                </c:pt>
                <c:pt idx="54">
                  <c:v>13.14</c:v>
                </c:pt>
                <c:pt idx="55">
                  <c:v>13.37</c:v>
                </c:pt>
                <c:pt idx="56">
                  <c:v>13.61</c:v>
                </c:pt>
                <c:pt idx="57">
                  <c:v>13.85</c:v>
                </c:pt>
                <c:pt idx="58">
                  <c:v>14.07</c:v>
                </c:pt>
                <c:pt idx="59">
                  <c:v>14.3</c:v>
                </c:pt>
                <c:pt idx="60">
                  <c:v>14.54</c:v>
                </c:pt>
                <c:pt idx="61">
                  <c:v>14.77</c:v>
                </c:pt>
                <c:pt idx="62">
                  <c:v>14.99</c:v>
                </c:pt>
                <c:pt idx="63">
                  <c:v>15.21</c:v>
                </c:pt>
                <c:pt idx="64">
                  <c:v>15.43</c:v>
                </c:pt>
                <c:pt idx="65">
                  <c:v>15.63</c:v>
                </c:pt>
                <c:pt idx="66">
                  <c:v>15.83</c:v>
                </c:pt>
                <c:pt idx="67">
                  <c:v>16.02</c:v>
                </c:pt>
                <c:pt idx="68">
                  <c:v>16.2</c:v>
                </c:pt>
                <c:pt idx="69">
                  <c:v>16.36</c:v>
                </c:pt>
                <c:pt idx="70">
                  <c:v>16.53</c:v>
                </c:pt>
                <c:pt idx="71">
                  <c:v>16.690000000000001</c:v>
                </c:pt>
                <c:pt idx="72">
                  <c:v>16.84</c:v>
                </c:pt>
                <c:pt idx="73">
                  <c:v>16.989999999999998</c:v>
                </c:pt>
                <c:pt idx="74">
                  <c:v>17.11</c:v>
                </c:pt>
                <c:pt idx="75">
                  <c:v>17.239999999999998</c:v>
                </c:pt>
                <c:pt idx="76">
                  <c:v>17.36</c:v>
                </c:pt>
                <c:pt idx="77">
                  <c:v>17.489999999999998</c:v>
                </c:pt>
                <c:pt idx="78">
                  <c:v>17.61</c:v>
                </c:pt>
                <c:pt idx="79">
                  <c:v>17.71</c:v>
                </c:pt>
                <c:pt idx="80">
                  <c:v>17.82</c:v>
                </c:pt>
                <c:pt idx="81">
                  <c:v>17.91</c:v>
                </c:pt>
                <c:pt idx="82">
                  <c:v>18.010000000000002</c:v>
                </c:pt>
                <c:pt idx="83">
                  <c:v>18.09</c:v>
                </c:pt>
                <c:pt idx="84">
                  <c:v>18.18</c:v>
                </c:pt>
                <c:pt idx="85">
                  <c:v>18.260000000000002</c:v>
                </c:pt>
                <c:pt idx="86">
                  <c:v>18.329999999999998</c:v>
                </c:pt>
                <c:pt idx="87">
                  <c:v>18.39</c:v>
                </c:pt>
                <c:pt idx="88">
                  <c:v>18.45</c:v>
                </c:pt>
                <c:pt idx="89">
                  <c:v>18.5</c:v>
                </c:pt>
                <c:pt idx="90">
                  <c:v>18.559999999999999</c:v>
                </c:pt>
                <c:pt idx="91">
                  <c:v>18.59</c:v>
                </c:pt>
                <c:pt idx="92">
                  <c:v>18.63</c:v>
                </c:pt>
                <c:pt idx="93">
                  <c:v>18.670000000000002</c:v>
                </c:pt>
                <c:pt idx="94">
                  <c:v>18.71</c:v>
                </c:pt>
                <c:pt idx="95">
                  <c:v>18.739999999999998</c:v>
                </c:pt>
                <c:pt idx="96">
                  <c:v>18.760000000000002</c:v>
                </c:pt>
                <c:pt idx="97">
                  <c:v>18.79</c:v>
                </c:pt>
                <c:pt idx="98">
                  <c:v>18.809999999999999</c:v>
                </c:pt>
                <c:pt idx="99">
                  <c:v>18.829999999999998</c:v>
                </c:pt>
                <c:pt idx="100">
                  <c:v>18.86</c:v>
                </c:pt>
                <c:pt idx="101">
                  <c:v>18.87</c:v>
                </c:pt>
                <c:pt idx="102">
                  <c:v>18.89</c:v>
                </c:pt>
                <c:pt idx="103">
                  <c:v>18.899999999999999</c:v>
                </c:pt>
                <c:pt idx="104">
                  <c:v>18.91</c:v>
                </c:pt>
                <c:pt idx="105">
                  <c:v>18.920000000000002</c:v>
                </c:pt>
                <c:pt idx="106">
                  <c:v>18.93</c:v>
                </c:pt>
                <c:pt idx="107">
                  <c:v>18.93</c:v>
                </c:pt>
                <c:pt idx="108">
                  <c:v>18.95</c:v>
                </c:pt>
                <c:pt idx="109">
                  <c:v>18.95</c:v>
                </c:pt>
                <c:pt idx="110">
                  <c:v>18.95</c:v>
                </c:pt>
                <c:pt idx="111">
                  <c:v>18.96</c:v>
                </c:pt>
                <c:pt idx="112">
                  <c:v>18.96</c:v>
                </c:pt>
                <c:pt idx="113">
                  <c:v>18.96</c:v>
                </c:pt>
                <c:pt idx="114">
                  <c:v>18.96</c:v>
                </c:pt>
                <c:pt idx="115">
                  <c:v>18.96</c:v>
                </c:pt>
                <c:pt idx="116">
                  <c:v>18.97</c:v>
                </c:pt>
                <c:pt idx="117">
                  <c:v>18.97</c:v>
                </c:pt>
                <c:pt idx="118">
                  <c:v>18.98</c:v>
                </c:pt>
                <c:pt idx="119">
                  <c:v>18.98</c:v>
                </c:pt>
                <c:pt idx="120">
                  <c:v>18.98</c:v>
                </c:pt>
                <c:pt idx="121">
                  <c:v>18.98</c:v>
                </c:pt>
                <c:pt idx="122">
                  <c:v>18.98</c:v>
                </c:pt>
                <c:pt idx="123">
                  <c:v>18.98</c:v>
                </c:pt>
                <c:pt idx="124">
                  <c:v>18.98</c:v>
                </c:pt>
                <c:pt idx="125">
                  <c:v>18.98</c:v>
                </c:pt>
                <c:pt idx="126">
                  <c:v>18.98</c:v>
                </c:pt>
                <c:pt idx="127">
                  <c:v>18.98</c:v>
                </c:pt>
                <c:pt idx="128">
                  <c:v>18.98</c:v>
                </c:pt>
                <c:pt idx="129">
                  <c:v>18.98</c:v>
                </c:pt>
                <c:pt idx="130">
                  <c:v>18.98</c:v>
                </c:pt>
                <c:pt idx="131">
                  <c:v>18.989999999999998</c:v>
                </c:pt>
                <c:pt idx="132">
                  <c:v>18.98</c:v>
                </c:pt>
                <c:pt idx="133">
                  <c:v>18.989999999999998</c:v>
                </c:pt>
                <c:pt idx="134">
                  <c:v>18.989999999999998</c:v>
                </c:pt>
                <c:pt idx="135">
                  <c:v>18.989999999999998</c:v>
                </c:pt>
                <c:pt idx="136">
                  <c:v>18.989999999999998</c:v>
                </c:pt>
                <c:pt idx="137">
                  <c:v>18.989999999999998</c:v>
                </c:pt>
                <c:pt idx="138">
                  <c:v>18.989999999999998</c:v>
                </c:pt>
                <c:pt idx="139">
                  <c:v>19</c:v>
                </c:pt>
                <c:pt idx="140">
                  <c:v>18.989999999999998</c:v>
                </c:pt>
                <c:pt idx="141">
                  <c:v>18.989999999999998</c:v>
                </c:pt>
                <c:pt idx="142">
                  <c:v>18.989999999999998</c:v>
                </c:pt>
                <c:pt idx="143">
                  <c:v>19</c:v>
                </c:pt>
                <c:pt idx="144">
                  <c:v>19</c:v>
                </c:pt>
                <c:pt idx="145">
                  <c:v>19</c:v>
                </c:pt>
                <c:pt idx="146">
                  <c:v>19</c:v>
                </c:pt>
                <c:pt idx="147">
                  <c:v>19.010000000000002</c:v>
                </c:pt>
                <c:pt idx="148">
                  <c:v>19.010000000000002</c:v>
                </c:pt>
                <c:pt idx="149">
                  <c:v>19.03</c:v>
                </c:pt>
                <c:pt idx="150">
                  <c:v>19.03</c:v>
                </c:pt>
                <c:pt idx="151">
                  <c:v>19.03</c:v>
                </c:pt>
                <c:pt idx="152">
                  <c:v>19.03</c:v>
                </c:pt>
                <c:pt idx="153">
                  <c:v>19.03</c:v>
                </c:pt>
                <c:pt idx="154">
                  <c:v>19.03</c:v>
                </c:pt>
                <c:pt idx="155">
                  <c:v>19.04</c:v>
                </c:pt>
                <c:pt idx="156">
                  <c:v>19.03</c:v>
                </c:pt>
                <c:pt idx="157">
                  <c:v>19.03</c:v>
                </c:pt>
                <c:pt idx="158">
                  <c:v>19.04</c:v>
                </c:pt>
                <c:pt idx="159">
                  <c:v>19.04</c:v>
                </c:pt>
                <c:pt idx="160">
                  <c:v>19.04</c:v>
                </c:pt>
                <c:pt idx="161">
                  <c:v>19.04</c:v>
                </c:pt>
                <c:pt idx="162">
                  <c:v>19.04</c:v>
                </c:pt>
                <c:pt idx="163">
                  <c:v>19.05</c:v>
                </c:pt>
                <c:pt idx="164">
                  <c:v>19.05</c:v>
                </c:pt>
                <c:pt idx="165">
                  <c:v>19.05</c:v>
                </c:pt>
                <c:pt idx="166">
                  <c:v>19.05</c:v>
                </c:pt>
                <c:pt idx="167">
                  <c:v>19.05</c:v>
                </c:pt>
                <c:pt idx="168">
                  <c:v>19.05</c:v>
                </c:pt>
                <c:pt idx="169">
                  <c:v>19.059999999999999</c:v>
                </c:pt>
                <c:pt idx="170">
                  <c:v>19.059999999999999</c:v>
                </c:pt>
                <c:pt idx="171">
                  <c:v>19.059999999999999</c:v>
                </c:pt>
                <c:pt idx="172">
                  <c:v>19.059999999999999</c:v>
                </c:pt>
                <c:pt idx="173">
                  <c:v>19.059999999999999</c:v>
                </c:pt>
                <c:pt idx="174">
                  <c:v>19.059999999999999</c:v>
                </c:pt>
                <c:pt idx="175">
                  <c:v>19.059999999999999</c:v>
                </c:pt>
                <c:pt idx="176">
                  <c:v>19.059999999999999</c:v>
                </c:pt>
                <c:pt idx="177">
                  <c:v>19.059999999999999</c:v>
                </c:pt>
                <c:pt idx="178">
                  <c:v>19.41</c:v>
                </c:pt>
                <c:pt idx="179">
                  <c:v>19.41</c:v>
                </c:pt>
                <c:pt idx="180">
                  <c:v>19.41</c:v>
                </c:pt>
                <c:pt idx="181">
                  <c:v>19.41</c:v>
                </c:pt>
                <c:pt idx="182">
                  <c:v>19.41</c:v>
                </c:pt>
                <c:pt idx="183">
                  <c:v>19.41</c:v>
                </c:pt>
                <c:pt idx="184">
                  <c:v>19.41</c:v>
                </c:pt>
                <c:pt idx="185">
                  <c:v>19.399999999999999</c:v>
                </c:pt>
                <c:pt idx="186">
                  <c:v>19.399999999999999</c:v>
                </c:pt>
                <c:pt idx="187">
                  <c:v>19.41</c:v>
                </c:pt>
                <c:pt idx="188">
                  <c:v>19.399999999999999</c:v>
                </c:pt>
                <c:pt idx="189">
                  <c:v>19.41</c:v>
                </c:pt>
                <c:pt idx="190">
                  <c:v>19.41</c:v>
                </c:pt>
                <c:pt idx="191">
                  <c:v>19.41</c:v>
                </c:pt>
                <c:pt idx="192">
                  <c:v>19.41</c:v>
                </c:pt>
                <c:pt idx="193">
                  <c:v>19.420000000000002</c:v>
                </c:pt>
                <c:pt idx="194">
                  <c:v>19.420000000000002</c:v>
                </c:pt>
                <c:pt idx="195">
                  <c:v>19.420000000000002</c:v>
                </c:pt>
                <c:pt idx="196">
                  <c:v>19.420000000000002</c:v>
                </c:pt>
                <c:pt idx="197">
                  <c:v>19.420000000000002</c:v>
                </c:pt>
                <c:pt idx="198">
                  <c:v>19.420000000000002</c:v>
                </c:pt>
                <c:pt idx="199">
                  <c:v>19.420000000000002</c:v>
                </c:pt>
                <c:pt idx="200">
                  <c:v>19.420000000000002</c:v>
                </c:pt>
                <c:pt idx="201">
                  <c:v>19.43</c:v>
                </c:pt>
                <c:pt idx="202">
                  <c:v>19.43</c:v>
                </c:pt>
                <c:pt idx="203">
                  <c:v>19.43</c:v>
                </c:pt>
                <c:pt idx="204">
                  <c:v>19.420000000000002</c:v>
                </c:pt>
                <c:pt idx="205">
                  <c:v>19.43</c:v>
                </c:pt>
                <c:pt idx="206">
                  <c:v>19.43</c:v>
                </c:pt>
                <c:pt idx="207">
                  <c:v>19.43</c:v>
                </c:pt>
                <c:pt idx="208">
                  <c:v>19.43</c:v>
                </c:pt>
                <c:pt idx="209">
                  <c:v>19.43</c:v>
                </c:pt>
                <c:pt idx="210">
                  <c:v>19.43</c:v>
                </c:pt>
                <c:pt idx="211">
                  <c:v>19.43</c:v>
                </c:pt>
                <c:pt idx="212">
                  <c:v>19.43</c:v>
                </c:pt>
                <c:pt idx="213">
                  <c:v>19.43</c:v>
                </c:pt>
                <c:pt idx="214">
                  <c:v>19.43</c:v>
                </c:pt>
                <c:pt idx="215">
                  <c:v>19.43</c:v>
                </c:pt>
                <c:pt idx="216">
                  <c:v>19.43</c:v>
                </c:pt>
                <c:pt idx="217">
                  <c:v>19.43</c:v>
                </c:pt>
                <c:pt idx="218">
                  <c:v>19.43</c:v>
                </c:pt>
                <c:pt idx="219">
                  <c:v>19.420000000000002</c:v>
                </c:pt>
                <c:pt idx="220">
                  <c:v>19.43</c:v>
                </c:pt>
                <c:pt idx="221">
                  <c:v>19.43</c:v>
                </c:pt>
                <c:pt idx="222">
                  <c:v>19.43</c:v>
                </c:pt>
                <c:pt idx="223">
                  <c:v>19.43</c:v>
                </c:pt>
                <c:pt idx="224">
                  <c:v>19.43</c:v>
                </c:pt>
                <c:pt idx="225">
                  <c:v>19.43</c:v>
                </c:pt>
                <c:pt idx="226">
                  <c:v>19.43</c:v>
                </c:pt>
                <c:pt idx="227">
                  <c:v>19.43</c:v>
                </c:pt>
                <c:pt idx="228">
                  <c:v>19.43</c:v>
                </c:pt>
                <c:pt idx="229">
                  <c:v>19.43</c:v>
                </c:pt>
                <c:pt idx="230">
                  <c:v>19.43</c:v>
                </c:pt>
                <c:pt idx="231">
                  <c:v>19.43</c:v>
                </c:pt>
                <c:pt idx="232">
                  <c:v>19.43</c:v>
                </c:pt>
                <c:pt idx="233">
                  <c:v>19.43</c:v>
                </c:pt>
                <c:pt idx="234">
                  <c:v>19.43</c:v>
                </c:pt>
                <c:pt idx="235">
                  <c:v>19.43</c:v>
                </c:pt>
                <c:pt idx="236">
                  <c:v>19.43</c:v>
                </c:pt>
                <c:pt idx="237">
                  <c:v>19.420000000000002</c:v>
                </c:pt>
                <c:pt idx="238">
                  <c:v>19.43</c:v>
                </c:pt>
                <c:pt idx="239">
                  <c:v>19.43</c:v>
                </c:pt>
                <c:pt idx="240">
                  <c:v>19.43</c:v>
                </c:pt>
                <c:pt idx="241">
                  <c:v>19.43</c:v>
                </c:pt>
                <c:pt idx="242">
                  <c:v>19.43</c:v>
                </c:pt>
                <c:pt idx="243">
                  <c:v>19.43</c:v>
                </c:pt>
                <c:pt idx="244">
                  <c:v>19.43</c:v>
                </c:pt>
                <c:pt idx="245">
                  <c:v>19.43</c:v>
                </c:pt>
                <c:pt idx="246">
                  <c:v>19.43</c:v>
                </c:pt>
                <c:pt idx="247">
                  <c:v>19.43</c:v>
                </c:pt>
                <c:pt idx="248">
                  <c:v>19.43</c:v>
                </c:pt>
                <c:pt idx="249">
                  <c:v>19.43</c:v>
                </c:pt>
                <c:pt idx="250">
                  <c:v>19.43</c:v>
                </c:pt>
                <c:pt idx="251">
                  <c:v>19.43</c:v>
                </c:pt>
                <c:pt idx="252">
                  <c:v>19.43</c:v>
                </c:pt>
                <c:pt idx="253">
                  <c:v>19.43</c:v>
                </c:pt>
                <c:pt idx="254">
                  <c:v>19.43</c:v>
                </c:pt>
                <c:pt idx="255">
                  <c:v>19.440000000000001</c:v>
                </c:pt>
                <c:pt idx="256">
                  <c:v>19.440000000000001</c:v>
                </c:pt>
                <c:pt idx="257">
                  <c:v>19.440000000000001</c:v>
                </c:pt>
                <c:pt idx="258">
                  <c:v>19.440000000000001</c:v>
                </c:pt>
                <c:pt idx="259">
                  <c:v>19.440000000000001</c:v>
                </c:pt>
                <c:pt idx="260">
                  <c:v>19.43</c:v>
                </c:pt>
                <c:pt idx="261">
                  <c:v>19.440000000000001</c:v>
                </c:pt>
                <c:pt idx="262">
                  <c:v>19.440000000000001</c:v>
                </c:pt>
                <c:pt idx="263">
                  <c:v>19.440000000000001</c:v>
                </c:pt>
                <c:pt idx="264">
                  <c:v>19.440000000000001</c:v>
                </c:pt>
                <c:pt idx="265">
                  <c:v>19.440000000000001</c:v>
                </c:pt>
                <c:pt idx="266">
                  <c:v>19.440000000000001</c:v>
                </c:pt>
                <c:pt idx="267">
                  <c:v>19.45</c:v>
                </c:pt>
                <c:pt idx="268">
                  <c:v>19.45</c:v>
                </c:pt>
                <c:pt idx="269">
                  <c:v>19.45</c:v>
                </c:pt>
                <c:pt idx="270">
                  <c:v>19.45</c:v>
                </c:pt>
                <c:pt idx="271">
                  <c:v>19.45</c:v>
                </c:pt>
                <c:pt idx="272">
                  <c:v>19.45</c:v>
                </c:pt>
                <c:pt idx="273">
                  <c:v>19.45</c:v>
                </c:pt>
                <c:pt idx="274">
                  <c:v>19.46</c:v>
                </c:pt>
                <c:pt idx="275">
                  <c:v>19.46</c:v>
                </c:pt>
                <c:pt idx="276">
                  <c:v>19.46</c:v>
                </c:pt>
                <c:pt idx="277">
                  <c:v>19.46</c:v>
                </c:pt>
                <c:pt idx="278">
                  <c:v>19.46</c:v>
                </c:pt>
                <c:pt idx="279">
                  <c:v>19.46</c:v>
                </c:pt>
                <c:pt idx="280">
                  <c:v>19.46</c:v>
                </c:pt>
                <c:pt idx="281">
                  <c:v>19.46</c:v>
                </c:pt>
                <c:pt idx="282">
                  <c:v>19.46</c:v>
                </c:pt>
                <c:pt idx="283">
                  <c:v>19.46</c:v>
                </c:pt>
                <c:pt idx="284">
                  <c:v>19.46</c:v>
                </c:pt>
                <c:pt idx="285">
                  <c:v>19.46</c:v>
                </c:pt>
                <c:pt idx="286">
                  <c:v>19.46</c:v>
                </c:pt>
                <c:pt idx="287">
                  <c:v>19.46</c:v>
                </c:pt>
                <c:pt idx="288">
                  <c:v>19.45</c:v>
                </c:pt>
                <c:pt idx="289">
                  <c:v>19.46</c:v>
                </c:pt>
                <c:pt idx="290">
                  <c:v>19.46</c:v>
                </c:pt>
                <c:pt idx="291">
                  <c:v>19.46</c:v>
                </c:pt>
                <c:pt idx="292">
                  <c:v>19.46</c:v>
                </c:pt>
                <c:pt idx="293">
                  <c:v>19.46</c:v>
                </c:pt>
                <c:pt idx="294">
                  <c:v>19.46</c:v>
                </c:pt>
                <c:pt idx="295">
                  <c:v>19.45</c:v>
                </c:pt>
                <c:pt idx="296">
                  <c:v>19.45</c:v>
                </c:pt>
                <c:pt idx="297">
                  <c:v>19.45</c:v>
                </c:pt>
                <c:pt idx="298">
                  <c:v>19.45</c:v>
                </c:pt>
                <c:pt idx="299">
                  <c:v>19.45</c:v>
                </c:pt>
                <c:pt idx="300">
                  <c:v>19.45</c:v>
                </c:pt>
                <c:pt idx="301">
                  <c:v>19.45</c:v>
                </c:pt>
                <c:pt idx="302">
                  <c:v>19.45</c:v>
                </c:pt>
                <c:pt idx="303">
                  <c:v>19.45</c:v>
                </c:pt>
                <c:pt idx="304">
                  <c:v>19.45</c:v>
                </c:pt>
                <c:pt idx="305">
                  <c:v>19.45</c:v>
                </c:pt>
                <c:pt idx="306">
                  <c:v>19.45</c:v>
                </c:pt>
                <c:pt idx="307">
                  <c:v>19.45</c:v>
                </c:pt>
                <c:pt idx="308">
                  <c:v>19.45</c:v>
                </c:pt>
                <c:pt idx="309">
                  <c:v>19.45</c:v>
                </c:pt>
                <c:pt idx="310">
                  <c:v>19.45</c:v>
                </c:pt>
                <c:pt idx="311">
                  <c:v>19.45</c:v>
                </c:pt>
                <c:pt idx="312">
                  <c:v>19.45</c:v>
                </c:pt>
                <c:pt idx="313">
                  <c:v>19.45</c:v>
                </c:pt>
                <c:pt idx="314">
                  <c:v>19.46</c:v>
                </c:pt>
                <c:pt idx="315">
                  <c:v>19.45</c:v>
                </c:pt>
                <c:pt idx="316">
                  <c:v>19.45</c:v>
                </c:pt>
                <c:pt idx="317">
                  <c:v>19.45</c:v>
                </c:pt>
                <c:pt idx="318">
                  <c:v>19.45</c:v>
                </c:pt>
                <c:pt idx="319">
                  <c:v>19.46</c:v>
                </c:pt>
                <c:pt idx="320">
                  <c:v>19.46</c:v>
                </c:pt>
                <c:pt idx="321">
                  <c:v>19.46</c:v>
                </c:pt>
                <c:pt idx="322">
                  <c:v>19.46</c:v>
                </c:pt>
                <c:pt idx="323">
                  <c:v>19.46</c:v>
                </c:pt>
                <c:pt idx="324">
                  <c:v>19.46</c:v>
                </c:pt>
                <c:pt idx="325">
                  <c:v>19.46</c:v>
                </c:pt>
                <c:pt idx="326">
                  <c:v>19.47</c:v>
                </c:pt>
                <c:pt idx="327">
                  <c:v>19.46</c:v>
                </c:pt>
                <c:pt idx="328">
                  <c:v>19.46</c:v>
                </c:pt>
                <c:pt idx="329">
                  <c:v>19.47</c:v>
                </c:pt>
                <c:pt idx="330">
                  <c:v>19.46</c:v>
                </c:pt>
                <c:pt idx="331">
                  <c:v>19.47</c:v>
                </c:pt>
                <c:pt idx="332">
                  <c:v>19.46</c:v>
                </c:pt>
                <c:pt idx="333">
                  <c:v>19.47</c:v>
                </c:pt>
                <c:pt idx="334">
                  <c:v>19.47</c:v>
                </c:pt>
                <c:pt idx="335">
                  <c:v>19.46</c:v>
                </c:pt>
                <c:pt idx="336">
                  <c:v>19.47</c:v>
                </c:pt>
                <c:pt idx="337">
                  <c:v>19.47</c:v>
                </c:pt>
                <c:pt idx="338">
                  <c:v>19.47</c:v>
                </c:pt>
                <c:pt idx="339">
                  <c:v>19.47</c:v>
                </c:pt>
                <c:pt idx="340">
                  <c:v>19.48</c:v>
                </c:pt>
                <c:pt idx="341">
                  <c:v>19.48</c:v>
                </c:pt>
                <c:pt idx="342">
                  <c:v>19.48</c:v>
                </c:pt>
                <c:pt idx="343">
                  <c:v>19.48</c:v>
                </c:pt>
                <c:pt idx="344">
                  <c:v>19.48</c:v>
                </c:pt>
                <c:pt idx="345">
                  <c:v>19.48</c:v>
                </c:pt>
                <c:pt idx="346">
                  <c:v>19.48</c:v>
                </c:pt>
                <c:pt idx="347">
                  <c:v>19.48</c:v>
                </c:pt>
                <c:pt idx="348">
                  <c:v>19.48</c:v>
                </c:pt>
                <c:pt idx="349">
                  <c:v>19.48</c:v>
                </c:pt>
                <c:pt idx="350">
                  <c:v>19.48</c:v>
                </c:pt>
                <c:pt idx="351">
                  <c:v>19.48</c:v>
                </c:pt>
                <c:pt idx="352">
                  <c:v>19.48</c:v>
                </c:pt>
                <c:pt idx="353">
                  <c:v>19.48</c:v>
                </c:pt>
                <c:pt idx="354">
                  <c:v>19.48</c:v>
                </c:pt>
                <c:pt idx="355">
                  <c:v>19.48</c:v>
                </c:pt>
                <c:pt idx="356">
                  <c:v>19.48</c:v>
                </c:pt>
                <c:pt idx="357">
                  <c:v>19.48</c:v>
                </c:pt>
                <c:pt idx="358">
                  <c:v>19.48</c:v>
                </c:pt>
                <c:pt idx="359">
                  <c:v>19.48</c:v>
                </c:pt>
                <c:pt idx="360">
                  <c:v>19.48</c:v>
                </c:pt>
                <c:pt idx="361">
                  <c:v>19.48</c:v>
                </c:pt>
                <c:pt idx="362">
                  <c:v>19.48</c:v>
                </c:pt>
                <c:pt idx="363">
                  <c:v>19.48</c:v>
                </c:pt>
                <c:pt idx="364">
                  <c:v>19.48</c:v>
                </c:pt>
                <c:pt idx="365">
                  <c:v>19.48</c:v>
                </c:pt>
                <c:pt idx="366">
                  <c:v>19.48</c:v>
                </c:pt>
                <c:pt idx="367">
                  <c:v>19.48</c:v>
                </c:pt>
                <c:pt idx="368">
                  <c:v>19.48</c:v>
                </c:pt>
                <c:pt idx="369">
                  <c:v>19.48</c:v>
                </c:pt>
                <c:pt idx="370">
                  <c:v>19.48</c:v>
                </c:pt>
                <c:pt idx="371">
                  <c:v>19.48</c:v>
                </c:pt>
                <c:pt idx="372">
                  <c:v>19.48</c:v>
                </c:pt>
                <c:pt idx="373">
                  <c:v>19.47</c:v>
                </c:pt>
                <c:pt idx="374">
                  <c:v>19.48</c:v>
                </c:pt>
                <c:pt idx="375">
                  <c:v>19.47</c:v>
                </c:pt>
                <c:pt idx="376">
                  <c:v>19.48</c:v>
                </c:pt>
                <c:pt idx="377">
                  <c:v>19.47</c:v>
                </c:pt>
                <c:pt idx="378">
                  <c:v>19.48</c:v>
                </c:pt>
                <c:pt idx="379">
                  <c:v>19.48</c:v>
                </c:pt>
                <c:pt idx="380">
                  <c:v>19.48</c:v>
                </c:pt>
                <c:pt idx="381">
                  <c:v>19.48</c:v>
                </c:pt>
                <c:pt idx="382">
                  <c:v>19.48</c:v>
                </c:pt>
                <c:pt idx="383">
                  <c:v>19.48</c:v>
                </c:pt>
                <c:pt idx="384">
                  <c:v>19.48</c:v>
                </c:pt>
                <c:pt idx="385">
                  <c:v>19.48</c:v>
                </c:pt>
                <c:pt idx="386">
                  <c:v>19.48</c:v>
                </c:pt>
                <c:pt idx="387">
                  <c:v>19.48</c:v>
                </c:pt>
                <c:pt idx="388">
                  <c:v>19.48</c:v>
                </c:pt>
                <c:pt idx="389">
                  <c:v>19.48</c:v>
                </c:pt>
                <c:pt idx="390">
                  <c:v>19.48</c:v>
                </c:pt>
                <c:pt idx="391">
                  <c:v>19.48</c:v>
                </c:pt>
                <c:pt idx="392">
                  <c:v>19.48</c:v>
                </c:pt>
                <c:pt idx="393">
                  <c:v>19.48</c:v>
                </c:pt>
                <c:pt idx="394">
                  <c:v>19.48</c:v>
                </c:pt>
                <c:pt idx="395">
                  <c:v>19.48</c:v>
                </c:pt>
                <c:pt idx="396">
                  <c:v>19.48</c:v>
                </c:pt>
                <c:pt idx="397">
                  <c:v>19.48</c:v>
                </c:pt>
                <c:pt idx="398">
                  <c:v>19.48</c:v>
                </c:pt>
                <c:pt idx="399">
                  <c:v>19.48</c:v>
                </c:pt>
                <c:pt idx="400">
                  <c:v>19.48</c:v>
                </c:pt>
                <c:pt idx="401">
                  <c:v>19.47</c:v>
                </c:pt>
                <c:pt idx="402">
                  <c:v>19.47</c:v>
                </c:pt>
                <c:pt idx="403">
                  <c:v>19.47</c:v>
                </c:pt>
                <c:pt idx="404">
                  <c:v>19.46</c:v>
                </c:pt>
                <c:pt idx="405">
                  <c:v>19.46</c:v>
                </c:pt>
                <c:pt idx="406">
                  <c:v>19.45</c:v>
                </c:pt>
                <c:pt idx="407">
                  <c:v>19.45</c:v>
                </c:pt>
                <c:pt idx="408">
                  <c:v>19.45</c:v>
                </c:pt>
                <c:pt idx="409">
                  <c:v>19.45</c:v>
                </c:pt>
                <c:pt idx="410">
                  <c:v>19.45</c:v>
                </c:pt>
                <c:pt idx="411">
                  <c:v>19.45</c:v>
                </c:pt>
                <c:pt idx="412">
                  <c:v>19.45</c:v>
                </c:pt>
                <c:pt idx="413">
                  <c:v>19.45</c:v>
                </c:pt>
                <c:pt idx="414">
                  <c:v>19.45</c:v>
                </c:pt>
                <c:pt idx="415">
                  <c:v>19.45</c:v>
                </c:pt>
                <c:pt idx="416">
                  <c:v>19.440000000000001</c:v>
                </c:pt>
                <c:pt idx="417">
                  <c:v>19.440000000000001</c:v>
                </c:pt>
                <c:pt idx="418">
                  <c:v>19.43</c:v>
                </c:pt>
                <c:pt idx="419">
                  <c:v>19.43</c:v>
                </c:pt>
                <c:pt idx="420">
                  <c:v>19.43</c:v>
                </c:pt>
                <c:pt idx="421">
                  <c:v>19.420000000000002</c:v>
                </c:pt>
                <c:pt idx="422">
                  <c:v>19.420000000000002</c:v>
                </c:pt>
                <c:pt idx="423">
                  <c:v>19.41</c:v>
                </c:pt>
                <c:pt idx="424">
                  <c:v>19.41</c:v>
                </c:pt>
                <c:pt idx="425">
                  <c:v>19.41</c:v>
                </c:pt>
                <c:pt idx="426">
                  <c:v>19.41</c:v>
                </c:pt>
                <c:pt idx="427">
                  <c:v>19.399999999999999</c:v>
                </c:pt>
                <c:pt idx="428">
                  <c:v>19.399999999999999</c:v>
                </c:pt>
                <c:pt idx="429">
                  <c:v>19.399999999999999</c:v>
                </c:pt>
                <c:pt idx="430">
                  <c:v>19.39</c:v>
                </c:pt>
                <c:pt idx="431">
                  <c:v>19.39</c:v>
                </c:pt>
                <c:pt idx="432">
                  <c:v>19.39</c:v>
                </c:pt>
                <c:pt idx="433">
                  <c:v>19.39</c:v>
                </c:pt>
                <c:pt idx="434">
                  <c:v>19.399999999999999</c:v>
                </c:pt>
                <c:pt idx="435">
                  <c:v>19.39</c:v>
                </c:pt>
                <c:pt idx="436">
                  <c:v>19.39</c:v>
                </c:pt>
                <c:pt idx="437">
                  <c:v>19.39</c:v>
                </c:pt>
                <c:pt idx="438">
                  <c:v>19.38</c:v>
                </c:pt>
                <c:pt idx="439">
                  <c:v>19.38</c:v>
                </c:pt>
                <c:pt idx="440">
                  <c:v>19.38</c:v>
                </c:pt>
                <c:pt idx="441">
                  <c:v>19.38</c:v>
                </c:pt>
                <c:pt idx="442">
                  <c:v>19.38</c:v>
                </c:pt>
                <c:pt idx="443">
                  <c:v>19.38</c:v>
                </c:pt>
                <c:pt idx="444">
                  <c:v>19.37</c:v>
                </c:pt>
                <c:pt idx="445">
                  <c:v>19.37</c:v>
                </c:pt>
                <c:pt idx="446">
                  <c:v>19.37</c:v>
                </c:pt>
                <c:pt idx="447">
                  <c:v>19.37</c:v>
                </c:pt>
                <c:pt idx="448">
                  <c:v>19.36</c:v>
                </c:pt>
                <c:pt idx="449">
                  <c:v>19.36</c:v>
                </c:pt>
                <c:pt idx="450">
                  <c:v>19.350000000000001</c:v>
                </c:pt>
                <c:pt idx="451">
                  <c:v>19.350000000000001</c:v>
                </c:pt>
                <c:pt idx="452">
                  <c:v>19.34</c:v>
                </c:pt>
                <c:pt idx="453">
                  <c:v>19.34</c:v>
                </c:pt>
                <c:pt idx="454">
                  <c:v>19.34</c:v>
                </c:pt>
                <c:pt idx="455">
                  <c:v>19.329999999999998</c:v>
                </c:pt>
                <c:pt idx="456">
                  <c:v>19.329999999999998</c:v>
                </c:pt>
                <c:pt idx="457">
                  <c:v>19.32</c:v>
                </c:pt>
                <c:pt idx="458">
                  <c:v>19.309999999999999</c:v>
                </c:pt>
                <c:pt idx="459">
                  <c:v>19.3</c:v>
                </c:pt>
                <c:pt idx="460">
                  <c:v>19.3</c:v>
                </c:pt>
                <c:pt idx="461">
                  <c:v>19.29</c:v>
                </c:pt>
                <c:pt idx="462">
                  <c:v>19.29</c:v>
                </c:pt>
                <c:pt idx="463">
                  <c:v>19.28</c:v>
                </c:pt>
                <c:pt idx="464">
                  <c:v>19.28</c:v>
                </c:pt>
                <c:pt idx="465">
                  <c:v>19.27</c:v>
                </c:pt>
                <c:pt idx="466">
                  <c:v>19.260000000000002</c:v>
                </c:pt>
                <c:pt idx="467">
                  <c:v>19.260000000000002</c:v>
                </c:pt>
                <c:pt idx="468">
                  <c:v>19.25</c:v>
                </c:pt>
                <c:pt idx="469">
                  <c:v>19.25</c:v>
                </c:pt>
                <c:pt idx="470">
                  <c:v>19.239999999999998</c:v>
                </c:pt>
                <c:pt idx="471">
                  <c:v>19.239999999999998</c:v>
                </c:pt>
                <c:pt idx="472">
                  <c:v>19.239999999999998</c:v>
                </c:pt>
                <c:pt idx="473">
                  <c:v>19.23</c:v>
                </c:pt>
                <c:pt idx="474">
                  <c:v>19.23</c:v>
                </c:pt>
                <c:pt idx="475">
                  <c:v>19.23</c:v>
                </c:pt>
                <c:pt idx="476">
                  <c:v>19.239999999999998</c:v>
                </c:pt>
                <c:pt idx="477">
                  <c:v>19.239999999999998</c:v>
                </c:pt>
                <c:pt idx="478">
                  <c:v>19.239999999999998</c:v>
                </c:pt>
                <c:pt idx="479">
                  <c:v>19.239999999999998</c:v>
                </c:pt>
                <c:pt idx="480">
                  <c:v>19.23</c:v>
                </c:pt>
                <c:pt idx="481">
                  <c:v>19.23</c:v>
                </c:pt>
                <c:pt idx="482">
                  <c:v>19.23</c:v>
                </c:pt>
                <c:pt idx="483">
                  <c:v>19.22</c:v>
                </c:pt>
                <c:pt idx="484">
                  <c:v>19.22</c:v>
                </c:pt>
                <c:pt idx="485">
                  <c:v>19.22</c:v>
                </c:pt>
                <c:pt idx="486">
                  <c:v>19.21</c:v>
                </c:pt>
                <c:pt idx="487">
                  <c:v>19.21</c:v>
                </c:pt>
                <c:pt idx="488">
                  <c:v>19.21</c:v>
                </c:pt>
                <c:pt idx="489">
                  <c:v>19.2</c:v>
                </c:pt>
                <c:pt idx="490">
                  <c:v>19.18</c:v>
                </c:pt>
                <c:pt idx="491">
                  <c:v>19.18</c:v>
                </c:pt>
                <c:pt idx="492">
                  <c:v>19.18</c:v>
                </c:pt>
                <c:pt idx="493">
                  <c:v>19.18</c:v>
                </c:pt>
                <c:pt idx="494">
                  <c:v>19.190000000000001</c:v>
                </c:pt>
                <c:pt idx="495">
                  <c:v>19.190000000000001</c:v>
                </c:pt>
                <c:pt idx="496">
                  <c:v>19.18</c:v>
                </c:pt>
                <c:pt idx="497">
                  <c:v>19.18</c:v>
                </c:pt>
                <c:pt idx="498">
                  <c:v>19.18</c:v>
                </c:pt>
                <c:pt idx="499">
                  <c:v>19.18</c:v>
                </c:pt>
                <c:pt idx="500">
                  <c:v>19.170000000000002</c:v>
                </c:pt>
                <c:pt idx="501">
                  <c:v>19.16</c:v>
                </c:pt>
                <c:pt idx="502">
                  <c:v>19.16</c:v>
                </c:pt>
                <c:pt idx="503">
                  <c:v>19.149999999999999</c:v>
                </c:pt>
                <c:pt idx="504">
                  <c:v>19.14</c:v>
                </c:pt>
                <c:pt idx="505">
                  <c:v>19.13</c:v>
                </c:pt>
                <c:pt idx="506">
                  <c:v>19.13</c:v>
                </c:pt>
                <c:pt idx="507">
                  <c:v>19.13</c:v>
                </c:pt>
                <c:pt idx="508">
                  <c:v>19.13</c:v>
                </c:pt>
                <c:pt idx="509">
                  <c:v>19.13</c:v>
                </c:pt>
                <c:pt idx="510">
                  <c:v>19.14</c:v>
                </c:pt>
                <c:pt idx="511">
                  <c:v>19.13</c:v>
                </c:pt>
                <c:pt idx="512">
                  <c:v>19.13</c:v>
                </c:pt>
                <c:pt idx="513">
                  <c:v>19.14</c:v>
                </c:pt>
                <c:pt idx="514">
                  <c:v>19.13</c:v>
                </c:pt>
                <c:pt idx="515">
                  <c:v>19.13</c:v>
                </c:pt>
                <c:pt idx="516">
                  <c:v>19.13</c:v>
                </c:pt>
                <c:pt idx="517">
                  <c:v>19.13</c:v>
                </c:pt>
                <c:pt idx="518">
                  <c:v>19.13</c:v>
                </c:pt>
                <c:pt idx="519">
                  <c:v>19.13</c:v>
                </c:pt>
                <c:pt idx="520">
                  <c:v>19.13</c:v>
                </c:pt>
                <c:pt idx="521">
                  <c:v>19.13</c:v>
                </c:pt>
                <c:pt idx="522">
                  <c:v>19.13</c:v>
                </c:pt>
                <c:pt idx="523">
                  <c:v>19.12</c:v>
                </c:pt>
                <c:pt idx="524">
                  <c:v>19.12</c:v>
                </c:pt>
                <c:pt idx="525">
                  <c:v>19.11</c:v>
                </c:pt>
                <c:pt idx="526">
                  <c:v>19.11</c:v>
                </c:pt>
                <c:pt idx="527">
                  <c:v>19.100000000000001</c:v>
                </c:pt>
                <c:pt idx="528">
                  <c:v>19.09</c:v>
                </c:pt>
                <c:pt idx="529">
                  <c:v>19.079999999999998</c:v>
                </c:pt>
                <c:pt idx="530">
                  <c:v>19.079999999999998</c:v>
                </c:pt>
                <c:pt idx="531">
                  <c:v>19.079999999999998</c:v>
                </c:pt>
                <c:pt idx="532">
                  <c:v>19.07</c:v>
                </c:pt>
                <c:pt idx="533">
                  <c:v>19.059999999999999</c:v>
                </c:pt>
                <c:pt idx="534">
                  <c:v>19.059999999999999</c:v>
                </c:pt>
                <c:pt idx="535">
                  <c:v>19.05</c:v>
                </c:pt>
                <c:pt idx="536">
                  <c:v>19.03</c:v>
                </c:pt>
                <c:pt idx="537">
                  <c:v>19.03</c:v>
                </c:pt>
                <c:pt idx="538">
                  <c:v>19.010000000000002</c:v>
                </c:pt>
                <c:pt idx="539">
                  <c:v>18.98</c:v>
                </c:pt>
                <c:pt idx="540">
                  <c:v>18.97</c:v>
                </c:pt>
                <c:pt idx="541">
                  <c:v>18.940000000000001</c:v>
                </c:pt>
                <c:pt idx="542">
                  <c:v>18.91</c:v>
                </c:pt>
                <c:pt idx="543">
                  <c:v>18.88</c:v>
                </c:pt>
                <c:pt idx="544">
                  <c:v>18.84</c:v>
                </c:pt>
                <c:pt idx="545">
                  <c:v>18.809999999999999</c:v>
                </c:pt>
                <c:pt idx="546">
                  <c:v>18.760000000000002</c:v>
                </c:pt>
                <c:pt idx="547">
                  <c:v>18.72</c:v>
                </c:pt>
                <c:pt idx="548">
                  <c:v>18.670000000000002</c:v>
                </c:pt>
                <c:pt idx="549">
                  <c:v>18.61</c:v>
                </c:pt>
                <c:pt idx="550">
                  <c:v>18.559999999999999</c:v>
                </c:pt>
                <c:pt idx="551">
                  <c:v>18.489999999999998</c:v>
                </c:pt>
                <c:pt idx="552">
                  <c:v>18.420000000000002</c:v>
                </c:pt>
                <c:pt idx="553">
                  <c:v>18.34</c:v>
                </c:pt>
                <c:pt idx="554">
                  <c:v>18.260000000000002</c:v>
                </c:pt>
                <c:pt idx="555">
                  <c:v>18.170000000000002</c:v>
                </c:pt>
                <c:pt idx="556">
                  <c:v>18.079999999999998</c:v>
                </c:pt>
                <c:pt idx="557">
                  <c:v>17.98</c:v>
                </c:pt>
                <c:pt idx="558">
                  <c:v>17.87</c:v>
                </c:pt>
                <c:pt idx="559">
                  <c:v>17.77</c:v>
                </c:pt>
                <c:pt idx="560">
                  <c:v>17.64</c:v>
                </c:pt>
                <c:pt idx="561">
                  <c:v>17.510000000000002</c:v>
                </c:pt>
                <c:pt idx="562">
                  <c:v>17.36</c:v>
                </c:pt>
                <c:pt idx="563">
                  <c:v>17.21</c:v>
                </c:pt>
                <c:pt idx="564">
                  <c:v>17.05</c:v>
                </c:pt>
                <c:pt idx="565">
                  <c:v>16.89</c:v>
                </c:pt>
                <c:pt idx="566">
                  <c:v>16.73</c:v>
                </c:pt>
                <c:pt idx="567">
                  <c:v>16.57</c:v>
                </c:pt>
                <c:pt idx="568">
                  <c:v>16.41</c:v>
                </c:pt>
                <c:pt idx="569">
                  <c:v>16.25</c:v>
                </c:pt>
                <c:pt idx="570">
                  <c:v>16.09</c:v>
                </c:pt>
                <c:pt idx="571">
                  <c:v>15.93</c:v>
                </c:pt>
                <c:pt idx="572">
                  <c:v>15.75</c:v>
                </c:pt>
                <c:pt idx="573">
                  <c:v>15.58</c:v>
                </c:pt>
                <c:pt idx="574">
                  <c:v>15.39</c:v>
                </c:pt>
                <c:pt idx="575">
                  <c:v>15.2</c:v>
                </c:pt>
                <c:pt idx="576">
                  <c:v>15</c:v>
                </c:pt>
                <c:pt idx="577">
                  <c:v>14.8</c:v>
                </c:pt>
                <c:pt idx="578">
                  <c:v>14.61</c:v>
                </c:pt>
                <c:pt idx="579">
                  <c:v>14.4</c:v>
                </c:pt>
                <c:pt idx="580">
                  <c:v>14.18</c:v>
                </c:pt>
                <c:pt idx="581">
                  <c:v>13.97</c:v>
                </c:pt>
                <c:pt idx="582">
                  <c:v>13.75</c:v>
                </c:pt>
                <c:pt idx="583">
                  <c:v>13.52</c:v>
                </c:pt>
                <c:pt idx="584">
                  <c:v>13.3</c:v>
                </c:pt>
                <c:pt idx="585">
                  <c:v>13.08</c:v>
                </c:pt>
                <c:pt idx="586">
                  <c:v>12.85</c:v>
                </c:pt>
                <c:pt idx="587">
                  <c:v>12.63</c:v>
                </c:pt>
                <c:pt idx="588">
                  <c:v>12.41</c:v>
                </c:pt>
                <c:pt idx="589">
                  <c:v>12.19</c:v>
                </c:pt>
                <c:pt idx="590">
                  <c:v>11.97</c:v>
                </c:pt>
                <c:pt idx="591">
                  <c:v>11.75</c:v>
                </c:pt>
                <c:pt idx="592">
                  <c:v>11.54</c:v>
                </c:pt>
                <c:pt idx="593">
                  <c:v>11.32</c:v>
                </c:pt>
                <c:pt idx="594">
                  <c:v>11.11</c:v>
                </c:pt>
                <c:pt idx="595">
                  <c:v>10.91</c:v>
                </c:pt>
                <c:pt idx="596">
                  <c:v>10.7</c:v>
                </c:pt>
                <c:pt idx="597">
                  <c:v>10.5</c:v>
                </c:pt>
                <c:pt idx="598">
                  <c:v>10.3</c:v>
                </c:pt>
                <c:pt idx="599">
                  <c:v>10.1</c:v>
                </c:pt>
                <c:pt idx="600">
                  <c:v>9.9</c:v>
                </c:pt>
                <c:pt idx="601">
                  <c:v>9.6999999999999993</c:v>
                </c:pt>
                <c:pt idx="602">
                  <c:v>9.52</c:v>
                </c:pt>
                <c:pt idx="603">
                  <c:v>9.35</c:v>
                </c:pt>
                <c:pt idx="604">
                  <c:v>9.18</c:v>
                </c:pt>
                <c:pt idx="605">
                  <c:v>9</c:v>
                </c:pt>
                <c:pt idx="606">
                  <c:v>8.83</c:v>
                </c:pt>
                <c:pt idx="607">
                  <c:v>8.66</c:v>
                </c:pt>
                <c:pt idx="608">
                  <c:v>8.52</c:v>
                </c:pt>
                <c:pt idx="609">
                  <c:v>8.3800000000000008</c:v>
                </c:pt>
                <c:pt idx="610">
                  <c:v>8.24</c:v>
                </c:pt>
                <c:pt idx="611">
                  <c:v>8.1199999999999992</c:v>
                </c:pt>
                <c:pt idx="612">
                  <c:v>7.99</c:v>
                </c:pt>
                <c:pt idx="613">
                  <c:v>7.87</c:v>
                </c:pt>
                <c:pt idx="614">
                  <c:v>7.75</c:v>
                </c:pt>
                <c:pt idx="615">
                  <c:v>7.63</c:v>
                </c:pt>
                <c:pt idx="616">
                  <c:v>7.52</c:v>
                </c:pt>
                <c:pt idx="617">
                  <c:v>7.41</c:v>
                </c:pt>
                <c:pt idx="618">
                  <c:v>7.3</c:v>
                </c:pt>
                <c:pt idx="619">
                  <c:v>7.2</c:v>
                </c:pt>
                <c:pt idx="620">
                  <c:v>7.12</c:v>
                </c:pt>
                <c:pt idx="621">
                  <c:v>7.04</c:v>
                </c:pt>
                <c:pt idx="622">
                  <c:v>6.96</c:v>
                </c:pt>
                <c:pt idx="623">
                  <c:v>6.88</c:v>
                </c:pt>
                <c:pt idx="624">
                  <c:v>6.79</c:v>
                </c:pt>
                <c:pt idx="625">
                  <c:v>6.71</c:v>
                </c:pt>
                <c:pt idx="626">
                  <c:v>6.63</c:v>
                </c:pt>
                <c:pt idx="627">
                  <c:v>6.56</c:v>
                </c:pt>
                <c:pt idx="628">
                  <c:v>6.49</c:v>
                </c:pt>
                <c:pt idx="629">
                  <c:v>6.43</c:v>
                </c:pt>
                <c:pt idx="630">
                  <c:v>6.37</c:v>
                </c:pt>
                <c:pt idx="631">
                  <c:v>6.31</c:v>
                </c:pt>
                <c:pt idx="632">
                  <c:v>6.26</c:v>
                </c:pt>
                <c:pt idx="633">
                  <c:v>6.22</c:v>
                </c:pt>
                <c:pt idx="634">
                  <c:v>6.17</c:v>
                </c:pt>
                <c:pt idx="635">
                  <c:v>6.13</c:v>
                </c:pt>
                <c:pt idx="636">
                  <c:v>6.09</c:v>
                </c:pt>
                <c:pt idx="637">
                  <c:v>6.05</c:v>
                </c:pt>
                <c:pt idx="638">
                  <c:v>6.02</c:v>
                </c:pt>
                <c:pt idx="639">
                  <c:v>5.99</c:v>
                </c:pt>
                <c:pt idx="640">
                  <c:v>5.97</c:v>
                </c:pt>
                <c:pt idx="641">
                  <c:v>0</c:v>
                </c:pt>
              </c:numCache>
            </c:numRef>
          </c:yVal>
          <c:smooth val="0"/>
        </c:ser>
        <c:dLbls>
          <c:showLegendKey val="0"/>
          <c:showVal val="0"/>
          <c:showCatName val="0"/>
          <c:showSerName val="0"/>
          <c:showPercent val="0"/>
          <c:showBubbleSize val="0"/>
        </c:dLbls>
        <c:axId val="298920184"/>
        <c:axId val="299223264"/>
      </c:scatterChart>
      <c:valAx>
        <c:axId val="298920184"/>
        <c:scaling>
          <c:orientation val="minMax"/>
          <c:max val="650"/>
          <c:min val="0"/>
        </c:scaling>
        <c:delete val="0"/>
        <c:axPos val="b"/>
        <c:majorGridlines/>
        <c:title>
          <c:tx>
            <c:rich>
              <a:bodyPr/>
              <a:lstStyle/>
              <a:p>
                <a:pPr>
                  <a:defRPr sz="1600"/>
                </a:pPr>
                <a:r>
                  <a:rPr lang="en-US" sz="1600" dirty="0" smtClean="0"/>
                  <a:t>Time in minutes</a:t>
                </a:r>
                <a:endParaRPr lang="en-US" sz="1600" dirty="0"/>
              </a:p>
            </c:rich>
          </c:tx>
          <c:layout/>
          <c:overlay val="0"/>
        </c:title>
        <c:majorTickMark val="none"/>
        <c:minorTickMark val="none"/>
        <c:tickLblPos val="nextTo"/>
        <c:txPr>
          <a:bodyPr/>
          <a:lstStyle/>
          <a:p>
            <a:pPr>
              <a:defRPr sz="1600"/>
            </a:pPr>
            <a:endParaRPr lang="en-US"/>
          </a:p>
        </c:txPr>
        <c:crossAx val="299223264"/>
        <c:crosses val="autoZero"/>
        <c:crossBetween val="midCat"/>
        <c:majorUnit val="50"/>
      </c:valAx>
      <c:valAx>
        <c:axId val="299223264"/>
        <c:scaling>
          <c:orientation val="minMax"/>
          <c:max val="23"/>
          <c:min val="18"/>
        </c:scaling>
        <c:delete val="0"/>
        <c:axPos val="l"/>
        <c:majorGridlines/>
        <c:title>
          <c:tx>
            <c:rich>
              <a:bodyPr rot="-5400000" vert="horz"/>
              <a:lstStyle/>
              <a:p>
                <a:pPr>
                  <a:defRPr sz="1600"/>
                </a:pPr>
                <a:r>
                  <a:rPr lang="en-US" sz="1600" dirty="0" smtClean="0"/>
                  <a:t>Sensor</a:t>
                </a:r>
                <a:r>
                  <a:rPr lang="en-US" sz="1600" baseline="0" dirty="0" smtClean="0"/>
                  <a:t> Readings (mag/arcsec</a:t>
                </a:r>
                <a:r>
                  <a:rPr lang="en-US" sz="1600" baseline="30000" dirty="0" smtClean="0"/>
                  <a:t>2</a:t>
                </a:r>
                <a:r>
                  <a:rPr lang="en-US" sz="1600" baseline="0" dirty="0" smtClean="0"/>
                  <a:t>)</a:t>
                </a:r>
                <a:endParaRPr lang="en-US" sz="1600" dirty="0"/>
              </a:p>
            </c:rich>
          </c:tx>
          <c:layout/>
          <c:overlay val="0"/>
        </c:title>
        <c:numFmt formatCode="General" sourceLinked="1"/>
        <c:majorTickMark val="none"/>
        <c:minorTickMark val="none"/>
        <c:tickLblPos val="nextTo"/>
        <c:txPr>
          <a:bodyPr/>
          <a:lstStyle/>
          <a:p>
            <a:pPr>
              <a:defRPr sz="1600"/>
            </a:pPr>
            <a:endParaRPr lang="en-US"/>
          </a:p>
        </c:txPr>
        <c:crossAx val="298920184"/>
        <c:crosses val="autoZero"/>
        <c:crossBetween val="midCat"/>
      </c:valAx>
    </c:plotArea>
    <c:plotVisOnly val="1"/>
    <c:dispBlanksAs val="gap"/>
    <c:showDLblsOverMax val="0"/>
  </c:chart>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dirty="0" smtClean="0"/>
              <a:t>05/24/2017 – Lowell Observatory, Anderson Mesa</a:t>
            </a:r>
            <a:endParaRPr lang="en-US" dirty="0"/>
          </a:p>
        </c:rich>
      </c:tx>
      <c:layout>
        <c:manualLayout>
          <c:xMode val="edge"/>
          <c:yMode val="edge"/>
          <c:x val="0.18623534558180227"/>
          <c:y val="6.6821334833145844E-3"/>
        </c:manualLayout>
      </c:layout>
      <c:overlay val="0"/>
    </c:title>
    <c:autoTitleDeleted val="0"/>
    <c:plotArea>
      <c:layout/>
      <c:scatterChart>
        <c:scatterStyle val="lineMarker"/>
        <c:varyColors val="0"/>
        <c:ser>
          <c:idx val="0"/>
          <c:order val="0"/>
          <c:tx>
            <c:v>N</c:v>
          </c:tx>
          <c:marker>
            <c:symbol val="circle"/>
            <c:size val="3"/>
          </c:marker>
          <c:xVal>
            <c:numRef>
              <c:f>'FLGSTF AZ May 24, 2017'!$B$6:$B$15</c:f>
              <c:numCache>
                <c:formatCode>General</c:formatCode>
                <c:ptCount val="10"/>
                <c:pt idx="0">
                  <c:v>0</c:v>
                </c:pt>
                <c:pt idx="1">
                  <c:v>10</c:v>
                </c:pt>
                <c:pt idx="2">
                  <c:v>20</c:v>
                </c:pt>
                <c:pt idx="3">
                  <c:v>30</c:v>
                </c:pt>
                <c:pt idx="4">
                  <c:v>40</c:v>
                </c:pt>
                <c:pt idx="5">
                  <c:v>50</c:v>
                </c:pt>
                <c:pt idx="6">
                  <c:v>60</c:v>
                </c:pt>
                <c:pt idx="7">
                  <c:v>70</c:v>
                </c:pt>
                <c:pt idx="8">
                  <c:v>80</c:v>
                </c:pt>
                <c:pt idx="9">
                  <c:v>90</c:v>
                </c:pt>
              </c:numCache>
            </c:numRef>
          </c:xVal>
          <c:yVal>
            <c:numRef>
              <c:f>'FLGSTF AZ May 24, 2017'!$N$6:$N$15</c:f>
              <c:numCache>
                <c:formatCode>General</c:formatCode>
                <c:ptCount val="10"/>
                <c:pt idx="0">
                  <c:v>22.206</c:v>
                </c:pt>
                <c:pt idx="1">
                  <c:v>21.959999999999987</c:v>
                </c:pt>
                <c:pt idx="2">
                  <c:v>21.810000000000031</c:v>
                </c:pt>
                <c:pt idx="3">
                  <c:v>21.721999999999987</c:v>
                </c:pt>
                <c:pt idx="4">
                  <c:v>21.694000000000031</c:v>
                </c:pt>
                <c:pt idx="5">
                  <c:v>21.721999999999987</c:v>
                </c:pt>
                <c:pt idx="6">
                  <c:v>21.795999999999989</c:v>
                </c:pt>
                <c:pt idx="7">
                  <c:v>21.880000000000003</c:v>
                </c:pt>
                <c:pt idx="8">
                  <c:v>21.869999999999987</c:v>
                </c:pt>
                <c:pt idx="9">
                  <c:v>21.89</c:v>
                </c:pt>
              </c:numCache>
            </c:numRef>
          </c:yVal>
          <c:smooth val="0"/>
        </c:ser>
        <c:ser>
          <c:idx val="1"/>
          <c:order val="1"/>
          <c:tx>
            <c:v>W</c:v>
          </c:tx>
          <c:marker>
            <c:symbol val="circle"/>
            <c:size val="3"/>
          </c:marker>
          <c:xVal>
            <c:numRef>
              <c:f>'FLGSTF AZ May 24, 2017'!$B$18:$B$27</c:f>
              <c:numCache>
                <c:formatCode>General</c:formatCode>
                <c:ptCount val="10"/>
                <c:pt idx="0">
                  <c:v>0</c:v>
                </c:pt>
                <c:pt idx="1">
                  <c:v>10</c:v>
                </c:pt>
                <c:pt idx="2">
                  <c:v>20</c:v>
                </c:pt>
                <c:pt idx="3">
                  <c:v>30</c:v>
                </c:pt>
                <c:pt idx="4">
                  <c:v>40</c:v>
                </c:pt>
                <c:pt idx="5">
                  <c:v>50</c:v>
                </c:pt>
                <c:pt idx="6">
                  <c:v>60</c:v>
                </c:pt>
                <c:pt idx="7">
                  <c:v>70</c:v>
                </c:pt>
                <c:pt idx="8">
                  <c:v>80</c:v>
                </c:pt>
                <c:pt idx="9">
                  <c:v>90</c:v>
                </c:pt>
              </c:numCache>
            </c:numRef>
          </c:xVal>
          <c:yVal>
            <c:numRef>
              <c:f>'FLGSTF AZ May 24, 2017'!$N$18:$N$27</c:f>
              <c:numCache>
                <c:formatCode>General</c:formatCode>
                <c:ptCount val="10"/>
                <c:pt idx="0">
                  <c:v>21.959999999999987</c:v>
                </c:pt>
                <c:pt idx="1">
                  <c:v>21.834000000000035</c:v>
                </c:pt>
                <c:pt idx="2">
                  <c:v>21.692</c:v>
                </c:pt>
                <c:pt idx="3">
                  <c:v>21.625999999999987</c:v>
                </c:pt>
                <c:pt idx="4">
                  <c:v>21.577999999999996</c:v>
                </c:pt>
                <c:pt idx="5">
                  <c:v>21.654000000000035</c:v>
                </c:pt>
                <c:pt idx="6">
                  <c:v>21.720000000000002</c:v>
                </c:pt>
                <c:pt idx="7">
                  <c:v>21.814000000000032</c:v>
                </c:pt>
                <c:pt idx="8">
                  <c:v>21.85</c:v>
                </c:pt>
                <c:pt idx="9">
                  <c:v>21.887999999999987</c:v>
                </c:pt>
              </c:numCache>
            </c:numRef>
          </c:yVal>
          <c:smooth val="0"/>
        </c:ser>
        <c:ser>
          <c:idx val="2"/>
          <c:order val="2"/>
          <c:tx>
            <c:v>S</c:v>
          </c:tx>
          <c:marker>
            <c:symbol val="circle"/>
            <c:size val="3"/>
          </c:marker>
          <c:xVal>
            <c:numRef>
              <c:f>'FLGSTF AZ May 24, 2017'!$B$30:$B$39</c:f>
              <c:numCache>
                <c:formatCode>General</c:formatCode>
                <c:ptCount val="10"/>
                <c:pt idx="0">
                  <c:v>0</c:v>
                </c:pt>
                <c:pt idx="1">
                  <c:v>10</c:v>
                </c:pt>
                <c:pt idx="2">
                  <c:v>20</c:v>
                </c:pt>
                <c:pt idx="3">
                  <c:v>30</c:v>
                </c:pt>
                <c:pt idx="4">
                  <c:v>40</c:v>
                </c:pt>
                <c:pt idx="5">
                  <c:v>50</c:v>
                </c:pt>
                <c:pt idx="6">
                  <c:v>60</c:v>
                </c:pt>
                <c:pt idx="7">
                  <c:v>70</c:v>
                </c:pt>
                <c:pt idx="8">
                  <c:v>80</c:v>
                </c:pt>
                <c:pt idx="9">
                  <c:v>90</c:v>
                </c:pt>
              </c:numCache>
            </c:numRef>
          </c:xVal>
          <c:yVal>
            <c:numRef>
              <c:f>'FLGSTF AZ May 24, 2017'!$N$30:$N$39</c:f>
              <c:numCache>
                <c:formatCode>General</c:formatCode>
                <c:ptCount val="10"/>
                <c:pt idx="0">
                  <c:v>22.403999999999989</c:v>
                </c:pt>
                <c:pt idx="1">
                  <c:v>22.131999999999998</c:v>
                </c:pt>
                <c:pt idx="2">
                  <c:v>21.983999999999959</c:v>
                </c:pt>
                <c:pt idx="3">
                  <c:v>21.835999999999999</c:v>
                </c:pt>
                <c:pt idx="4">
                  <c:v>21.781999999999989</c:v>
                </c:pt>
                <c:pt idx="5">
                  <c:v>21.720000000000002</c:v>
                </c:pt>
                <c:pt idx="6">
                  <c:v>21.756</c:v>
                </c:pt>
                <c:pt idx="7">
                  <c:v>21.815999999999999</c:v>
                </c:pt>
                <c:pt idx="8">
                  <c:v>21.853999999999999</c:v>
                </c:pt>
                <c:pt idx="9">
                  <c:v>21.9</c:v>
                </c:pt>
              </c:numCache>
            </c:numRef>
          </c:yVal>
          <c:smooth val="0"/>
        </c:ser>
        <c:ser>
          <c:idx val="3"/>
          <c:order val="3"/>
          <c:tx>
            <c:v>E</c:v>
          </c:tx>
          <c:marker>
            <c:symbol val="circle"/>
            <c:size val="3"/>
          </c:marker>
          <c:xVal>
            <c:numRef>
              <c:f>'FLGSTF AZ May 24, 2017'!$B$42:$B$51</c:f>
              <c:numCache>
                <c:formatCode>General</c:formatCode>
                <c:ptCount val="10"/>
                <c:pt idx="0">
                  <c:v>0</c:v>
                </c:pt>
                <c:pt idx="1">
                  <c:v>10</c:v>
                </c:pt>
                <c:pt idx="2">
                  <c:v>20</c:v>
                </c:pt>
                <c:pt idx="3">
                  <c:v>30</c:v>
                </c:pt>
                <c:pt idx="4">
                  <c:v>40</c:v>
                </c:pt>
                <c:pt idx="5">
                  <c:v>50</c:v>
                </c:pt>
                <c:pt idx="6">
                  <c:v>60</c:v>
                </c:pt>
                <c:pt idx="7">
                  <c:v>70</c:v>
                </c:pt>
                <c:pt idx="8">
                  <c:v>80</c:v>
                </c:pt>
                <c:pt idx="9">
                  <c:v>90</c:v>
                </c:pt>
              </c:numCache>
            </c:numRef>
          </c:xVal>
          <c:yVal>
            <c:numRef>
              <c:f>'FLGSTF AZ May 24, 2017'!$N$42:$N$51</c:f>
              <c:numCache>
                <c:formatCode>General</c:formatCode>
                <c:ptCount val="10"/>
                <c:pt idx="0">
                  <c:v>22.259999999999987</c:v>
                </c:pt>
                <c:pt idx="1">
                  <c:v>22.032</c:v>
                </c:pt>
                <c:pt idx="2">
                  <c:v>21.85</c:v>
                </c:pt>
                <c:pt idx="3">
                  <c:v>21.741999999999987</c:v>
                </c:pt>
                <c:pt idx="4">
                  <c:v>21.741999999999987</c:v>
                </c:pt>
                <c:pt idx="5">
                  <c:v>21.692</c:v>
                </c:pt>
                <c:pt idx="6">
                  <c:v>21.744</c:v>
                </c:pt>
                <c:pt idx="7">
                  <c:v>21.787999999999986</c:v>
                </c:pt>
                <c:pt idx="8">
                  <c:v>21.866000000000003</c:v>
                </c:pt>
                <c:pt idx="9">
                  <c:v>21.887999999999987</c:v>
                </c:pt>
              </c:numCache>
            </c:numRef>
          </c:yVal>
          <c:smooth val="0"/>
        </c:ser>
        <c:dLbls>
          <c:showLegendKey val="0"/>
          <c:showVal val="0"/>
          <c:showCatName val="0"/>
          <c:showSerName val="0"/>
          <c:showPercent val="0"/>
          <c:showBubbleSize val="0"/>
        </c:dLbls>
        <c:axId val="300277208"/>
        <c:axId val="375049144"/>
      </c:scatterChart>
      <c:valAx>
        <c:axId val="300277208"/>
        <c:scaling>
          <c:orientation val="minMax"/>
          <c:max val="100"/>
          <c:min val="0"/>
        </c:scaling>
        <c:delete val="0"/>
        <c:axPos val="b"/>
        <c:majorGridlines/>
        <c:numFmt formatCode="General" sourceLinked="1"/>
        <c:majorTickMark val="none"/>
        <c:minorTickMark val="none"/>
        <c:tickLblPos val="nextTo"/>
        <c:txPr>
          <a:bodyPr/>
          <a:lstStyle/>
          <a:p>
            <a:pPr>
              <a:defRPr sz="1400"/>
            </a:pPr>
            <a:endParaRPr lang="en-US"/>
          </a:p>
        </c:txPr>
        <c:crossAx val="375049144"/>
        <c:crosses val="autoZero"/>
        <c:crossBetween val="midCat"/>
        <c:majorUnit val="10"/>
        <c:minorUnit val="4"/>
      </c:valAx>
      <c:valAx>
        <c:axId val="375049144"/>
        <c:scaling>
          <c:orientation val="minMax"/>
        </c:scaling>
        <c:delete val="0"/>
        <c:axPos val="l"/>
        <c:majorGridlines/>
        <c:numFmt formatCode="General" sourceLinked="1"/>
        <c:majorTickMark val="none"/>
        <c:minorTickMark val="none"/>
        <c:tickLblPos val="nextTo"/>
        <c:txPr>
          <a:bodyPr/>
          <a:lstStyle/>
          <a:p>
            <a:pPr>
              <a:defRPr sz="1400"/>
            </a:pPr>
            <a:endParaRPr lang="en-US"/>
          </a:p>
        </c:txPr>
        <c:crossAx val="300277208"/>
        <c:crosses val="autoZero"/>
        <c:crossBetween val="midCat"/>
      </c:valAx>
    </c:plotArea>
    <c:legend>
      <c:legendPos val="b"/>
      <c:overlay val="0"/>
      <c:txPr>
        <a:bodyPr/>
        <a:lstStyle/>
        <a:p>
          <a:pPr>
            <a:defRPr sz="1600"/>
          </a:pPr>
          <a:endParaRPr lang="en-US"/>
        </a:p>
      </c:tx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03/29/2016</a:t>
            </a:r>
            <a:r>
              <a:rPr lang="en-US" baseline="0"/>
              <a:t> - Truman State Observatory (Semi-Rural)</a:t>
            </a:r>
            <a:endParaRPr lang="en-US"/>
          </a:p>
        </c:rich>
      </c:tx>
      <c:overlay val="0"/>
    </c:title>
    <c:autoTitleDeleted val="0"/>
    <c:plotArea>
      <c:layout/>
      <c:scatterChart>
        <c:scatterStyle val="lineMarker"/>
        <c:varyColors val="0"/>
        <c:ser>
          <c:idx val="0"/>
          <c:order val="0"/>
          <c:tx>
            <c:v>North</c:v>
          </c:tx>
          <c:marker>
            <c:symbol val="circle"/>
            <c:size val="5"/>
          </c:marker>
          <c:xVal>
            <c:numRef>
              <c:f>'Obs 3-29 S1'!$B$6:$B$12</c:f>
              <c:numCache>
                <c:formatCode>0.00</c:formatCode>
                <c:ptCount val="7"/>
                <c:pt idx="0">
                  <c:v>90</c:v>
                </c:pt>
                <c:pt idx="1">
                  <c:v>75</c:v>
                </c:pt>
                <c:pt idx="2">
                  <c:v>60</c:v>
                </c:pt>
                <c:pt idx="3">
                  <c:v>45</c:v>
                </c:pt>
                <c:pt idx="4">
                  <c:v>30</c:v>
                </c:pt>
                <c:pt idx="5">
                  <c:v>15</c:v>
                </c:pt>
                <c:pt idx="6">
                  <c:v>0</c:v>
                </c:pt>
              </c:numCache>
            </c:numRef>
          </c:xVal>
          <c:yVal>
            <c:numRef>
              <c:f>'Obs 3-29 S1'!$N$6:$N$12</c:f>
              <c:numCache>
                <c:formatCode>0.000</c:formatCode>
                <c:ptCount val="7"/>
                <c:pt idx="0">
                  <c:v>20.14</c:v>
                </c:pt>
                <c:pt idx="1">
                  <c:v>19.916</c:v>
                </c:pt>
                <c:pt idx="2">
                  <c:v>19.795999999999999</c:v>
                </c:pt>
                <c:pt idx="3">
                  <c:v>19.639999999999997</c:v>
                </c:pt>
                <c:pt idx="4">
                  <c:v>19.553999999999998</c:v>
                </c:pt>
                <c:pt idx="5">
                  <c:v>19.649999999999999</c:v>
                </c:pt>
                <c:pt idx="6">
                  <c:v>19.872</c:v>
                </c:pt>
              </c:numCache>
            </c:numRef>
          </c:yVal>
          <c:smooth val="0"/>
        </c:ser>
        <c:ser>
          <c:idx val="1"/>
          <c:order val="1"/>
          <c:tx>
            <c:v>East</c:v>
          </c:tx>
          <c:marker>
            <c:symbol val="circle"/>
            <c:size val="5"/>
          </c:marker>
          <c:xVal>
            <c:numRef>
              <c:f>'Obs 3-29 S1'!$B$15:$B$21</c:f>
              <c:numCache>
                <c:formatCode>0.00</c:formatCode>
                <c:ptCount val="7"/>
                <c:pt idx="0">
                  <c:v>90</c:v>
                </c:pt>
                <c:pt idx="1">
                  <c:v>75</c:v>
                </c:pt>
                <c:pt idx="2">
                  <c:v>60</c:v>
                </c:pt>
                <c:pt idx="3">
                  <c:v>45</c:v>
                </c:pt>
                <c:pt idx="4">
                  <c:v>30</c:v>
                </c:pt>
                <c:pt idx="5">
                  <c:v>15</c:v>
                </c:pt>
                <c:pt idx="6">
                  <c:v>0</c:v>
                </c:pt>
              </c:numCache>
            </c:numRef>
          </c:xVal>
          <c:yVal>
            <c:numRef>
              <c:f>'Obs 3-29 S1'!$N$15:$N$21</c:f>
              <c:numCache>
                <c:formatCode>0.000</c:formatCode>
                <c:ptCount val="7"/>
                <c:pt idx="0">
                  <c:v>20.21</c:v>
                </c:pt>
                <c:pt idx="1">
                  <c:v>19.957999999999998</c:v>
                </c:pt>
                <c:pt idx="2">
                  <c:v>19.658000000000001</c:v>
                </c:pt>
                <c:pt idx="3">
                  <c:v>19.454000000000001</c:v>
                </c:pt>
                <c:pt idx="4">
                  <c:v>19.29</c:v>
                </c:pt>
                <c:pt idx="5">
                  <c:v>19.094000000000001</c:v>
                </c:pt>
                <c:pt idx="6">
                  <c:v>19.218</c:v>
                </c:pt>
              </c:numCache>
            </c:numRef>
          </c:yVal>
          <c:smooth val="0"/>
        </c:ser>
        <c:ser>
          <c:idx val="2"/>
          <c:order val="2"/>
          <c:tx>
            <c:v>South</c:v>
          </c:tx>
          <c:marker>
            <c:symbol val="circle"/>
            <c:size val="5"/>
          </c:marker>
          <c:xVal>
            <c:numRef>
              <c:f>'Obs 3-29 S1'!$B$24:$B$30</c:f>
              <c:numCache>
                <c:formatCode>0.00</c:formatCode>
                <c:ptCount val="7"/>
                <c:pt idx="0">
                  <c:v>90</c:v>
                </c:pt>
                <c:pt idx="1">
                  <c:v>75</c:v>
                </c:pt>
                <c:pt idx="2">
                  <c:v>60</c:v>
                </c:pt>
                <c:pt idx="3">
                  <c:v>45</c:v>
                </c:pt>
                <c:pt idx="4">
                  <c:v>30</c:v>
                </c:pt>
                <c:pt idx="5">
                  <c:v>15</c:v>
                </c:pt>
                <c:pt idx="6">
                  <c:v>0</c:v>
                </c:pt>
              </c:numCache>
            </c:numRef>
          </c:xVal>
          <c:yVal>
            <c:numRef>
              <c:f>'Obs 3-29 S1'!$N$24:$N$30</c:f>
              <c:numCache>
                <c:formatCode>0.000</c:formatCode>
                <c:ptCount val="7"/>
                <c:pt idx="0">
                  <c:v>20.139999999999997</c:v>
                </c:pt>
                <c:pt idx="1">
                  <c:v>20.241999999999997</c:v>
                </c:pt>
                <c:pt idx="2">
                  <c:v>20.198</c:v>
                </c:pt>
                <c:pt idx="3">
                  <c:v>20.05</c:v>
                </c:pt>
                <c:pt idx="4">
                  <c:v>20.002000000000002</c:v>
                </c:pt>
                <c:pt idx="5">
                  <c:v>20.088000000000001</c:v>
                </c:pt>
                <c:pt idx="6">
                  <c:v>20.181999999999999</c:v>
                </c:pt>
              </c:numCache>
            </c:numRef>
          </c:yVal>
          <c:smooth val="0"/>
        </c:ser>
        <c:ser>
          <c:idx val="3"/>
          <c:order val="3"/>
          <c:tx>
            <c:v>West</c:v>
          </c:tx>
          <c:marker>
            <c:symbol val="circle"/>
            <c:size val="5"/>
          </c:marker>
          <c:xVal>
            <c:numRef>
              <c:f>'Obs 3-29 S1'!$B$33:$B$39</c:f>
              <c:numCache>
                <c:formatCode>0.00</c:formatCode>
                <c:ptCount val="7"/>
                <c:pt idx="0">
                  <c:v>90</c:v>
                </c:pt>
                <c:pt idx="1">
                  <c:v>75</c:v>
                </c:pt>
                <c:pt idx="2">
                  <c:v>60</c:v>
                </c:pt>
                <c:pt idx="3">
                  <c:v>45</c:v>
                </c:pt>
                <c:pt idx="4">
                  <c:v>30</c:v>
                </c:pt>
                <c:pt idx="5">
                  <c:v>15</c:v>
                </c:pt>
                <c:pt idx="6">
                  <c:v>0</c:v>
                </c:pt>
              </c:numCache>
            </c:numRef>
          </c:xVal>
          <c:yVal>
            <c:numRef>
              <c:f>'Obs 3-29 S1'!$N$33:$N$39</c:f>
              <c:numCache>
                <c:formatCode>0.000</c:formatCode>
                <c:ptCount val="7"/>
                <c:pt idx="0">
                  <c:v>20.234000000000002</c:v>
                </c:pt>
                <c:pt idx="1">
                  <c:v>20.34</c:v>
                </c:pt>
                <c:pt idx="2">
                  <c:v>20.387999999999998</c:v>
                </c:pt>
                <c:pt idx="3">
                  <c:v>20.423999999999999</c:v>
                </c:pt>
                <c:pt idx="4">
                  <c:v>20.532</c:v>
                </c:pt>
                <c:pt idx="5">
                  <c:v>20.713999999999999</c:v>
                </c:pt>
                <c:pt idx="6">
                  <c:v>20.901999999999997</c:v>
                </c:pt>
              </c:numCache>
            </c:numRef>
          </c:yVal>
          <c:smooth val="0"/>
        </c:ser>
        <c:dLbls>
          <c:showLegendKey val="0"/>
          <c:showVal val="0"/>
          <c:showCatName val="0"/>
          <c:showSerName val="0"/>
          <c:showPercent val="0"/>
          <c:showBubbleSize val="0"/>
        </c:dLbls>
        <c:axId val="375049928"/>
        <c:axId val="375050320"/>
      </c:scatterChart>
      <c:valAx>
        <c:axId val="375049928"/>
        <c:scaling>
          <c:orientation val="minMax"/>
        </c:scaling>
        <c:delete val="0"/>
        <c:axPos val="b"/>
        <c:majorGridlines/>
        <c:numFmt formatCode="0.00" sourceLinked="1"/>
        <c:majorTickMark val="none"/>
        <c:minorTickMark val="none"/>
        <c:tickLblPos val="nextTo"/>
        <c:txPr>
          <a:bodyPr/>
          <a:lstStyle/>
          <a:p>
            <a:pPr>
              <a:defRPr sz="1400"/>
            </a:pPr>
            <a:endParaRPr lang="en-US"/>
          </a:p>
        </c:txPr>
        <c:crossAx val="375050320"/>
        <c:crosses val="autoZero"/>
        <c:crossBetween val="midCat"/>
      </c:valAx>
      <c:valAx>
        <c:axId val="375050320"/>
        <c:scaling>
          <c:orientation val="minMax"/>
        </c:scaling>
        <c:delete val="0"/>
        <c:axPos val="l"/>
        <c:majorGridlines/>
        <c:numFmt formatCode="0.000" sourceLinked="1"/>
        <c:majorTickMark val="none"/>
        <c:minorTickMark val="none"/>
        <c:tickLblPos val="nextTo"/>
        <c:txPr>
          <a:bodyPr/>
          <a:lstStyle/>
          <a:p>
            <a:pPr>
              <a:defRPr sz="1400"/>
            </a:pPr>
            <a:endParaRPr lang="en-US"/>
          </a:p>
        </c:txPr>
        <c:crossAx val="375049928"/>
        <c:crosses val="autoZero"/>
        <c:crossBetween val="midCat"/>
      </c:valAx>
    </c:plotArea>
    <c:legend>
      <c:legendPos val="b"/>
      <c:overlay val="0"/>
      <c:txPr>
        <a:bodyPr/>
        <a:lstStyle/>
        <a:p>
          <a:pPr>
            <a:defRPr sz="1600"/>
          </a:pPr>
          <a:endParaRPr lang="en-US"/>
        </a:p>
      </c:txPr>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03/13/2018 -- Lowell Observatory, Anderson Mesa</a:t>
            </a:r>
          </a:p>
        </c:rich>
      </c:tx>
      <c:overlay val="0"/>
    </c:title>
    <c:autoTitleDeleted val="0"/>
    <c:plotArea>
      <c:layout/>
      <c:scatterChart>
        <c:scatterStyle val="lineMarker"/>
        <c:varyColors val="0"/>
        <c:ser>
          <c:idx val="0"/>
          <c:order val="0"/>
          <c:spPr>
            <a:ln w="28575">
              <a:noFill/>
            </a:ln>
          </c:spPr>
          <c:marker>
            <c:symbol val="circle"/>
            <c:size val="3"/>
          </c:marker>
          <c:yVal>
            <c:numRef>
              <c:f>Finn!$E$66:$E$753</c:f>
              <c:numCache>
                <c:formatCode>General</c:formatCode>
                <c:ptCount val="688"/>
                <c:pt idx="0">
                  <c:v>21.36</c:v>
                </c:pt>
                <c:pt idx="1">
                  <c:v>21.51</c:v>
                </c:pt>
                <c:pt idx="2">
                  <c:v>21.46</c:v>
                </c:pt>
                <c:pt idx="3">
                  <c:v>21.43</c:v>
                </c:pt>
                <c:pt idx="4">
                  <c:v>21.5</c:v>
                </c:pt>
                <c:pt idx="5">
                  <c:v>21.62</c:v>
                </c:pt>
                <c:pt idx="6">
                  <c:v>21.71</c:v>
                </c:pt>
                <c:pt idx="7">
                  <c:v>21.75</c:v>
                </c:pt>
                <c:pt idx="8">
                  <c:v>21.77</c:v>
                </c:pt>
                <c:pt idx="9">
                  <c:v>21.76</c:v>
                </c:pt>
                <c:pt idx="10">
                  <c:v>21.84</c:v>
                </c:pt>
                <c:pt idx="11">
                  <c:v>22.04</c:v>
                </c:pt>
                <c:pt idx="12">
                  <c:v>22.17</c:v>
                </c:pt>
                <c:pt idx="13">
                  <c:v>22.14</c:v>
                </c:pt>
                <c:pt idx="14">
                  <c:v>22.16</c:v>
                </c:pt>
                <c:pt idx="15">
                  <c:v>22.22</c:v>
                </c:pt>
                <c:pt idx="16">
                  <c:v>22.26</c:v>
                </c:pt>
                <c:pt idx="17">
                  <c:v>22.27</c:v>
                </c:pt>
                <c:pt idx="18">
                  <c:v>22.4</c:v>
                </c:pt>
                <c:pt idx="19">
                  <c:v>22.43</c:v>
                </c:pt>
                <c:pt idx="20">
                  <c:v>22.42</c:v>
                </c:pt>
                <c:pt idx="21">
                  <c:v>22.39</c:v>
                </c:pt>
                <c:pt idx="22">
                  <c:v>22.36</c:v>
                </c:pt>
                <c:pt idx="23">
                  <c:v>22.34</c:v>
                </c:pt>
                <c:pt idx="24">
                  <c:v>22.3</c:v>
                </c:pt>
                <c:pt idx="25">
                  <c:v>22.3</c:v>
                </c:pt>
                <c:pt idx="26">
                  <c:v>22.32</c:v>
                </c:pt>
                <c:pt idx="27">
                  <c:v>22.26</c:v>
                </c:pt>
                <c:pt idx="28">
                  <c:v>22.28</c:v>
                </c:pt>
                <c:pt idx="29">
                  <c:v>22.32</c:v>
                </c:pt>
                <c:pt idx="30">
                  <c:v>22.33</c:v>
                </c:pt>
                <c:pt idx="31">
                  <c:v>22.34</c:v>
                </c:pt>
                <c:pt idx="32">
                  <c:v>22.35</c:v>
                </c:pt>
                <c:pt idx="33">
                  <c:v>22.42</c:v>
                </c:pt>
                <c:pt idx="34">
                  <c:v>22.46</c:v>
                </c:pt>
                <c:pt idx="35">
                  <c:v>22.48</c:v>
                </c:pt>
                <c:pt idx="36">
                  <c:v>22.49</c:v>
                </c:pt>
                <c:pt idx="37">
                  <c:v>22.48</c:v>
                </c:pt>
                <c:pt idx="38">
                  <c:v>22.46</c:v>
                </c:pt>
                <c:pt idx="39">
                  <c:v>22.41</c:v>
                </c:pt>
                <c:pt idx="40">
                  <c:v>22.4</c:v>
                </c:pt>
                <c:pt idx="41">
                  <c:v>22.34</c:v>
                </c:pt>
                <c:pt idx="42">
                  <c:v>22.32</c:v>
                </c:pt>
                <c:pt idx="43">
                  <c:v>22.38</c:v>
                </c:pt>
                <c:pt idx="44">
                  <c:v>22.36</c:v>
                </c:pt>
                <c:pt idx="45">
                  <c:v>22.34</c:v>
                </c:pt>
                <c:pt idx="46">
                  <c:v>22.3</c:v>
                </c:pt>
                <c:pt idx="47">
                  <c:v>22.26</c:v>
                </c:pt>
                <c:pt idx="48">
                  <c:v>22.2</c:v>
                </c:pt>
                <c:pt idx="49">
                  <c:v>22.13</c:v>
                </c:pt>
                <c:pt idx="50">
                  <c:v>22.02</c:v>
                </c:pt>
                <c:pt idx="51">
                  <c:v>21.95</c:v>
                </c:pt>
                <c:pt idx="52">
                  <c:v>21.95</c:v>
                </c:pt>
                <c:pt idx="53">
                  <c:v>21.96</c:v>
                </c:pt>
                <c:pt idx="54">
                  <c:v>21.95</c:v>
                </c:pt>
                <c:pt idx="55">
                  <c:v>21.9</c:v>
                </c:pt>
                <c:pt idx="56">
                  <c:v>21.85</c:v>
                </c:pt>
                <c:pt idx="57">
                  <c:v>21.82</c:v>
                </c:pt>
                <c:pt idx="58">
                  <c:v>21.81</c:v>
                </c:pt>
                <c:pt idx="59">
                  <c:v>21.8</c:v>
                </c:pt>
                <c:pt idx="60">
                  <c:v>21.79</c:v>
                </c:pt>
                <c:pt idx="61">
                  <c:v>21.82</c:v>
                </c:pt>
                <c:pt idx="62">
                  <c:v>21.82</c:v>
                </c:pt>
                <c:pt idx="63">
                  <c:v>21.83</c:v>
                </c:pt>
                <c:pt idx="64">
                  <c:v>21.82</c:v>
                </c:pt>
                <c:pt idx="65">
                  <c:v>21.79</c:v>
                </c:pt>
                <c:pt idx="66">
                  <c:v>21.79</c:v>
                </c:pt>
                <c:pt idx="67">
                  <c:v>21.78</c:v>
                </c:pt>
                <c:pt idx="68">
                  <c:v>21.76</c:v>
                </c:pt>
                <c:pt idx="69">
                  <c:v>21.7</c:v>
                </c:pt>
                <c:pt idx="70">
                  <c:v>21.64</c:v>
                </c:pt>
                <c:pt idx="71">
                  <c:v>21.59</c:v>
                </c:pt>
                <c:pt idx="72">
                  <c:v>21.56</c:v>
                </c:pt>
                <c:pt idx="73">
                  <c:v>21.57</c:v>
                </c:pt>
                <c:pt idx="74">
                  <c:v>21.59</c:v>
                </c:pt>
                <c:pt idx="75">
                  <c:v>21.58</c:v>
                </c:pt>
                <c:pt idx="76">
                  <c:v>21.56</c:v>
                </c:pt>
                <c:pt idx="77">
                  <c:v>21.55</c:v>
                </c:pt>
                <c:pt idx="78">
                  <c:v>21.55</c:v>
                </c:pt>
                <c:pt idx="79">
                  <c:v>21.56</c:v>
                </c:pt>
                <c:pt idx="80">
                  <c:v>21.57</c:v>
                </c:pt>
                <c:pt idx="81">
                  <c:v>21.56</c:v>
                </c:pt>
                <c:pt idx="82">
                  <c:v>21.57</c:v>
                </c:pt>
                <c:pt idx="83">
                  <c:v>21.57</c:v>
                </c:pt>
                <c:pt idx="84">
                  <c:v>21.54</c:v>
                </c:pt>
                <c:pt idx="85">
                  <c:v>21.53</c:v>
                </c:pt>
                <c:pt idx="86">
                  <c:v>21.55</c:v>
                </c:pt>
                <c:pt idx="87">
                  <c:v>21.56</c:v>
                </c:pt>
                <c:pt idx="88">
                  <c:v>21.58</c:v>
                </c:pt>
                <c:pt idx="89">
                  <c:v>21.58</c:v>
                </c:pt>
                <c:pt idx="90">
                  <c:v>21.56</c:v>
                </c:pt>
                <c:pt idx="91">
                  <c:v>21.52</c:v>
                </c:pt>
                <c:pt idx="92">
                  <c:v>21.52</c:v>
                </c:pt>
                <c:pt idx="93">
                  <c:v>21.54</c:v>
                </c:pt>
                <c:pt idx="94">
                  <c:v>21.57</c:v>
                </c:pt>
                <c:pt idx="95">
                  <c:v>21.56</c:v>
                </c:pt>
                <c:pt idx="96">
                  <c:v>21.54</c:v>
                </c:pt>
                <c:pt idx="97">
                  <c:v>21.53</c:v>
                </c:pt>
                <c:pt idx="98">
                  <c:v>21.55</c:v>
                </c:pt>
                <c:pt idx="99">
                  <c:v>21.57</c:v>
                </c:pt>
                <c:pt idx="100">
                  <c:v>21.59</c:v>
                </c:pt>
                <c:pt idx="101">
                  <c:v>21.59</c:v>
                </c:pt>
                <c:pt idx="102">
                  <c:v>21.6</c:v>
                </c:pt>
                <c:pt idx="103">
                  <c:v>21.6</c:v>
                </c:pt>
                <c:pt idx="104">
                  <c:v>21.61</c:v>
                </c:pt>
                <c:pt idx="105">
                  <c:v>21.62</c:v>
                </c:pt>
                <c:pt idx="106">
                  <c:v>21.63</c:v>
                </c:pt>
                <c:pt idx="107">
                  <c:v>21.63</c:v>
                </c:pt>
                <c:pt idx="108">
                  <c:v>21.64</c:v>
                </c:pt>
                <c:pt idx="109">
                  <c:v>21.65</c:v>
                </c:pt>
                <c:pt idx="110">
                  <c:v>21.65</c:v>
                </c:pt>
                <c:pt idx="111">
                  <c:v>21.65</c:v>
                </c:pt>
                <c:pt idx="112">
                  <c:v>21.64</c:v>
                </c:pt>
                <c:pt idx="113">
                  <c:v>21.64</c:v>
                </c:pt>
                <c:pt idx="114">
                  <c:v>21.64</c:v>
                </c:pt>
                <c:pt idx="115">
                  <c:v>21.65</c:v>
                </c:pt>
                <c:pt idx="116">
                  <c:v>21.65</c:v>
                </c:pt>
                <c:pt idx="117">
                  <c:v>21.67</c:v>
                </c:pt>
                <c:pt idx="118">
                  <c:v>21.66</c:v>
                </c:pt>
                <c:pt idx="119">
                  <c:v>21.6</c:v>
                </c:pt>
                <c:pt idx="120">
                  <c:v>21.6</c:v>
                </c:pt>
                <c:pt idx="121">
                  <c:v>21.52</c:v>
                </c:pt>
                <c:pt idx="122">
                  <c:v>21.56</c:v>
                </c:pt>
                <c:pt idx="123">
                  <c:v>21.57</c:v>
                </c:pt>
                <c:pt idx="124">
                  <c:v>21.58</c:v>
                </c:pt>
                <c:pt idx="125">
                  <c:v>21.59</c:v>
                </c:pt>
                <c:pt idx="126">
                  <c:v>21.63</c:v>
                </c:pt>
                <c:pt idx="127">
                  <c:v>21.65</c:v>
                </c:pt>
                <c:pt idx="128">
                  <c:v>21.66</c:v>
                </c:pt>
                <c:pt idx="129">
                  <c:v>21.65</c:v>
                </c:pt>
                <c:pt idx="130">
                  <c:v>21.63</c:v>
                </c:pt>
                <c:pt idx="131">
                  <c:v>21.62</c:v>
                </c:pt>
                <c:pt idx="132">
                  <c:v>21.62</c:v>
                </c:pt>
                <c:pt idx="133">
                  <c:v>21.62</c:v>
                </c:pt>
                <c:pt idx="134">
                  <c:v>21.62</c:v>
                </c:pt>
                <c:pt idx="135">
                  <c:v>21.6</c:v>
                </c:pt>
                <c:pt idx="136">
                  <c:v>21.58</c:v>
                </c:pt>
                <c:pt idx="137">
                  <c:v>21.58</c:v>
                </c:pt>
                <c:pt idx="138">
                  <c:v>21.58</c:v>
                </c:pt>
                <c:pt idx="139">
                  <c:v>21.6</c:v>
                </c:pt>
                <c:pt idx="140">
                  <c:v>21.6</c:v>
                </c:pt>
                <c:pt idx="141">
                  <c:v>21.61</c:v>
                </c:pt>
                <c:pt idx="142">
                  <c:v>21.63</c:v>
                </c:pt>
                <c:pt idx="143">
                  <c:v>21.64</c:v>
                </c:pt>
                <c:pt idx="144">
                  <c:v>21.62</c:v>
                </c:pt>
                <c:pt idx="145">
                  <c:v>21.6</c:v>
                </c:pt>
                <c:pt idx="146">
                  <c:v>21.6</c:v>
                </c:pt>
                <c:pt idx="147">
                  <c:v>21.6</c:v>
                </c:pt>
                <c:pt idx="148">
                  <c:v>21.61</c:v>
                </c:pt>
                <c:pt idx="149">
                  <c:v>21.61</c:v>
                </c:pt>
                <c:pt idx="150">
                  <c:v>21.6</c:v>
                </c:pt>
                <c:pt idx="151">
                  <c:v>21.6</c:v>
                </c:pt>
                <c:pt idx="152">
                  <c:v>21.61</c:v>
                </c:pt>
                <c:pt idx="153">
                  <c:v>21.61</c:v>
                </c:pt>
                <c:pt idx="154">
                  <c:v>21.61</c:v>
                </c:pt>
                <c:pt idx="155">
                  <c:v>21.6</c:v>
                </c:pt>
                <c:pt idx="156">
                  <c:v>21.6</c:v>
                </c:pt>
                <c:pt idx="157">
                  <c:v>21.58</c:v>
                </c:pt>
                <c:pt idx="158">
                  <c:v>21.59</c:v>
                </c:pt>
                <c:pt idx="159">
                  <c:v>21.59</c:v>
                </c:pt>
                <c:pt idx="160">
                  <c:v>21.6</c:v>
                </c:pt>
                <c:pt idx="161">
                  <c:v>21.58</c:v>
                </c:pt>
                <c:pt idx="162">
                  <c:v>21.59</c:v>
                </c:pt>
                <c:pt idx="163">
                  <c:v>21.6</c:v>
                </c:pt>
                <c:pt idx="164">
                  <c:v>21.6</c:v>
                </c:pt>
                <c:pt idx="165">
                  <c:v>21.6</c:v>
                </c:pt>
                <c:pt idx="166">
                  <c:v>21.59</c:v>
                </c:pt>
                <c:pt idx="167">
                  <c:v>21.59</c:v>
                </c:pt>
                <c:pt idx="168">
                  <c:v>21.63</c:v>
                </c:pt>
                <c:pt idx="169">
                  <c:v>21.65</c:v>
                </c:pt>
                <c:pt idx="170">
                  <c:v>21.67</c:v>
                </c:pt>
                <c:pt idx="171">
                  <c:v>21.68</c:v>
                </c:pt>
                <c:pt idx="172">
                  <c:v>21.68</c:v>
                </c:pt>
                <c:pt idx="173">
                  <c:v>21.7</c:v>
                </c:pt>
                <c:pt idx="174">
                  <c:v>21.68</c:v>
                </c:pt>
                <c:pt idx="175">
                  <c:v>21.65</c:v>
                </c:pt>
                <c:pt idx="176">
                  <c:v>21.6</c:v>
                </c:pt>
                <c:pt idx="177">
                  <c:v>21.62</c:v>
                </c:pt>
                <c:pt idx="178">
                  <c:v>21.63</c:v>
                </c:pt>
                <c:pt idx="179">
                  <c:v>21.67</c:v>
                </c:pt>
                <c:pt idx="180">
                  <c:v>21.67</c:v>
                </c:pt>
                <c:pt idx="181">
                  <c:v>21.65</c:v>
                </c:pt>
                <c:pt idx="182">
                  <c:v>21.64</c:v>
                </c:pt>
                <c:pt idx="183">
                  <c:v>21.61</c:v>
                </c:pt>
                <c:pt idx="184">
                  <c:v>21.64</c:v>
                </c:pt>
                <c:pt idx="185">
                  <c:v>21.65</c:v>
                </c:pt>
                <c:pt idx="186">
                  <c:v>21.65</c:v>
                </c:pt>
                <c:pt idx="187">
                  <c:v>21.65</c:v>
                </c:pt>
                <c:pt idx="188">
                  <c:v>21.64</c:v>
                </c:pt>
                <c:pt idx="189">
                  <c:v>21.62</c:v>
                </c:pt>
                <c:pt idx="190">
                  <c:v>21.63</c:v>
                </c:pt>
                <c:pt idx="191">
                  <c:v>21.63</c:v>
                </c:pt>
                <c:pt idx="192">
                  <c:v>21.63</c:v>
                </c:pt>
                <c:pt idx="193">
                  <c:v>21.61</c:v>
                </c:pt>
                <c:pt idx="194">
                  <c:v>21.6</c:v>
                </c:pt>
                <c:pt idx="195">
                  <c:v>21.59</c:v>
                </c:pt>
                <c:pt idx="196">
                  <c:v>21.59</c:v>
                </c:pt>
                <c:pt idx="197">
                  <c:v>21.6</c:v>
                </c:pt>
                <c:pt idx="198">
                  <c:v>21.63</c:v>
                </c:pt>
                <c:pt idx="199">
                  <c:v>21.68</c:v>
                </c:pt>
                <c:pt idx="200">
                  <c:v>21.69</c:v>
                </c:pt>
                <c:pt idx="201">
                  <c:v>21.68</c:v>
                </c:pt>
                <c:pt idx="202">
                  <c:v>21.69</c:v>
                </c:pt>
                <c:pt idx="203">
                  <c:v>21.68</c:v>
                </c:pt>
                <c:pt idx="204">
                  <c:v>21.65</c:v>
                </c:pt>
                <c:pt idx="205">
                  <c:v>21.6</c:v>
                </c:pt>
                <c:pt idx="206">
                  <c:v>21.58</c:v>
                </c:pt>
                <c:pt idx="207">
                  <c:v>21.6</c:v>
                </c:pt>
                <c:pt idx="208">
                  <c:v>21.65</c:v>
                </c:pt>
                <c:pt idx="209">
                  <c:v>21.69</c:v>
                </c:pt>
                <c:pt idx="210">
                  <c:v>21.71</c:v>
                </c:pt>
                <c:pt idx="211">
                  <c:v>21.72</c:v>
                </c:pt>
                <c:pt idx="212">
                  <c:v>21.72</c:v>
                </c:pt>
                <c:pt idx="213">
                  <c:v>21.72</c:v>
                </c:pt>
                <c:pt idx="214">
                  <c:v>21.72</c:v>
                </c:pt>
                <c:pt idx="215">
                  <c:v>21.72</c:v>
                </c:pt>
                <c:pt idx="216">
                  <c:v>21.73</c:v>
                </c:pt>
                <c:pt idx="217">
                  <c:v>21.74</c:v>
                </c:pt>
                <c:pt idx="218">
                  <c:v>21.73</c:v>
                </c:pt>
                <c:pt idx="219">
                  <c:v>21.73</c:v>
                </c:pt>
                <c:pt idx="220">
                  <c:v>21.73</c:v>
                </c:pt>
                <c:pt idx="221">
                  <c:v>21.74</c:v>
                </c:pt>
                <c:pt idx="222">
                  <c:v>21.74</c:v>
                </c:pt>
                <c:pt idx="223">
                  <c:v>21.74</c:v>
                </c:pt>
                <c:pt idx="224">
                  <c:v>21.74</c:v>
                </c:pt>
                <c:pt idx="225">
                  <c:v>21.74</c:v>
                </c:pt>
                <c:pt idx="226">
                  <c:v>21.74</c:v>
                </c:pt>
                <c:pt idx="227">
                  <c:v>21.75</c:v>
                </c:pt>
                <c:pt idx="228">
                  <c:v>21.77</c:v>
                </c:pt>
                <c:pt idx="229">
                  <c:v>21.77</c:v>
                </c:pt>
                <c:pt idx="230">
                  <c:v>21.77</c:v>
                </c:pt>
                <c:pt idx="231">
                  <c:v>21.79</c:v>
                </c:pt>
                <c:pt idx="232">
                  <c:v>21.8</c:v>
                </c:pt>
                <c:pt idx="233">
                  <c:v>21.81</c:v>
                </c:pt>
                <c:pt idx="234">
                  <c:v>21.83</c:v>
                </c:pt>
                <c:pt idx="235">
                  <c:v>21.85</c:v>
                </c:pt>
                <c:pt idx="236">
                  <c:v>21.86</c:v>
                </c:pt>
                <c:pt idx="237">
                  <c:v>21.87</c:v>
                </c:pt>
                <c:pt idx="238">
                  <c:v>21.86</c:v>
                </c:pt>
                <c:pt idx="239">
                  <c:v>21.85</c:v>
                </c:pt>
                <c:pt idx="240">
                  <c:v>21.83</c:v>
                </c:pt>
                <c:pt idx="241">
                  <c:v>21.84</c:v>
                </c:pt>
                <c:pt idx="242">
                  <c:v>21.85</c:v>
                </c:pt>
                <c:pt idx="243">
                  <c:v>21.85</c:v>
                </c:pt>
                <c:pt idx="244">
                  <c:v>21.85</c:v>
                </c:pt>
                <c:pt idx="245">
                  <c:v>21.85</c:v>
                </c:pt>
                <c:pt idx="246">
                  <c:v>21.85</c:v>
                </c:pt>
                <c:pt idx="247">
                  <c:v>21.86</c:v>
                </c:pt>
                <c:pt idx="248">
                  <c:v>21.86</c:v>
                </c:pt>
                <c:pt idx="249">
                  <c:v>21.87</c:v>
                </c:pt>
                <c:pt idx="250">
                  <c:v>21.91</c:v>
                </c:pt>
                <c:pt idx="251">
                  <c:v>21.93</c:v>
                </c:pt>
                <c:pt idx="252">
                  <c:v>21.95</c:v>
                </c:pt>
                <c:pt idx="253">
                  <c:v>21.97</c:v>
                </c:pt>
                <c:pt idx="254">
                  <c:v>21.96</c:v>
                </c:pt>
                <c:pt idx="255">
                  <c:v>21.92</c:v>
                </c:pt>
                <c:pt idx="256">
                  <c:v>21.89</c:v>
                </c:pt>
                <c:pt idx="257">
                  <c:v>21.88</c:v>
                </c:pt>
                <c:pt idx="258">
                  <c:v>21.89</c:v>
                </c:pt>
                <c:pt idx="259">
                  <c:v>21.91</c:v>
                </c:pt>
                <c:pt idx="260">
                  <c:v>21.92</c:v>
                </c:pt>
                <c:pt idx="261">
                  <c:v>21.92</c:v>
                </c:pt>
                <c:pt idx="262">
                  <c:v>21.91</c:v>
                </c:pt>
                <c:pt idx="263">
                  <c:v>21.9</c:v>
                </c:pt>
                <c:pt idx="264">
                  <c:v>21.91</c:v>
                </c:pt>
                <c:pt idx="265">
                  <c:v>21.94</c:v>
                </c:pt>
                <c:pt idx="266">
                  <c:v>21.98</c:v>
                </c:pt>
                <c:pt idx="267">
                  <c:v>22.01</c:v>
                </c:pt>
                <c:pt idx="268">
                  <c:v>22.06</c:v>
                </c:pt>
                <c:pt idx="269">
                  <c:v>22.07</c:v>
                </c:pt>
                <c:pt idx="270">
                  <c:v>22.08</c:v>
                </c:pt>
                <c:pt idx="271">
                  <c:v>22.07</c:v>
                </c:pt>
                <c:pt idx="272">
                  <c:v>22.06</c:v>
                </c:pt>
                <c:pt idx="273">
                  <c:v>22.04</c:v>
                </c:pt>
                <c:pt idx="274">
                  <c:v>22.01</c:v>
                </c:pt>
                <c:pt idx="275">
                  <c:v>21.99</c:v>
                </c:pt>
                <c:pt idx="276">
                  <c:v>21.99</c:v>
                </c:pt>
                <c:pt idx="277">
                  <c:v>22.01</c:v>
                </c:pt>
                <c:pt idx="278">
                  <c:v>22.04</c:v>
                </c:pt>
                <c:pt idx="279">
                  <c:v>22.07</c:v>
                </c:pt>
                <c:pt idx="280">
                  <c:v>22.08</c:v>
                </c:pt>
                <c:pt idx="281">
                  <c:v>22.11</c:v>
                </c:pt>
                <c:pt idx="282">
                  <c:v>22.14</c:v>
                </c:pt>
                <c:pt idx="283">
                  <c:v>22.15</c:v>
                </c:pt>
                <c:pt idx="284">
                  <c:v>22.14</c:v>
                </c:pt>
                <c:pt idx="285">
                  <c:v>22.13</c:v>
                </c:pt>
                <c:pt idx="286">
                  <c:v>22.13</c:v>
                </c:pt>
                <c:pt idx="287">
                  <c:v>22.12</c:v>
                </c:pt>
                <c:pt idx="288">
                  <c:v>22.11</c:v>
                </c:pt>
                <c:pt idx="289">
                  <c:v>22.11</c:v>
                </c:pt>
                <c:pt idx="290">
                  <c:v>22.13</c:v>
                </c:pt>
                <c:pt idx="291">
                  <c:v>22.15</c:v>
                </c:pt>
                <c:pt idx="292">
                  <c:v>22.16</c:v>
                </c:pt>
                <c:pt idx="293">
                  <c:v>22.16</c:v>
                </c:pt>
                <c:pt idx="294">
                  <c:v>22.17</c:v>
                </c:pt>
                <c:pt idx="295">
                  <c:v>22.17</c:v>
                </c:pt>
                <c:pt idx="296">
                  <c:v>22.15</c:v>
                </c:pt>
                <c:pt idx="297">
                  <c:v>22.14</c:v>
                </c:pt>
                <c:pt idx="298">
                  <c:v>22.11</c:v>
                </c:pt>
                <c:pt idx="299">
                  <c:v>22.08</c:v>
                </c:pt>
                <c:pt idx="300">
                  <c:v>22.06</c:v>
                </c:pt>
                <c:pt idx="301">
                  <c:v>22.02</c:v>
                </c:pt>
                <c:pt idx="302">
                  <c:v>22</c:v>
                </c:pt>
                <c:pt idx="303">
                  <c:v>21.97</c:v>
                </c:pt>
                <c:pt idx="304">
                  <c:v>21.94</c:v>
                </c:pt>
                <c:pt idx="305">
                  <c:v>21.92</c:v>
                </c:pt>
                <c:pt idx="306">
                  <c:v>21.91</c:v>
                </c:pt>
                <c:pt idx="307">
                  <c:v>21.91</c:v>
                </c:pt>
                <c:pt idx="308">
                  <c:v>21.91</c:v>
                </c:pt>
                <c:pt idx="309">
                  <c:v>21.91</c:v>
                </c:pt>
                <c:pt idx="310">
                  <c:v>21.9</c:v>
                </c:pt>
                <c:pt idx="311">
                  <c:v>21.9</c:v>
                </c:pt>
                <c:pt idx="312">
                  <c:v>21.89</c:v>
                </c:pt>
                <c:pt idx="313">
                  <c:v>21.9</c:v>
                </c:pt>
                <c:pt idx="314">
                  <c:v>21.88</c:v>
                </c:pt>
                <c:pt idx="315">
                  <c:v>21.89</c:v>
                </c:pt>
                <c:pt idx="316">
                  <c:v>21.9</c:v>
                </c:pt>
                <c:pt idx="317">
                  <c:v>21.91</c:v>
                </c:pt>
                <c:pt idx="318">
                  <c:v>21.91</c:v>
                </c:pt>
                <c:pt idx="319">
                  <c:v>21.92</c:v>
                </c:pt>
                <c:pt idx="320">
                  <c:v>21.93</c:v>
                </c:pt>
                <c:pt idx="321">
                  <c:v>21.93</c:v>
                </c:pt>
                <c:pt idx="322">
                  <c:v>21.94</c:v>
                </c:pt>
                <c:pt idx="323">
                  <c:v>21.93</c:v>
                </c:pt>
                <c:pt idx="324">
                  <c:v>21.92</c:v>
                </c:pt>
                <c:pt idx="325">
                  <c:v>21.92</c:v>
                </c:pt>
                <c:pt idx="326">
                  <c:v>21.92</c:v>
                </c:pt>
                <c:pt idx="327">
                  <c:v>21.92</c:v>
                </c:pt>
                <c:pt idx="328">
                  <c:v>21.91</c:v>
                </c:pt>
                <c:pt idx="329">
                  <c:v>21.9</c:v>
                </c:pt>
                <c:pt idx="330">
                  <c:v>21.91</c:v>
                </c:pt>
                <c:pt idx="331">
                  <c:v>21.91</c:v>
                </c:pt>
                <c:pt idx="332">
                  <c:v>21.91</c:v>
                </c:pt>
                <c:pt idx="333">
                  <c:v>21.89</c:v>
                </c:pt>
                <c:pt idx="334">
                  <c:v>21.87</c:v>
                </c:pt>
                <c:pt idx="335">
                  <c:v>21.87</c:v>
                </c:pt>
                <c:pt idx="336">
                  <c:v>21.87</c:v>
                </c:pt>
                <c:pt idx="337">
                  <c:v>21.87</c:v>
                </c:pt>
                <c:pt idx="338">
                  <c:v>21.87</c:v>
                </c:pt>
                <c:pt idx="339">
                  <c:v>21.86</c:v>
                </c:pt>
                <c:pt idx="340">
                  <c:v>21.86</c:v>
                </c:pt>
                <c:pt idx="341">
                  <c:v>21.67</c:v>
                </c:pt>
                <c:pt idx="342">
                  <c:v>21.87</c:v>
                </c:pt>
                <c:pt idx="343">
                  <c:v>21.87</c:v>
                </c:pt>
                <c:pt idx="344">
                  <c:v>21.86</c:v>
                </c:pt>
                <c:pt idx="345">
                  <c:v>21.86</c:v>
                </c:pt>
                <c:pt idx="346">
                  <c:v>21.85</c:v>
                </c:pt>
                <c:pt idx="347">
                  <c:v>21.85</c:v>
                </c:pt>
                <c:pt idx="348">
                  <c:v>21.85</c:v>
                </c:pt>
                <c:pt idx="349">
                  <c:v>21.84</c:v>
                </c:pt>
                <c:pt idx="350">
                  <c:v>21.83</c:v>
                </c:pt>
                <c:pt idx="351">
                  <c:v>21.82</c:v>
                </c:pt>
                <c:pt idx="352">
                  <c:v>21.81</c:v>
                </c:pt>
                <c:pt idx="353">
                  <c:v>21.8</c:v>
                </c:pt>
                <c:pt idx="354">
                  <c:v>21.79</c:v>
                </c:pt>
                <c:pt idx="355">
                  <c:v>21.77</c:v>
                </c:pt>
                <c:pt idx="356">
                  <c:v>21.77</c:v>
                </c:pt>
                <c:pt idx="357">
                  <c:v>21.77</c:v>
                </c:pt>
                <c:pt idx="358">
                  <c:v>21.75</c:v>
                </c:pt>
                <c:pt idx="359">
                  <c:v>21.74</c:v>
                </c:pt>
                <c:pt idx="360">
                  <c:v>21.73</c:v>
                </c:pt>
                <c:pt idx="361">
                  <c:v>21.71</c:v>
                </c:pt>
                <c:pt idx="362">
                  <c:v>21.7</c:v>
                </c:pt>
                <c:pt idx="363">
                  <c:v>21.69</c:v>
                </c:pt>
                <c:pt idx="364">
                  <c:v>21.69</c:v>
                </c:pt>
                <c:pt idx="365">
                  <c:v>21.71</c:v>
                </c:pt>
                <c:pt idx="366">
                  <c:v>21.72</c:v>
                </c:pt>
                <c:pt idx="367">
                  <c:v>21.73</c:v>
                </c:pt>
                <c:pt idx="368">
                  <c:v>21.75</c:v>
                </c:pt>
                <c:pt idx="369">
                  <c:v>21.77</c:v>
                </c:pt>
                <c:pt idx="370">
                  <c:v>21.77</c:v>
                </c:pt>
                <c:pt idx="371">
                  <c:v>21.77</c:v>
                </c:pt>
                <c:pt idx="372">
                  <c:v>21.74</c:v>
                </c:pt>
                <c:pt idx="373">
                  <c:v>21.72</c:v>
                </c:pt>
                <c:pt idx="374">
                  <c:v>21.7</c:v>
                </c:pt>
                <c:pt idx="375">
                  <c:v>21.7</c:v>
                </c:pt>
                <c:pt idx="376">
                  <c:v>21.72</c:v>
                </c:pt>
                <c:pt idx="377">
                  <c:v>21.74</c:v>
                </c:pt>
                <c:pt idx="378">
                  <c:v>21.76</c:v>
                </c:pt>
                <c:pt idx="379">
                  <c:v>21.77</c:v>
                </c:pt>
                <c:pt idx="380">
                  <c:v>21.77</c:v>
                </c:pt>
                <c:pt idx="381">
                  <c:v>21.77</c:v>
                </c:pt>
                <c:pt idx="382">
                  <c:v>21.78</c:v>
                </c:pt>
                <c:pt idx="383">
                  <c:v>21.78</c:v>
                </c:pt>
                <c:pt idx="384">
                  <c:v>21.77</c:v>
                </c:pt>
                <c:pt idx="385">
                  <c:v>21.74</c:v>
                </c:pt>
                <c:pt idx="386">
                  <c:v>21.73</c:v>
                </c:pt>
                <c:pt idx="387">
                  <c:v>21.72</c:v>
                </c:pt>
                <c:pt idx="388">
                  <c:v>21.72</c:v>
                </c:pt>
                <c:pt idx="389">
                  <c:v>21.71</c:v>
                </c:pt>
                <c:pt idx="390">
                  <c:v>21.71</c:v>
                </c:pt>
                <c:pt idx="391">
                  <c:v>21.7</c:v>
                </c:pt>
                <c:pt idx="392">
                  <c:v>21.7</c:v>
                </c:pt>
                <c:pt idx="393">
                  <c:v>21.71</c:v>
                </c:pt>
                <c:pt idx="394">
                  <c:v>21.71</c:v>
                </c:pt>
                <c:pt idx="395">
                  <c:v>21.71</c:v>
                </c:pt>
                <c:pt idx="396">
                  <c:v>21.72</c:v>
                </c:pt>
                <c:pt idx="397">
                  <c:v>21.72</c:v>
                </c:pt>
                <c:pt idx="398">
                  <c:v>21.73</c:v>
                </c:pt>
                <c:pt idx="399">
                  <c:v>21.74</c:v>
                </c:pt>
                <c:pt idx="400">
                  <c:v>21.75</c:v>
                </c:pt>
                <c:pt idx="401">
                  <c:v>21.77</c:v>
                </c:pt>
                <c:pt idx="402">
                  <c:v>21.78</c:v>
                </c:pt>
                <c:pt idx="403">
                  <c:v>21.77</c:v>
                </c:pt>
                <c:pt idx="404">
                  <c:v>21.75</c:v>
                </c:pt>
                <c:pt idx="405">
                  <c:v>21.72</c:v>
                </c:pt>
                <c:pt idx="406">
                  <c:v>21.71</c:v>
                </c:pt>
                <c:pt idx="407">
                  <c:v>21.72</c:v>
                </c:pt>
                <c:pt idx="408">
                  <c:v>21.72</c:v>
                </c:pt>
                <c:pt idx="409">
                  <c:v>21.74</c:v>
                </c:pt>
                <c:pt idx="410">
                  <c:v>21.74</c:v>
                </c:pt>
                <c:pt idx="411">
                  <c:v>21.77</c:v>
                </c:pt>
                <c:pt idx="412">
                  <c:v>21.76</c:v>
                </c:pt>
                <c:pt idx="413">
                  <c:v>21.79</c:v>
                </c:pt>
                <c:pt idx="414">
                  <c:v>21.8</c:v>
                </c:pt>
                <c:pt idx="415">
                  <c:v>21.81</c:v>
                </c:pt>
                <c:pt idx="416">
                  <c:v>21.81</c:v>
                </c:pt>
                <c:pt idx="417">
                  <c:v>21.81</c:v>
                </c:pt>
                <c:pt idx="418">
                  <c:v>21.8</c:v>
                </c:pt>
                <c:pt idx="419">
                  <c:v>21.8</c:v>
                </c:pt>
                <c:pt idx="420">
                  <c:v>21.79</c:v>
                </c:pt>
                <c:pt idx="421">
                  <c:v>21.8</c:v>
                </c:pt>
                <c:pt idx="422">
                  <c:v>21.78</c:v>
                </c:pt>
                <c:pt idx="423">
                  <c:v>21.77</c:v>
                </c:pt>
                <c:pt idx="424">
                  <c:v>21.76</c:v>
                </c:pt>
                <c:pt idx="425">
                  <c:v>21.77</c:v>
                </c:pt>
                <c:pt idx="426">
                  <c:v>21.78</c:v>
                </c:pt>
                <c:pt idx="427">
                  <c:v>21.79</c:v>
                </c:pt>
                <c:pt idx="428">
                  <c:v>21.82</c:v>
                </c:pt>
                <c:pt idx="429">
                  <c:v>21.81</c:v>
                </c:pt>
                <c:pt idx="430">
                  <c:v>21.82</c:v>
                </c:pt>
                <c:pt idx="431">
                  <c:v>21.82</c:v>
                </c:pt>
                <c:pt idx="432">
                  <c:v>21.82</c:v>
                </c:pt>
                <c:pt idx="433">
                  <c:v>21.83</c:v>
                </c:pt>
                <c:pt idx="434">
                  <c:v>21.82</c:v>
                </c:pt>
                <c:pt idx="435">
                  <c:v>21.82</c:v>
                </c:pt>
                <c:pt idx="436">
                  <c:v>21.82</c:v>
                </c:pt>
                <c:pt idx="437">
                  <c:v>21.81</c:v>
                </c:pt>
                <c:pt idx="438">
                  <c:v>21.82</c:v>
                </c:pt>
                <c:pt idx="439">
                  <c:v>21.82</c:v>
                </c:pt>
                <c:pt idx="440">
                  <c:v>21.82</c:v>
                </c:pt>
                <c:pt idx="441">
                  <c:v>21.82</c:v>
                </c:pt>
                <c:pt idx="442">
                  <c:v>21.82</c:v>
                </c:pt>
                <c:pt idx="443">
                  <c:v>21.82</c:v>
                </c:pt>
                <c:pt idx="444">
                  <c:v>21.82</c:v>
                </c:pt>
                <c:pt idx="445">
                  <c:v>21.82</c:v>
                </c:pt>
                <c:pt idx="446">
                  <c:v>21.82</c:v>
                </c:pt>
                <c:pt idx="447">
                  <c:v>21.82</c:v>
                </c:pt>
                <c:pt idx="448">
                  <c:v>21.82</c:v>
                </c:pt>
                <c:pt idx="449">
                  <c:v>21.82</c:v>
                </c:pt>
                <c:pt idx="450">
                  <c:v>21.82</c:v>
                </c:pt>
                <c:pt idx="451">
                  <c:v>21.82</c:v>
                </c:pt>
                <c:pt idx="452">
                  <c:v>21.82</c:v>
                </c:pt>
                <c:pt idx="453">
                  <c:v>21.82</c:v>
                </c:pt>
                <c:pt idx="454">
                  <c:v>21.82</c:v>
                </c:pt>
                <c:pt idx="455">
                  <c:v>21.82</c:v>
                </c:pt>
                <c:pt idx="456">
                  <c:v>21.82</c:v>
                </c:pt>
                <c:pt idx="457">
                  <c:v>21.82</c:v>
                </c:pt>
                <c:pt idx="458">
                  <c:v>21.82</c:v>
                </c:pt>
                <c:pt idx="459">
                  <c:v>21.82</c:v>
                </c:pt>
                <c:pt idx="460">
                  <c:v>21.82</c:v>
                </c:pt>
                <c:pt idx="461">
                  <c:v>21.82</c:v>
                </c:pt>
                <c:pt idx="462">
                  <c:v>21.82</c:v>
                </c:pt>
                <c:pt idx="463">
                  <c:v>21.81</c:v>
                </c:pt>
                <c:pt idx="464">
                  <c:v>21.81</c:v>
                </c:pt>
                <c:pt idx="465">
                  <c:v>21.81</c:v>
                </c:pt>
                <c:pt idx="466">
                  <c:v>21.81</c:v>
                </c:pt>
                <c:pt idx="467">
                  <c:v>21.8</c:v>
                </c:pt>
                <c:pt idx="468">
                  <c:v>21.8</c:v>
                </c:pt>
                <c:pt idx="469">
                  <c:v>21.8</c:v>
                </c:pt>
                <c:pt idx="470">
                  <c:v>21.8</c:v>
                </c:pt>
                <c:pt idx="471">
                  <c:v>21.8</c:v>
                </c:pt>
                <c:pt idx="472">
                  <c:v>21.8</c:v>
                </c:pt>
                <c:pt idx="473">
                  <c:v>21.79</c:v>
                </c:pt>
                <c:pt idx="474">
                  <c:v>21.79</c:v>
                </c:pt>
                <c:pt idx="475">
                  <c:v>21.79</c:v>
                </c:pt>
                <c:pt idx="476">
                  <c:v>21.79</c:v>
                </c:pt>
                <c:pt idx="477">
                  <c:v>21.79</c:v>
                </c:pt>
                <c:pt idx="478">
                  <c:v>21.79</c:v>
                </c:pt>
                <c:pt idx="479">
                  <c:v>21.79</c:v>
                </c:pt>
                <c:pt idx="480">
                  <c:v>21.79</c:v>
                </c:pt>
                <c:pt idx="481">
                  <c:v>21.78</c:v>
                </c:pt>
                <c:pt idx="482">
                  <c:v>21.78</c:v>
                </c:pt>
                <c:pt idx="483">
                  <c:v>21.78</c:v>
                </c:pt>
                <c:pt idx="484">
                  <c:v>21.78</c:v>
                </c:pt>
                <c:pt idx="485">
                  <c:v>21.78</c:v>
                </c:pt>
                <c:pt idx="486">
                  <c:v>21.78</c:v>
                </c:pt>
                <c:pt idx="487">
                  <c:v>21.78</c:v>
                </c:pt>
                <c:pt idx="488">
                  <c:v>21.78</c:v>
                </c:pt>
                <c:pt idx="489">
                  <c:v>21.78</c:v>
                </c:pt>
                <c:pt idx="490">
                  <c:v>21.78</c:v>
                </c:pt>
                <c:pt idx="491">
                  <c:v>21.78</c:v>
                </c:pt>
                <c:pt idx="492">
                  <c:v>21.79</c:v>
                </c:pt>
                <c:pt idx="493">
                  <c:v>21.79</c:v>
                </c:pt>
                <c:pt idx="494">
                  <c:v>21.78</c:v>
                </c:pt>
                <c:pt idx="495">
                  <c:v>21.79</c:v>
                </c:pt>
                <c:pt idx="496">
                  <c:v>21.78</c:v>
                </c:pt>
                <c:pt idx="497">
                  <c:v>21.78</c:v>
                </c:pt>
                <c:pt idx="498">
                  <c:v>21.78</c:v>
                </c:pt>
                <c:pt idx="499">
                  <c:v>21.78</c:v>
                </c:pt>
                <c:pt idx="500">
                  <c:v>21.78</c:v>
                </c:pt>
                <c:pt idx="501">
                  <c:v>21.78</c:v>
                </c:pt>
                <c:pt idx="502">
                  <c:v>21.78</c:v>
                </c:pt>
                <c:pt idx="503">
                  <c:v>21.78</c:v>
                </c:pt>
                <c:pt idx="504">
                  <c:v>21.78</c:v>
                </c:pt>
                <c:pt idx="505">
                  <c:v>21.78</c:v>
                </c:pt>
                <c:pt idx="506">
                  <c:v>21.78</c:v>
                </c:pt>
                <c:pt idx="507">
                  <c:v>21.78</c:v>
                </c:pt>
                <c:pt idx="508">
                  <c:v>21.78</c:v>
                </c:pt>
                <c:pt idx="509">
                  <c:v>21.78</c:v>
                </c:pt>
                <c:pt idx="510">
                  <c:v>21.78</c:v>
                </c:pt>
                <c:pt idx="511">
                  <c:v>21.78</c:v>
                </c:pt>
                <c:pt idx="512">
                  <c:v>21.78</c:v>
                </c:pt>
                <c:pt idx="513">
                  <c:v>21.78</c:v>
                </c:pt>
                <c:pt idx="514">
                  <c:v>21.78</c:v>
                </c:pt>
                <c:pt idx="515">
                  <c:v>21.78</c:v>
                </c:pt>
                <c:pt idx="516">
                  <c:v>21.78</c:v>
                </c:pt>
                <c:pt idx="517">
                  <c:v>21.77</c:v>
                </c:pt>
                <c:pt idx="518">
                  <c:v>21.77</c:v>
                </c:pt>
                <c:pt idx="519">
                  <c:v>21.77</c:v>
                </c:pt>
                <c:pt idx="520">
                  <c:v>21.78</c:v>
                </c:pt>
                <c:pt idx="521">
                  <c:v>21.78</c:v>
                </c:pt>
                <c:pt idx="522">
                  <c:v>21.78</c:v>
                </c:pt>
                <c:pt idx="523">
                  <c:v>21.78</c:v>
                </c:pt>
                <c:pt idx="524">
                  <c:v>21.77</c:v>
                </c:pt>
                <c:pt idx="525">
                  <c:v>21.77</c:v>
                </c:pt>
                <c:pt idx="526">
                  <c:v>21.77</c:v>
                </c:pt>
                <c:pt idx="527">
                  <c:v>21.77</c:v>
                </c:pt>
                <c:pt idx="528">
                  <c:v>21.77</c:v>
                </c:pt>
                <c:pt idx="529">
                  <c:v>21.77</c:v>
                </c:pt>
                <c:pt idx="530">
                  <c:v>21.77</c:v>
                </c:pt>
                <c:pt idx="531">
                  <c:v>21.77</c:v>
                </c:pt>
                <c:pt idx="532">
                  <c:v>21.77</c:v>
                </c:pt>
                <c:pt idx="533">
                  <c:v>21.77</c:v>
                </c:pt>
                <c:pt idx="534">
                  <c:v>21.76</c:v>
                </c:pt>
                <c:pt idx="535">
                  <c:v>21.76</c:v>
                </c:pt>
                <c:pt idx="536">
                  <c:v>21.76</c:v>
                </c:pt>
                <c:pt idx="537">
                  <c:v>21.75</c:v>
                </c:pt>
                <c:pt idx="538">
                  <c:v>21.75</c:v>
                </c:pt>
                <c:pt idx="539">
                  <c:v>21.75</c:v>
                </c:pt>
                <c:pt idx="540">
                  <c:v>21.75</c:v>
                </c:pt>
                <c:pt idx="541">
                  <c:v>21.74</c:v>
                </c:pt>
                <c:pt idx="542">
                  <c:v>21.74</c:v>
                </c:pt>
                <c:pt idx="543">
                  <c:v>21.73</c:v>
                </c:pt>
                <c:pt idx="544">
                  <c:v>21.72</c:v>
                </c:pt>
                <c:pt idx="545">
                  <c:v>21.72</c:v>
                </c:pt>
                <c:pt idx="546">
                  <c:v>21.72</c:v>
                </c:pt>
                <c:pt idx="547">
                  <c:v>21.71</c:v>
                </c:pt>
                <c:pt idx="548">
                  <c:v>21.71</c:v>
                </c:pt>
                <c:pt idx="549">
                  <c:v>21.71</c:v>
                </c:pt>
                <c:pt idx="550">
                  <c:v>21.7</c:v>
                </c:pt>
                <c:pt idx="551">
                  <c:v>21.7</c:v>
                </c:pt>
                <c:pt idx="552">
                  <c:v>21.7</c:v>
                </c:pt>
                <c:pt idx="553">
                  <c:v>21.7</c:v>
                </c:pt>
                <c:pt idx="554">
                  <c:v>21.69</c:v>
                </c:pt>
                <c:pt idx="555">
                  <c:v>21.7</c:v>
                </c:pt>
                <c:pt idx="556">
                  <c:v>21.69</c:v>
                </c:pt>
                <c:pt idx="557">
                  <c:v>21.69</c:v>
                </c:pt>
                <c:pt idx="558">
                  <c:v>21.68</c:v>
                </c:pt>
                <c:pt idx="559">
                  <c:v>21.66</c:v>
                </c:pt>
                <c:pt idx="560">
                  <c:v>21.64</c:v>
                </c:pt>
                <c:pt idx="561">
                  <c:v>21.65</c:v>
                </c:pt>
                <c:pt idx="562">
                  <c:v>21.65</c:v>
                </c:pt>
                <c:pt idx="563">
                  <c:v>21.64</c:v>
                </c:pt>
                <c:pt idx="564">
                  <c:v>21.6</c:v>
                </c:pt>
                <c:pt idx="565">
                  <c:v>21.57</c:v>
                </c:pt>
                <c:pt idx="566">
                  <c:v>21.56</c:v>
                </c:pt>
                <c:pt idx="567">
                  <c:v>21.54</c:v>
                </c:pt>
                <c:pt idx="568">
                  <c:v>21.52</c:v>
                </c:pt>
                <c:pt idx="569">
                  <c:v>21.52</c:v>
                </c:pt>
                <c:pt idx="570">
                  <c:v>21.52</c:v>
                </c:pt>
                <c:pt idx="571">
                  <c:v>21.51</c:v>
                </c:pt>
                <c:pt idx="572">
                  <c:v>21.5</c:v>
                </c:pt>
                <c:pt idx="573">
                  <c:v>21.5</c:v>
                </c:pt>
                <c:pt idx="574">
                  <c:v>21.5</c:v>
                </c:pt>
                <c:pt idx="575">
                  <c:v>21.51</c:v>
                </c:pt>
                <c:pt idx="576">
                  <c:v>21.49</c:v>
                </c:pt>
                <c:pt idx="577">
                  <c:v>21.48</c:v>
                </c:pt>
                <c:pt idx="578">
                  <c:v>21.49</c:v>
                </c:pt>
                <c:pt idx="579">
                  <c:v>21.5</c:v>
                </c:pt>
                <c:pt idx="580">
                  <c:v>21.5</c:v>
                </c:pt>
                <c:pt idx="581">
                  <c:v>21.5</c:v>
                </c:pt>
                <c:pt idx="582">
                  <c:v>21.5</c:v>
                </c:pt>
                <c:pt idx="583">
                  <c:v>21.5</c:v>
                </c:pt>
                <c:pt idx="584">
                  <c:v>21.49</c:v>
                </c:pt>
                <c:pt idx="585">
                  <c:v>21.46</c:v>
                </c:pt>
                <c:pt idx="586">
                  <c:v>21.44</c:v>
                </c:pt>
                <c:pt idx="587">
                  <c:v>21.42</c:v>
                </c:pt>
                <c:pt idx="588">
                  <c:v>21.4</c:v>
                </c:pt>
                <c:pt idx="589">
                  <c:v>21.4</c:v>
                </c:pt>
                <c:pt idx="590">
                  <c:v>21.39</c:v>
                </c:pt>
                <c:pt idx="591">
                  <c:v>21.4</c:v>
                </c:pt>
                <c:pt idx="592">
                  <c:v>21.39</c:v>
                </c:pt>
                <c:pt idx="593">
                  <c:v>21.36</c:v>
                </c:pt>
                <c:pt idx="594">
                  <c:v>21.33</c:v>
                </c:pt>
                <c:pt idx="595">
                  <c:v>21.3</c:v>
                </c:pt>
                <c:pt idx="596">
                  <c:v>21.3</c:v>
                </c:pt>
                <c:pt idx="597">
                  <c:v>21.28</c:v>
                </c:pt>
                <c:pt idx="598">
                  <c:v>21.27</c:v>
                </c:pt>
                <c:pt idx="599">
                  <c:v>21.26</c:v>
                </c:pt>
                <c:pt idx="600">
                  <c:v>21.24</c:v>
                </c:pt>
                <c:pt idx="601">
                  <c:v>21.22</c:v>
                </c:pt>
                <c:pt idx="602">
                  <c:v>21.18</c:v>
                </c:pt>
                <c:pt idx="603">
                  <c:v>21.13</c:v>
                </c:pt>
                <c:pt idx="604">
                  <c:v>21.06</c:v>
                </c:pt>
                <c:pt idx="605">
                  <c:v>20.98</c:v>
                </c:pt>
                <c:pt idx="606">
                  <c:v>20.9</c:v>
                </c:pt>
                <c:pt idx="607">
                  <c:v>20.8</c:v>
                </c:pt>
                <c:pt idx="608">
                  <c:v>20.7</c:v>
                </c:pt>
                <c:pt idx="609">
                  <c:v>20.58</c:v>
                </c:pt>
                <c:pt idx="610">
                  <c:v>20.440000000000001</c:v>
                </c:pt>
                <c:pt idx="611">
                  <c:v>20.3</c:v>
                </c:pt>
                <c:pt idx="612">
                  <c:v>20.149999999999999</c:v>
                </c:pt>
                <c:pt idx="613">
                  <c:v>20.010000000000002</c:v>
                </c:pt>
                <c:pt idx="614">
                  <c:v>19.86</c:v>
                </c:pt>
                <c:pt idx="615">
                  <c:v>19.7</c:v>
                </c:pt>
                <c:pt idx="616">
                  <c:v>19.52</c:v>
                </c:pt>
                <c:pt idx="617">
                  <c:v>19.309999999999999</c:v>
                </c:pt>
                <c:pt idx="618">
                  <c:v>19.059999999999999</c:v>
                </c:pt>
                <c:pt idx="619">
                  <c:v>18.87</c:v>
                </c:pt>
                <c:pt idx="620">
                  <c:v>18.7</c:v>
                </c:pt>
                <c:pt idx="621">
                  <c:v>18.5</c:v>
                </c:pt>
                <c:pt idx="622">
                  <c:v>18.28</c:v>
                </c:pt>
                <c:pt idx="623">
                  <c:v>18.059999999999999</c:v>
                </c:pt>
                <c:pt idx="624">
                  <c:v>17.88</c:v>
                </c:pt>
                <c:pt idx="625">
                  <c:v>17.73</c:v>
                </c:pt>
                <c:pt idx="626">
                  <c:v>17.510000000000002</c:v>
                </c:pt>
                <c:pt idx="627">
                  <c:v>17.29</c:v>
                </c:pt>
                <c:pt idx="628">
                  <c:v>17.07</c:v>
                </c:pt>
                <c:pt idx="629">
                  <c:v>16.86</c:v>
                </c:pt>
                <c:pt idx="630">
                  <c:v>16.66</c:v>
                </c:pt>
                <c:pt idx="631">
                  <c:v>16.45</c:v>
                </c:pt>
                <c:pt idx="632">
                  <c:v>16.239999999999998</c:v>
                </c:pt>
                <c:pt idx="633">
                  <c:v>15.99</c:v>
                </c:pt>
                <c:pt idx="634">
                  <c:v>15.76</c:v>
                </c:pt>
                <c:pt idx="635">
                  <c:v>15.55</c:v>
                </c:pt>
                <c:pt idx="636">
                  <c:v>15.35</c:v>
                </c:pt>
                <c:pt idx="637">
                  <c:v>15.06</c:v>
                </c:pt>
                <c:pt idx="638">
                  <c:v>14.74</c:v>
                </c:pt>
                <c:pt idx="639">
                  <c:v>14.48</c:v>
                </c:pt>
                <c:pt idx="640">
                  <c:v>14.23</c:v>
                </c:pt>
                <c:pt idx="641">
                  <c:v>13.98</c:v>
                </c:pt>
                <c:pt idx="642">
                  <c:v>13.72</c:v>
                </c:pt>
                <c:pt idx="643">
                  <c:v>13.45</c:v>
                </c:pt>
                <c:pt idx="644">
                  <c:v>13.19</c:v>
                </c:pt>
                <c:pt idx="645">
                  <c:v>12.92</c:v>
                </c:pt>
                <c:pt idx="646">
                  <c:v>12.65</c:v>
                </c:pt>
                <c:pt idx="647">
                  <c:v>12.38</c:v>
                </c:pt>
                <c:pt idx="648">
                  <c:v>12.11</c:v>
                </c:pt>
                <c:pt idx="649">
                  <c:v>11.84</c:v>
                </c:pt>
                <c:pt idx="650">
                  <c:v>11.56</c:v>
                </c:pt>
                <c:pt idx="651">
                  <c:v>11.26</c:v>
                </c:pt>
                <c:pt idx="652">
                  <c:v>10.99</c:v>
                </c:pt>
                <c:pt idx="653">
                  <c:v>10.74</c:v>
                </c:pt>
                <c:pt idx="654">
                  <c:v>10.49</c:v>
                </c:pt>
                <c:pt idx="655">
                  <c:v>10.23</c:v>
                </c:pt>
                <c:pt idx="656">
                  <c:v>9.9499999999999993</c:v>
                </c:pt>
                <c:pt idx="657">
                  <c:v>9.6999999999999993</c:v>
                </c:pt>
                <c:pt idx="658">
                  <c:v>9.4700000000000006</c:v>
                </c:pt>
                <c:pt idx="659">
                  <c:v>9.2799999999999994</c:v>
                </c:pt>
                <c:pt idx="660">
                  <c:v>9.16</c:v>
                </c:pt>
                <c:pt idx="661">
                  <c:v>9.0299999999999994</c:v>
                </c:pt>
                <c:pt idx="662">
                  <c:v>8.83</c:v>
                </c:pt>
                <c:pt idx="663">
                  <c:v>8.6</c:v>
                </c:pt>
                <c:pt idx="664">
                  <c:v>8.4</c:v>
                </c:pt>
                <c:pt idx="665">
                  <c:v>8.2200000000000006</c:v>
                </c:pt>
                <c:pt idx="666">
                  <c:v>8.06</c:v>
                </c:pt>
                <c:pt idx="667">
                  <c:v>7.91</c:v>
                </c:pt>
                <c:pt idx="668">
                  <c:v>7.78</c:v>
                </c:pt>
                <c:pt idx="669">
                  <c:v>7.69</c:v>
                </c:pt>
                <c:pt idx="670">
                  <c:v>7.6</c:v>
                </c:pt>
                <c:pt idx="671">
                  <c:v>7.49</c:v>
                </c:pt>
                <c:pt idx="672">
                  <c:v>7.36</c:v>
                </c:pt>
                <c:pt idx="673">
                  <c:v>7.24</c:v>
                </c:pt>
                <c:pt idx="674">
                  <c:v>7.11</c:v>
                </c:pt>
                <c:pt idx="675">
                  <c:v>7.01</c:v>
                </c:pt>
                <c:pt idx="676">
                  <c:v>6.92</c:v>
                </c:pt>
                <c:pt idx="677">
                  <c:v>6.82</c:v>
                </c:pt>
                <c:pt idx="678">
                  <c:v>6.7</c:v>
                </c:pt>
                <c:pt idx="679">
                  <c:v>6.59</c:v>
                </c:pt>
                <c:pt idx="680">
                  <c:v>6.47</c:v>
                </c:pt>
                <c:pt idx="681">
                  <c:v>6.37</c:v>
                </c:pt>
                <c:pt idx="682">
                  <c:v>6.28</c:v>
                </c:pt>
                <c:pt idx="683">
                  <c:v>6.2</c:v>
                </c:pt>
                <c:pt idx="684">
                  <c:v>6.13</c:v>
                </c:pt>
                <c:pt idx="685">
                  <c:v>6.07</c:v>
                </c:pt>
                <c:pt idx="686">
                  <c:v>6</c:v>
                </c:pt>
                <c:pt idx="687">
                  <c:v>5.93</c:v>
                </c:pt>
              </c:numCache>
            </c:numRef>
          </c:yVal>
          <c:smooth val="0"/>
        </c:ser>
        <c:ser>
          <c:idx val="1"/>
          <c:order val="1"/>
          <c:spPr>
            <a:ln w="28575">
              <a:noFill/>
            </a:ln>
          </c:spPr>
          <c:marker>
            <c:symbol val="circle"/>
            <c:size val="3"/>
          </c:marker>
          <c:yVal>
            <c:numRef>
              <c:f>Rey!$E$66:$E$753</c:f>
              <c:numCache>
                <c:formatCode>General</c:formatCode>
                <c:ptCount val="688"/>
                <c:pt idx="0">
                  <c:v>21.08</c:v>
                </c:pt>
                <c:pt idx="1">
                  <c:v>21.35</c:v>
                </c:pt>
                <c:pt idx="2">
                  <c:v>21.46</c:v>
                </c:pt>
                <c:pt idx="3">
                  <c:v>21.41</c:v>
                </c:pt>
                <c:pt idx="4">
                  <c:v>21.43</c:v>
                </c:pt>
                <c:pt idx="5">
                  <c:v>21.55</c:v>
                </c:pt>
                <c:pt idx="6">
                  <c:v>21.66</c:v>
                </c:pt>
                <c:pt idx="7">
                  <c:v>21.72</c:v>
                </c:pt>
                <c:pt idx="8">
                  <c:v>21.72</c:v>
                </c:pt>
                <c:pt idx="9">
                  <c:v>21.75</c:v>
                </c:pt>
                <c:pt idx="10">
                  <c:v>21.79</c:v>
                </c:pt>
                <c:pt idx="11">
                  <c:v>21.92</c:v>
                </c:pt>
                <c:pt idx="12">
                  <c:v>22.11</c:v>
                </c:pt>
                <c:pt idx="13">
                  <c:v>22.15</c:v>
                </c:pt>
                <c:pt idx="14">
                  <c:v>22.1</c:v>
                </c:pt>
                <c:pt idx="15">
                  <c:v>22.17</c:v>
                </c:pt>
                <c:pt idx="16">
                  <c:v>22.22</c:v>
                </c:pt>
                <c:pt idx="17">
                  <c:v>22.31</c:v>
                </c:pt>
                <c:pt idx="18">
                  <c:v>22.32</c:v>
                </c:pt>
                <c:pt idx="19">
                  <c:v>22.43</c:v>
                </c:pt>
                <c:pt idx="20">
                  <c:v>22.42</c:v>
                </c:pt>
                <c:pt idx="21">
                  <c:v>22.42</c:v>
                </c:pt>
                <c:pt idx="22">
                  <c:v>22.37</c:v>
                </c:pt>
                <c:pt idx="23">
                  <c:v>22.37</c:v>
                </c:pt>
                <c:pt idx="24">
                  <c:v>22.31</c:v>
                </c:pt>
                <c:pt idx="25">
                  <c:v>22.31</c:v>
                </c:pt>
                <c:pt idx="26">
                  <c:v>22.31</c:v>
                </c:pt>
                <c:pt idx="27">
                  <c:v>22.32</c:v>
                </c:pt>
                <c:pt idx="28">
                  <c:v>22.28</c:v>
                </c:pt>
                <c:pt idx="29">
                  <c:v>22.32</c:v>
                </c:pt>
                <c:pt idx="30">
                  <c:v>22.37</c:v>
                </c:pt>
                <c:pt idx="31">
                  <c:v>22.4</c:v>
                </c:pt>
                <c:pt idx="32">
                  <c:v>22.35</c:v>
                </c:pt>
                <c:pt idx="33">
                  <c:v>22.42</c:v>
                </c:pt>
                <c:pt idx="34">
                  <c:v>22.47</c:v>
                </c:pt>
                <c:pt idx="35">
                  <c:v>22.49</c:v>
                </c:pt>
                <c:pt idx="36">
                  <c:v>22.52</c:v>
                </c:pt>
                <c:pt idx="37">
                  <c:v>22.5</c:v>
                </c:pt>
                <c:pt idx="38">
                  <c:v>22.51</c:v>
                </c:pt>
                <c:pt idx="39">
                  <c:v>22.49</c:v>
                </c:pt>
                <c:pt idx="40">
                  <c:v>22.42</c:v>
                </c:pt>
                <c:pt idx="41">
                  <c:v>22.39</c:v>
                </c:pt>
                <c:pt idx="42">
                  <c:v>22.33</c:v>
                </c:pt>
                <c:pt idx="43">
                  <c:v>22.35</c:v>
                </c:pt>
                <c:pt idx="44">
                  <c:v>22.37</c:v>
                </c:pt>
                <c:pt idx="45">
                  <c:v>22.34</c:v>
                </c:pt>
                <c:pt idx="46">
                  <c:v>22.34</c:v>
                </c:pt>
                <c:pt idx="47">
                  <c:v>22.31</c:v>
                </c:pt>
                <c:pt idx="48">
                  <c:v>22.25</c:v>
                </c:pt>
                <c:pt idx="49">
                  <c:v>22.18</c:v>
                </c:pt>
                <c:pt idx="50">
                  <c:v>22.09</c:v>
                </c:pt>
                <c:pt idx="51">
                  <c:v>22.02</c:v>
                </c:pt>
                <c:pt idx="52">
                  <c:v>22</c:v>
                </c:pt>
                <c:pt idx="53">
                  <c:v>22</c:v>
                </c:pt>
                <c:pt idx="54">
                  <c:v>21.99</c:v>
                </c:pt>
                <c:pt idx="55">
                  <c:v>21.96</c:v>
                </c:pt>
                <c:pt idx="56">
                  <c:v>21.91</c:v>
                </c:pt>
                <c:pt idx="57">
                  <c:v>21.87</c:v>
                </c:pt>
                <c:pt idx="58">
                  <c:v>21.83</c:v>
                </c:pt>
                <c:pt idx="59">
                  <c:v>21.82</c:v>
                </c:pt>
                <c:pt idx="60">
                  <c:v>21.81</c:v>
                </c:pt>
                <c:pt idx="61">
                  <c:v>21.84</c:v>
                </c:pt>
                <c:pt idx="62">
                  <c:v>21.88</c:v>
                </c:pt>
                <c:pt idx="63">
                  <c:v>21.87</c:v>
                </c:pt>
                <c:pt idx="64">
                  <c:v>21.9</c:v>
                </c:pt>
                <c:pt idx="65">
                  <c:v>21.87</c:v>
                </c:pt>
                <c:pt idx="66">
                  <c:v>21.84</c:v>
                </c:pt>
                <c:pt idx="67">
                  <c:v>21.84</c:v>
                </c:pt>
                <c:pt idx="68">
                  <c:v>21.82</c:v>
                </c:pt>
                <c:pt idx="69">
                  <c:v>21.77</c:v>
                </c:pt>
                <c:pt idx="70">
                  <c:v>21.69</c:v>
                </c:pt>
                <c:pt idx="71">
                  <c:v>21.63</c:v>
                </c:pt>
                <c:pt idx="72">
                  <c:v>21.61</c:v>
                </c:pt>
                <c:pt idx="73">
                  <c:v>21.59</c:v>
                </c:pt>
                <c:pt idx="74">
                  <c:v>21.61</c:v>
                </c:pt>
                <c:pt idx="75">
                  <c:v>21.62</c:v>
                </c:pt>
                <c:pt idx="76">
                  <c:v>21.62</c:v>
                </c:pt>
                <c:pt idx="77">
                  <c:v>21.61</c:v>
                </c:pt>
                <c:pt idx="78">
                  <c:v>21.6</c:v>
                </c:pt>
                <c:pt idx="79">
                  <c:v>21.61</c:v>
                </c:pt>
                <c:pt idx="80">
                  <c:v>21.61</c:v>
                </c:pt>
                <c:pt idx="81">
                  <c:v>21.61</c:v>
                </c:pt>
                <c:pt idx="82">
                  <c:v>21.62</c:v>
                </c:pt>
                <c:pt idx="83">
                  <c:v>21.62</c:v>
                </c:pt>
                <c:pt idx="84">
                  <c:v>21.61</c:v>
                </c:pt>
                <c:pt idx="85">
                  <c:v>21.59</c:v>
                </c:pt>
                <c:pt idx="86">
                  <c:v>21.59</c:v>
                </c:pt>
                <c:pt idx="87">
                  <c:v>21.6</c:v>
                </c:pt>
                <c:pt idx="88">
                  <c:v>21.61</c:v>
                </c:pt>
                <c:pt idx="89">
                  <c:v>21.63</c:v>
                </c:pt>
                <c:pt idx="90">
                  <c:v>21.63</c:v>
                </c:pt>
                <c:pt idx="91">
                  <c:v>21.61</c:v>
                </c:pt>
                <c:pt idx="92">
                  <c:v>21.59</c:v>
                </c:pt>
                <c:pt idx="93">
                  <c:v>21.58</c:v>
                </c:pt>
                <c:pt idx="94">
                  <c:v>21.61</c:v>
                </c:pt>
                <c:pt idx="95">
                  <c:v>21.63</c:v>
                </c:pt>
                <c:pt idx="96">
                  <c:v>21.61</c:v>
                </c:pt>
                <c:pt idx="97">
                  <c:v>21.6</c:v>
                </c:pt>
                <c:pt idx="98">
                  <c:v>21.58</c:v>
                </c:pt>
                <c:pt idx="99">
                  <c:v>21.59</c:v>
                </c:pt>
                <c:pt idx="100">
                  <c:v>21.62</c:v>
                </c:pt>
                <c:pt idx="101">
                  <c:v>21.63</c:v>
                </c:pt>
                <c:pt idx="102">
                  <c:v>21.62</c:v>
                </c:pt>
                <c:pt idx="103">
                  <c:v>21.63</c:v>
                </c:pt>
                <c:pt idx="104">
                  <c:v>21.65</c:v>
                </c:pt>
                <c:pt idx="105">
                  <c:v>21.66</c:v>
                </c:pt>
                <c:pt idx="106">
                  <c:v>21.68</c:v>
                </c:pt>
                <c:pt idx="107">
                  <c:v>21.68</c:v>
                </c:pt>
                <c:pt idx="108">
                  <c:v>21.68</c:v>
                </c:pt>
                <c:pt idx="109">
                  <c:v>21.71</c:v>
                </c:pt>
                <c:pt idx="110">
                  <c:v>21.72</c:v>
                </c:pt>
                <c:pt idx="111">
                  <c:v>21.71</c:v>
                </c:pt>
                <c:pt idx="112">
                  <c:v>21.7</c:v>
                </c:pt>
                <c:pt idx="113">
                  <c:v>21.69</c:v>
                </c:pt>
                <c:pt idx="114">
                  <c:v>21.7</c:v>
                </c:pt>
                <c:pt idx="115">
                  <c:v>21.69</c:v>
                </c:pt>
                <c:pt idx="116">
                  <c:v>21.7</c:v>
                </c:pt>
                <c:pt idx="117">
                  <c:v>21.72</c:v>
                </c:pt>
                <c:pt idx="118">
                  <c:v>21.72</c:v>
                </c:pt>
                <c:pt idx="119">
                  <c:v>21.7</c:v>
                </c:pt>
                <c:pt idx="120">
                  <c:v>21.66</c:v>
                </c:pt>
                <c:pt idx="121">
                  <c:v>21.65</c:v>
                </c:pt>
                <c:pt idx="122">
                  <c:v>21.62</c:v>
                </c:pt>
                <c:pt idx="123">
                  <c:v>21.61</c:v>
                </c:pt>
                <c:pt idx="124">
                  <c:v>21.63</c:v>
                </c:pt>
                <c:pt idx="125">
                  <c:v>21.62</c:v>
                </c:pt>
                <c:pt idx="126">
                  <c:v>21.65</c:v>
                </c:pt>
                <c:pt idx="127">
                  <c:v>21.66</c:v>
                </c:pt>
                <c:pt idx="128">
                  <c:v>21.68</c:v>
                </c:pt>
                <c:pt idx="129">
                  <c:v>21.71</c:v>
                </c:pt>
                <c:pt idx="130">
                  <c:v>21.68</c:v>
                </c:pt>
                <c:pt idx="131">
                  <c:v>21.67</c:v>
                </c:pt>
                <c:pt idx="132">
                  <c:v>21.66</c:v>
                </c:pt>
                <c:pt idx="133">
                  <c:v>21.67</c:v>
                </c:pt>
                <c:pt idx="134">
                  <c:v>21.68</c:v>
                </c:pt>
                <c:pt idx="135">
                  <c:v>21.65</c:v>
                </c:pt>
                <c:pt idx="136">
                  <c:v>21.64</c:v>
                </c:pt>
                <c:pt idx="137">
                  <c:v>21.63</c:v>
                </c:pt>
                <c:pt idx="138">
                  <c:v>21.63</c:v>
                </c:pt>
                <c:pt idx="139">
                  <c:v>21.63</c:v>
                </c:pt>
                <c:pt idx="140">
                  <c:v>21.65</c:v>
                </c:pt>
                <c:pt idx="141">
                  <c:v>21.65</c:v>
                </c:pt>
                <c:pt idx="142">
                  <c:v>21.66</c:v>
                </c:pt>
                <c:pt idx="143">
                  <c:v>21.68</c:v>
                </c:pt>
                <c:pt idx="144">
                  <c:v>21.68</c:v>
                </c:pt>
                <c:pt idx="145">
                  <c:v>21.66</c:v>
                </c:pt>
                <c:pt idx="146">
                  <c:v>21.65</c:v>
                </c:pt>
                <c:pt idx="147">
                  <c:v>21.65</c:v>
                </c:pt>
                <c:pt idx="148">
                  <c:v>21.65</c:v>
                </c:pt>
                <c:pt idx="149">
                  <c:v>21.66</c:v>
                </c:pt>
                <c:pt idx="150">
                  <c:v>21.65</c:v>
                </c:pt>
                <c:pt idx="151">
                  <c:v>21.65</c:v>
                </c:pt>
                <c:pt idx="152">
                  <c:v>21.65</c:v>
                </c:pt>
                <c:pt idx="153">
                  <c:v>21.66</c:v>
                </c:pt>
                <c:pt idx="154">
                  <c:v>21.66</c:v>
                </c:pt>
                <c:pt idx="155">
                  <c:v>21.66</c:v>
                </c:pt>
                <c:pt idx="156">
                  <c:v>21.65</c:v>
                </c:pt>
                <c:pt idx="157">
                  <c:v>21.65</c:v>
                </c:pt>
                <c:pt idx="158">
                  <c:v>21.65</c:v>
                </c:pt>
                <c:pt idx="159">
                  <c:v>21.65</c:v>
                </c:pt>
                <c:pt idx="160">
                  <c:v>21.65</c:v>
                </c:pt>
                <c:pt idx="161">
                  <c:v>21.65</c:v>
                </c:pt>
                <c:pt idx="162">
                  <c:v>21.65</c:v>
                </c:pt>
                <c:pt idx="163">
                  <c:v>21.65</c:v>
                </c:pt>
                <c:pt idx="164">
                  <c:v>21.65</c:v>
                </c:pt>
                <c:pt idx="165">
                  <c:v>21.65</c:v>
                </c:pt>
                <c:pt idx="166">
                  <c:v>21.65</c:v>
                </c:pt>
                <c:pt idx="167">
                  <c:v>21.65</c:v>
                </c:pt>
                <c:pt idx="168">
                  <c:v>21.65</c:v>
                </c:pt>
                <c:pt idx="169">
                  <c:v>21.69</c:v>
                </c:pt>
                <c:pt idx="170">
                  <c:v>21.71</c:v>
                </c:pt>
                <c:pt idx="171">
                  <c:v>21.71</c:v>
                </c:pt>
                <c:pt idx="172">
                  <c:v>21.72</c:v>
                </c:pt>
                <c:pt idx="173">
                  <c:v>21.72</c:v>
                </c:pt>
                <c:pt idx="174">
                  <c:v>21.74</c:v>
                </c:pt>
                <c:pt idx="175">
                  <c:v>21.72</c:v>
                </c:pt>
                <c:pt idx="176">
                  <c:v>21.7</c:v>
                </c:pt>
                <c:pt idx="177">
                  <c:v>21.67</c:v>
                </c:pt>
                <c:pt idx="178">
                  <c:v>21.68</c:v>
                </c:pt>
                <c:pt idx="179">
                  <c:v>21.69</c:v>
                </c:pt>
                <c:pt idx="180">
                  <c:v>21.72</c:v>
                </c:pt>
                <c:pt idx="181">
                  <c:v>21.72</c:v>
                </c:pt>
                <c:pt idx="182">
                  <c:v>21.7</c:v>
                </c:pt>
                <c:pt idx="183">
                  <c:v>21.7</c:v>
                </c:pt>
                <c:pt idx="184">
                  <c:v>21.69</c:v>
                </c:pt>
                <c:pt idx="185">
                  <c:v>21.69</c:v>
                </c:pt>
                <c:pt idx="186">
                  <c:v>21.7</c:v>
                </c:pt>
                <c:pt idx="187">
                  <c:v>21.69</c:v>
                </c:pt>
                <c:pt idx="188">
                  <c:v>21.69</c:v>
                </c:pt>
                <c:pt idx="189">
                  <c:v>21.69</c:v>
                </c:pt>
                <c:pt idx="190">
                  <c:v>21.69</c:v>
                </c:pt>
                <c:pt idx="191">
                  <c:v>21.7</c:v>
                </c:pt>
                <c:pt idx="192">
                  <c:v>21.69</c:v>
                </c:pt>
                <c:pt idx="193">
                  <c:v>21.69</c:v>
                </c:pt>
                <c:pt idx="194">
                  <c:v>21.68</c:v>
                </c:pt>
                <c:pt idx="195">
                  <c:v>21.68</c:v>
                </c:pt>
                <c:pt idx="196">
                  <c:v>21.66</c:v>
                </c:pt>
                <c:pt idx="197">
                  <c:v>21.66</c:v>
                </c:pt>
                <c:pt idx="198">
                  <c:v>21.67</c:v>
                </c:pt>
                <c:pt idx="199">
                  <c:v>21.7</c:v>
                </c:pt>
                <c:pt idx="200">
                  <c:v>21.72</c:v>
                </c:pt>
                <c:pt idx="201">
                  <c:v>21.74</c:v>
                </c:pt>
                <c:pt idx="202">
                  <c:v>21.73</c:v>
                </c:pt>
                <c:pt idx="203">
                  <c:v>21.73</c:v>
                </c:pt>
                <c:pt idx="204">
                  <c:v>21.72</c:v>
                </c:pt>
                <c:pt idx="205">
                  <c:v>21.69</c:v>
                </c:pt>
                <c:pt idx="206">
                  <c:v>21.67</c:v>
                </c:pt>
                <c:pt idx="207">
                  <c:v>21.65</c:v>
                </c:pt>
                <c:pt idx="208">
                  <c:v>21.68</c:v>
                </c:pt>
                <c:pt idx="209">
                  <c:v>21.71</c:v>
                </c:pt>
                <c:pt idx="210">
                  <c:v>21.74</c:v>
                </c:pt>
                <c:pt idx="211">
                  <c:v>21.74</c:v>
                </c:pt>
                <c:pt idx="212">
                  <c:v>21.75</c:v>
                </c:pt>
                <c:pt idx="213">
                  <c:v>21.76</c:v>
                </c:pt>
                <c:pt idx="214">
                  <c:v>21.76</c:v>
                </c:pt>
                <c:pt idx="215">
                  <c:v>21.76</c:v>
                </c:pt>
                <c:pt idx="216">
                  <c:v>21.77</c:v>
                </c:pt>
                <c:pt idx="217">
                  <c:v>21.77</c:v>
                </c:pt>
                <c:pt idx="218">
                  <c:v>21.77</c:v>
                </c:pt>
                <c:pt idx="219">
                  <c:v>21.77</c:v>
                </c:pt>
                <c:pt idx="220">
                  <c:v>21.77</c:v>
                </c:pt>
                <c:pt idx="221">
                  <c:v>21.77</c:v>
                </c:pt>
                <c:pt idx="222">
                  <c:v>21.77</c:v>
                </c:pt>
                <c:pt idx="223">
                  <c:v>21.78</c:v>
                </c:pt>
                <c:pt idx="224">
                  <c:v>21.79</c:v>
                </c:pt>
                <c:pt idx="225">
                  <c:v>21.79</c:v>
                </c:pt>
                <c:pt idx="226">
                  <c:v>21.79</c:v>
                </c:pt>
                <c:pt idx="227">
                  <c:v>21.79</c:v>
                </c:pt>
                <c:pt idx="228">
                  <c:v>21.8</c:v>
                </c:pt>
                <c:pt idx="229">
                  <c:v>21.81</c:v>
                </c:pt>
                <c:pt idx="230">
                  <c:v>21.81</c:v>
                </c:pt>
                <c:pt idx="231">
                  <c:v>21.81</c:v>
                </c:pt>
                <c:pt idx="232">
                  <c:v>21.81</c:v>
                </c:pt>
                <c:pt idx="233">
                  <c:v>21.83</c:v>
                </c:pt>
                <c:pt idx="234">
                  <c:v>21.84</c:v>
                </c:pt>
                <c:pt idx="235">
                  <c:v>21.86</c:v>
                </c:pt>
                <c:pt idx="236">
                  <c:v>21.88</c:v>
                </c:pt>
                <c:pt idx="237">
                  <c:v>21.89</c:v>
                </c:pt>
                <c:pt idx="238">
                  <c:v>21.89</c:v>
                </c:pt>
                <c:pt idx="239">
                  <c:v>21.89</c:v>
                </c:pt>
                <c:pt idx="240">
                  <c:v>21.88</c:v>
                </c:pt>
                <c:pt idx="241">
                  <c:v>21.88</c:v>
                </c:pt>
                <c:pt idx="242">
                  <c:v>21.91</c:v>
                </c:pt>
                <c:pt idx="243">
                  <c:v>21.92</c:v>
                </c:pt>
                <c:pt idx="244">
                  <c:v>21.92</c:v>
                </c:pt>
                <c:pt idx="245">
                  <c:v>21.92</c:v>
                </c:pt>
                <c:pt idx="246">
                  <c:v>21.92</c:v>
                </c:pt>
                <c:pt idx="247">
                  <c:v>21.9</c:v>
                </c:pt>
                <c:pt idx="248">
                  <c:v>21.89</c:v>
                </c:pt>
                <c:pt idx="249">
                  <c:v>21.89</c:v>
                </c:pt>
                <c:pt idx="250">
                  <c:v>21.9</c:v>
                </c:pt>
                <c:pt idx="251">
                  <c:v>21.93</c:v>
                </c:pt>
                <c:pt idx="252">
                  <c:v>21.95</c:v>
                </c:pt>
                <c:pt idx="253">
                  <c:v>21.98</c:v>
                </c:pt>
                <c:pt idx="254">
                  <c:v>21.99</c:v>
                </c:pt>
                <c:pt idx="255">
                  <c:v>21.98</c:v>
                </c:pt>
                <c:pt idx="256">
                  <c:v>21.96</c:v>
                </c:pt>
                <c:pt idx="257">
                  <c:v>21.93</c:v>
                </c:pt>
                <c:pt idx="258">
                  <c:v>21.92</c:v>
                </c:pt>
                <c:pt idx="259">
                  <c:v>21.94</c:v>
                </c:pt>
                <c:pt idx="260">
                  <c:v>21.96</c:v>
                </c:pt>
                <c:pt idx="261">
                  <c:v>21.97</c:v>
                </c:pt>
                <c:pt idx="262">
                  <c:v>21.97</c:v>
                </c:pt>
                <c:pt idx="263">
                  <c:v>21.96</c:v>
                </c:pt>
                <c:pt idx="264">
                  <c:v>21.94</c:v>
                </c:pt>
                <c:pt idx="265">
                  <c:v>21.94</c:v>
                </c:pt>
                <c:pt idx="266">
                  <c:v>21.96</c:v>
                </c:pt>
                <c:pt idx="267">
                  <c:v>21.99</c:v>
                </c:pt>
                <c:pt idx="268">
                  <c:v>22.02</c:v>
                </c:pt>
                <c:pt idx="269">
                  <c:v>22.05</c:v>
                </c:pt>
                <c:pt idx="270">
                  <c:v>22.08</c:v>
                </c:pt>
                <c:pt idx="271">
                  <c:v>22.07</c:v>
                </c:pt>
                <c:pt idx="272">
                  <c:v>22.05</c:v>
                </c:pt>
                <c:pt idx="273">
                  <c:v>22.04</c:v>
                </c:pt>
                <c:pt idx="274">
                  <c:v>22.03</c:v>
                </c:pt>
                <c:pt idx="275">
                  <c:v>21.99</c:v>
                </c:pt>
                <c:pt idx="276">
                  <c:v>21.98</c:v>
                </c:pt>
                <c:pt idx="277">
                  <c:v>21.98</c:v>
                </c:pt>
                <c:pt idx="278">
                  <c:v>22.02</c:v>
                </c:pt>
                <c:pt idx="279">
                  <c:v>22.05</c:v>
                </c:pt>
                <c:pt idx="280">
                  <c:v>22.08</c:v>
                </c:pt>
                <c:pt idx="281">
                  <c:v>22.09</c:v>
                </c:pt>
                <c:pt idx="282">
                  <c:v>22.14</c:v>
                </c:pt>
                <c:pt idx="283">
                  <c:v>22.17</c:v>
                </c:pt>
                <c:pt idx="284">
                  <c:v>22.19</c:v>
                </c:pt>
                <c:pt idx="285">
                  <c:v>22.18</c:v>
                </c:pt>
                <c:pt idx="286">
                  <c:v>22.17</c:v>
                </c:pt>
                <c:pt idx="287">
                  <c:v>22.17</c:v>
                </c:pt>
                <c:pt idx="288">
                  <c:v>22.16</c:v>
                </c:pt>
                <c:pt idx="289">
                  <c:v>22.15</c:v>
                </c:pt>
                <c:pt idx="290">
                  <c:v>22.15</c:v>
                </c:pt>
                <c:pt idx="291">
                  <c:v>22.15</c:v>
                </c:pt>
                <c:pt idx="292">
                  <c:v>22.19</c:v>
                </c:pt>
                <c:pt idx="293">
                  <c:v>22.19</c:v>
                </c:pt>
                <c:pt idx="294">
                  <c:v>22.21</c:v>
                </c:pt>
                <c:pt idx="295">
                  <c:v>22.22</c:v>
                </c:pt>
                <c:pt idx="296">
                  <c:v>22.23</c:v>
                </c:pt>
                <c:pt idx="297">
                  <c:v>22.19</c:v>
                </c:pt>
                <c:pt idx="298">
                  <c:v>22.15</c:v>
                </c:pt>
                <c:pt idx="299">
                  <c:v>22.15</c:v>
                </c:pt>
                <c:pt idx="300">
                  <c:v>22.09</c:v>
                </c:pt>
                <c:pt idx="301">
                  <c:v>22.07</c:v>
                </c:pt>
                <c:pt idx="302">
                  <c:v>22.05</c:v>
                </c:pt>
                <c:pt idx="303">
                  <c:v>22.03</c:v>
                </c:pt>
                <c:pt idx="304">
                  <c:v>21.99</c:v>
                </c:pt>
                <c:pt idx="305">
                  <c:v>21.96</c:v>
                </c:pt>
                <c:pt idx="306">
                  <c:v>21.95</c:v>
                </c:pt>
                <c:pt idx="307">
                  <c:v>21.94</c:v>
                </c:pt>
                <c:pt idx="308">
                  <c:v>21.94</c:v>
                </c:pt>
                <c:pt idx="309">
                  <c:v>21.94</c:v>
                </c:pt>
                <c:pt idx="310">
                  <c:v>21.94</c:v>
                </c:pt>
                <c:pt idx="311">
                  <c:v>21.93</c:v>
                </c:pt>
                <c:pt idx="312">
                  <c:v>21.93</c:v>
                </c:pt>
                <c:pt idx="313">
                  <c:v>21.93</c:v>
                </c:pt>
                <c:pt idx="314">
                  <c:v>21.91</c:v>
                </c:pt>
                <c:pt idx="315">
                  <c:v>21.91</c:v>
                </c:pt>
                <c:pt idx="316">
                  <c:v>21.93</c:v>
                </c:pt>
                <c:pt idx="317">
                  <c:v>21.94</c:v>
                </c:pt>
                <c:pt idx="318">
                  <c:v>21.94</c:v>
                </c:pt>
                <c:pt idx="319">
                  <c:v>21.94</c:v>
                </c:pt>
                <c:pt idx="320">
                  <c:v>21.95</c:v>
                </c:pt>
                <c:pt idx="321">
                  <c:v>21.96</c:v>
                </c:pt>
                <c:pt idx="322">
                  <c:v>21.96</c:v>
                </c:pt>
                <c:pt idx="323">
                  <c:v>21.96</c:v>
                </c:pt>
                <c:pt idx="324">
                  <c:v>21.96</c:v>
                </c:pt>
                <c:pt idx="325">
                  <c:v>21.95</c:v>
                </c:pt>
                <c:pt idx="326">
                  <c:v>21.95</c:v>
                </c:pt>
                <c:pt idx="327">
                  <c:v>21.96</c:v>
                </c:pt>
                <c:pt idx="328">
                  <c:v>21.96</c:v>
                </c:pt>
                <c:pt idx="329">
                  <c:v>21.96</c:v>
                </c:pt>
                <c:pt idx="330">
                  <c:v>21.94</c:v>
                </c:pt>
                <c:pt idx="331">
                  <c:v>21.94</c:v>
                </c:pt>
                <c:pt idx="332">
                  <c:v>21.94</c:v>
                </c:pt>
                <c:pt idx="333">
                  <c:v>21.93</c:v>
                </c:pt>
                <c:pt idx="334">
                  <c:v>21.91</c:v>
                </c:pt>
                <c:pt idx="335">
                  <c:v>21.9</c:v>
                </c:pt>
                <c:pt idx="336">
                  <c:v>21.89</c:v>
                </c:pt>
                <c:pt idx="337">
                  <c:v>21.89</c:v>
                </c:pt>
                <c:pt idx="338">
                  <c:v>21.89</c:v>
                </c:pt>
                <c:pt idx="339">
                  <c:v>21.88</c:v>
                </c:pt>
                <c:pt idx="340">
                  <c:v>21.86</c:v>
                </c:pt>
                <c:pt idx="341">
                  <c:v>21.88</c:v>
                </c:pt>
                <c:pt idx="342">
                  <c:v>21.88</c:v>
                </c:pt>
                <c:pt idx="343">
                  <c:v>21.89</c:v>
                </c:pt>
                <c:pt idx="344">
                  <c:v>21.89</c:v>
                </c:pt>
                <c:pt idx="345">
                  <c:v>21.88</c:v>
                </c:pt>
                <c:pt idx="346">
                  <c:v>21.87</c:v>
                </c:pt>
                <c:pt idx="347">
                  <c:v>21.88</c:v>
                </c:pt>
                <c:pt idx="348">
                  <c:v>21.88</c:v>
                </c:pt>
                <c:pt idx="349">
                  <c:v>21.88</c:v>
                </c:pt>
                <c:pt idx="350">
                  <c:v>21.87</c:v>
                </c:pt>
                <c:pt idx="351">
                  <c:v>21.86</c:v>
                </c:pt>
                <c:pt idx="352">
                  <c:v>21.85</c:v>
                </c:pt>
                <c:pt idx="353">
                  <c:v>21.84</c:v>
                </c:pt>
                <c:pt idx="354">
                  <c:v>21.84</c:v>
                </c:pt>
                <c:pt idx="355">
                  <c:v>21.82</c:v>
                </c:pt>
                <c:pt idx="356">
                  <c:v>21.8</c:v>
                </c:pt>
                <c:pt idx="357">
                  <c:v>21.81</c:v>
                </c:pt>
                <c:pt idx="358">
                  <c:v>21.8</c:v>
                </c:pt>
                <c:pt idx="359">
                  <c:v>21.8</c:v>
                </c:pt>
                <c:pt idx="360">
                  <c:v>21.79</c:v>
                </c:pt>
                <c:pt idx="361">
                  <c:v>21.77</c:v>
                </c:pt>
                <c:pt idx="362">
                  <c:v>21.75</c:v>
                </c:pt>
                <c:pt idx="363">
                  <c:v>21.75</c:v>
                </c:pt>
                <c:pt idx="364">
                  <c:v>21.74</c:v>
                </c:pt>
                <c:pt idx="365">
                  <c:v>21.74</c:v>
                </c:pt>
                <c:pt idx="366">
                  <c:v>21.74</c:v>
                </c:pt>
                <c:pt idx="367">
                  <c:v>21.75</c:v>
                </c:pt>
                <c:pt idx="368">
                  <c:v>21.76</c:v>
                </c:pt>
                <c:pt idx="369">
                  <c:v>21.79</c:v>
                </c:pt>
                <c:pt idx="370">
                  <c:v>21.81</c:v>
                </c:pt>
                <c:pt idx="371">
                  <c:v>21.81</c:v>
                </c:pt>
                <c:pt idx="372">
                  <c:v>21.81</c:v>
                </c:pt>
                <c:pt idx="373">
                  <c:v>21.81</c:v>
                </c:pt>
                <c:pt idx="374">
                  <c:v>21.77</c:v>
                </c:pt>
                <c:pt idx="375">
                  <c:v>21.75</c:v>
                </c:pt>
                <c:pt idx="376">
                  <c:v>21.75</c:v>
                </c:pt>
                <c:pt idx="377">
                  <c:v>21.75</c:v>
                </c:pt>
                <c:pt idx="378">
                  <c:v>21.78</c:v>
                </c:pt>
                <c:pt idx="379">
                  <c:v>21.8</c:v>
                </c:pt>
                <c:pt idx="380">
                  <c:v>21.81</c:v>
                </c:pt>
                <c:pt idx="381">
                  <c:v>21.81</c:v>
                </c:pt>
                <c:pt idx="382">
                  <c:v>21.82</c:v>
                </c:pt>
                <c:pt idx="383">
                  <c:v>21.83</c:v>
                </c:pt>
                <c:pt idx="384">
                  <c:v>21.82</c:v>
                </c:pt>
                <c:pt idx="385">
                  <c:v>21.81</c:v>
                </c:pt>
                <c:pt idx="386">
                  <c:v>21.8</c:v>
                </c:pt>
                <c:pt idx="387">
                  <c:v>21.78</c:v>
                </c:pt>
                <c:pt idx="388">
                  <c:v>21.77</c:v>
                </c:pt>
                <c:pt idx="389">
                  <c:v>21.77</c:v>
                </c:pt>
                <c:pt idx="390">
                  <c:v>21.75</c:v>
                </c:pt>
                <c:pt idx="391">
                  <c:v>21.75</c:v>
                </c:pt>
                <c:pt idx="392">
                  <c:v>21.75</c:v>
                </c:pt>
                <c:pt idx="393">
                  <c:v>21.75</c:v>
                </c:pt>
                <c:pt idx="394">
                  <c:v>21.74</c:v>
                </c:pt>
                <c:pt idx="395">
                  <c:v>21.74</c:v>
                </c:pt>
                <c:pt idx="396">
                  <c:v>21.75</c:v>
                </c:pt>
                <c:pt idx="397">
                  <c:v>21.75</c:v>
                </c:pt>
                <c:pt idx="398">
                  <c:v>21.77</c:v>
                </c:pt>
                <c:pt idx="399">
                  <c:v>21.78</c:v>
                </c:pt>
                <c:pt idx="400">
                  <c:v>21.8</c:v>
                </c:pt>
                <c:pt idx="401">
                  <c:v>21.81</c:v>
                </c:pt>
                <c:pt idx="402">
                  <c:v>21.81</c:v>
                </c:pt>
                <c:pt idx="403">
                  <c:v>21.81</c:v>
                </c:pt>
                <c:pt idx="404">
                  <c:v>21.81</c:v>
                </c:pt>
                <c:pt idx="405">
                  <c:v>21.79</c:v>
                </c:pt>
                <c:pt idx="406">
                  <c:v>21.79</c:v>
                </c:pt>
                <c:pt idx="407">
                  <c:v>21.78</c:v>
                </c:pt>
                <c:pt idx="408">
                  <c:v>21.77</c:v>
                </c:pt>
                <c:pt idx="409">
                  <c:v>21.78</c:v>
                </c:pt>
                <c:pt idx="410">
                  <c:v>21.79</c:v>
                </c:pt>
                <c:pt idx="411">
                  <c:v>21.8</c:v>
                </c:pt>
                <c:pt idx="412">
                  <c:v>21.8</c:v>
                </c:pt>
                <c:pt idx="413">
                  <c:v>21.81</c:v>
                </c:pt>
                <c:pt idx="414">
                  <c:v>21.82</c:v>
                </c:pt>
                <c:pt idx="415">
                  <c:v>21.83</c:v>
                </c:pt>
                <c:pt idx="416">
                  <c:v>21.83</c:v>
                </c:pt>
                <c:pt idx="417">
                  <c:v>21.84</c:v>
                </c:pt>
                <c:pt idx="418">
                  <c:v>21.84</c:v>
                </c:pt>
                <c:pt idx="419">
                  <c:v>21.83</c:v>
                </c:pt>
                <c:pt idx="420">
                  <c:v>21.83</c:v>
                </c:pt>
                <c:pt idx="421">
                  <c:v>21.83</c:v>
                </c:pt>
                <c:pt idx="422">
                  <c:v>21.82</c:v>
                </c:pt>
                <c:pt idx="423">
                  <c:v>21.82</c:v>
                </c:pt>
                <c:pt idx="424">
                  <c:v>21.81</c:v>
                </c:pt>
                <c:pt idx="425">
                  <c:v>21.8</c:v>
                </c:pt>
                <c:pt idx="426">
                  <c:v>21.8</c:v>
                </c:pt>
                <c:pt idx="427">
                  <c:v>21.81</c:v>
                </c:pt>
                <c:pt idx="428">
                  <c:v>21.82</c:v>
                </c:pt>
                <c:pt idx="429">
                  <c:v>21.84</c:v>
                </c:pt>
                <c:pt idx="430">
                  <c:v>21.84</c:v>
                </c:pt>
                <c:pt idx="431">
                  <c:v>21.84</c:v>
                </c:pt>
                <c:pt idx="432">
                  <c:v>21.84</c:v>
                </c:pt>
                <c:pt idx="433">
                  <c:v>21.84</c:v>
                </c:pt>
                <c:pt idx="434">
                  <c:v>21.84</c:v>
                </c:pt>
                <c:pt idx="435">
                  <c:v>21.84</c:v>
                </c:pt>
                <c:pt idx="436">
                  <c:v>21.84</c:v>
                </c:pt>
                <c:pt idx="437">
                  <c:v>21.84</c:v>
                </c:pt>
                <c:pt idx="438">
                  <c:v>21.84</c:v>
                </c:pt>
                <c:pt idx="439">
                  <c:v>21.84</c:v>
                </c:pt>
                <c:pt idx="440">
                  <c:v>21.84</c:v>
                </c:pt>
                <c:pt idx="441">
                  <c:v>21.84</c:v>
                </c:pt>
                <c:pt idx="442">
                  <c:v>21.84</c:v>
                </c:pt>
                <c:pt idx="443">
                  <c:v>21.84</c:v>
                </c:pt>
                <c:pt idx="444">
                  <c:v>21.84</c:v>
                </c:pt>
                <c:pt idx="445">
                  <c:v>21.84</c:v>
                </c:pt>
                <c:pt idx="446">
                  <c:v>21.84</c:v>
                </c:pt>
                <c:pt idx="447">
                  <c:v>21.84</c:v>
                </c:pt>
                <c:pt idx="448">
                  <c:v>21.84</c:v>
                </c:pt>
                <c:pt idx="449">
                  <c:v>21.84</c:v>
                </c:pt>
                <c:pt idx="450">
                  <c:v>21.84</c:v>
                </c:pt>
                <c:pt idx="451">
                  <c:v>21.84</c:v>
                </c:pt>
                <c:pt idx="452">
                  <c:v>21.84</c:v>
                </c:pt>
                <c:pt idx="453">
                  <c:v>21.84</c:v>
                </c:pt>
                <c:pt idx="454">
                  <c:v>21.84</c:v>
                </c:pt>
                <c:pt idx="455">
                  <c:v>21.84</c:v>
                </c:pt>
                <c:pt idx="456">
                  <c:v>21.84</c:v>
                </c:pt>
                <c:pt idx="457">
                  <c:v>21.84</c:v>
                </c:pt>
                <c:pt idx="458">
                  <c:v>21.84</c:v>
                </c:pt>
                <c:pt idx="459">
                  <c:v>21.84</c:v>
                </c:pt>
                <c:pt idx="460">
                  <c:v>21.84</c:v>
                </c:pt>
                <c:pt idx="461">
                  <c:v>21.84</c:v>
                </c:pt>
                <c:pt idx="462">
                  <c:v>21.84</c:v>
                </c:pt>
                <c:pt idx="463">
                  <c:v>21.83</c:v>
                </c:pt>
                <c:pt idx="464">
                  <c:v>21.83</c:v>
                </c:pt>
                <c:pt idx="465">
                  <c:v>21.83</c:v>
                </c:pt>
                <c:pt idx="466">
                  <c:v>21.83</c:v>
                </c:pt>
                <c:pt idx="467">
                  <c:v>21.83</c:v>
                </c:pt>
                <c:pt idx="468">
                  <c:v>21.82</c:v>
                </c:pt>
                <c:pt idx="469">
                  <c:v>21.82</c:v>
                </c:pt>
                <c:pt idx="470">
                  <c:v>21.82</c:v>
                </c:pt>
                <c:pt idx="471">
                  <c:v>21.82</c:v>
                </c:pt>
                <c:pt idx="472">
                  <c:v>21.82</c:v>
                </c:pt>
                <c:pt idx="473">
                  <c:v>21.82</c:v>
                </c:pt>
                <c:pt idx="474">
                  <c:v>21.82</c:v>
                </c:pt>
                <c:pt idx="475">
                  <c:v>21.82</c:v>
                </c:pt>
                <c:pt idx="476">
                  <c:v>21.81</c:v>
                </c:pt>
                <c:pt idx="477">
                  <c:v>21.81</c:v>
                </c:pt>
                <c:pt idx="478">
                  <c:v>21.81</c:v>
                </c:pt>
                <c:pt idx="479">
                  <c:v>21.81</c:v>
                </c:pt>
                <c:pt idx="480">
                  <c:v>21.81</c:v>
                </c:pt>
                <c:pt idx="481">
                  <c:v>21.81</c:v>
                </c:pt>
                <c:pt idx="482">
                  <c:v>21.81</c:v>
                </c:pt>
                <c:pt idx="483">
                  <c:v>21.8</c:v>
                </c:pt>
                <c:pt idx="484">
                  <c:v>21.8</c:v>
                </c:pt>
                <c:pt idx="485">
                  <c:v>21.8</c:v>
                </c:pt>
                <c:pt idx="486">
                  <c:v>21.8</c:v>
                </c:pt>
                <c:pt idx="487">
                  <c:v>21.8</c:v>
                </c:pt>
                <c:pt idx="488">
                  <c:v>21.8</c:v>
                </c:pt>
                <c:pt idx="489">
                  <c:v>21.8</c:v>
                </c:pt>
                <c:pt idx="490">
                  <c:v>21.8</c:v>
                </c:pt>
                <c:pt idx="491">
                  <c:v>21.8</c:v>
                </c:pt>
                <c:pt idx="492">
                  <c:v>21.81</c:v>
                </c:pt>
                <c:pt idx="493">
                  <c:v>21.81</c:v>
                </c:pt>
                <c:pt idx="494">
                  <c:v>21.81</c:v>
                </c:pt>
                <c:pt idx="495">
                  <c:v>21.81</c:v>
                </c:pt>
                <c:pt idx="496">
                  <c:v>21.81</c:v>
                </c:pt>
                <c:pt idx="497">
                  <c:v>21.81</c:v>
                </c:pt>
                <c:pt idx="498">
                  <c:v>21.8</c:v>
                </c:pt>
                <c:pt idx="499">
                  <c:v>21.8</c:v>
                </c:pt>
                <c:pt idx="500">
                  <c:v>21.8</c:v>
                </c:pt>
                <c:pt idx="501">
                  <c:v>21.8</c:v>
                </c:pt>
                <c:pt idx="502">
                  <c:v>21.8</c:v>
                </c:pt>
                <c:pt idx="503">
                  <c:v>21.8</c:v>
                </c:pt>
                <c:pt idx="504">
                  <c:v>21.8</c:v>
                </c:pt>
                <c:pt idx="505">
                  <c:v>21.8</c:v>
                </c:pt>
                <c:pt idx="506">
                  <c:v>21.8</c:v>
                </c:pt>
                <c:pt idx="507">
                  <c:v>21.8</c:v>
                </c:pt>
                <c:pt idx="508">
                  <c:v>21.79</c:v>
                </c:pt>
                <c:pt idx="509">
                  <c:v>21.79</c:v>
                </c:pt>
                <c:pt idx="510">
                  <c:v>21.8</c:v>
                </c:pt>
                <c:pt idx="511">
                  <c:v>21.79</c:v>
                </c:pt>
                <c:pt idx="512">
                  <c:v>21.79</c:v>
                </c:pt>
                <c:pt idx="513">
                  <c:v>21.79</c:v>
                </c:pt>
                <c:pt idx="514">
                  <c:v>21.79</c:v>
                </c:pt>
                <c:pt idx="515">
                  <c:v>21.79</c:v>
                </c:pt>
                <c:pt idx="516">
                  <c:v>21.79</c:v>
                </c:pt>
                <c:pt idx="517">
                  <c:v>21.79</c:v>
                </c:pt>
                <c:pt idx="518">
                  <c:v>21.79</c:v>
                </c:pt>
                <c:pt idx="519">
                  <c:v>21.79</c:v>
                </c:pt>
                <c:pt idx="520">
                  <c:v>21.79</c:v>
                </c:pt>
                <c:pt idx="521">
                  <c:v>21.79</c:v>
                </c:pt>
                <c:pt idx="522">
                  <c:v>21.79</c:v>
                </c:pt>
                <c:pt idx="523">
                  <c:v>21.79</c:v>
                </c:pt>
                <c:pt idx="524">
                  <c:v>21.79</c:v>
                </c:pt>
                <c:pt idx="525">
                  <c:v>21.8</c:v>
                </c:pt>
                <c:pt idx="526">
                  <c:v>21.8</c:v>
                </c:pt>
                <c:pt idx="527">
                  <c:v>21.8</c:v>
                </c:pt>
                <c:pt idx="528">
                  <c:v>21.8</c:v>
                </c:pt>
                <c:pt idx="529">
                  <c:v>21.8</c:v>
                </c:pt>
                <c:pt idx="530">
                  <c:v>21.8</c:v>
                </c:pt>
                <c:pt idx="531">
                  <c:v>21.79</c:v>
                </c:pt>
                <c:pt idx="532">
                  <c:v>21.8</c:v>
                </c:pt>
                <c:pt idx="533">
                  <c:v>21.8</c:v>
                </c:pt>
                <c:pt idx="534">
                  <c:v>21.79</c:v>
                </c:pt>
                <c:pt idx="535">
                  <c:v>21.8</c:v>
                </c:pt>
                <c:pt idx="536">
                  <c:v>21.79</c:v>
                </c:pt>
                <c:pt idx="537">
                  <c:v>21.79</c:v>
                </c:pt>
                <c:pt idx="538">
                  <c:v>21.79</c:v>
                </c:pt>
                <c:pt idx="539">
                  <c:v>21.79</c:v>
                </c:pt>
                <c:pt idx="540">
                  <c:v>21.79</c:v>
                </c:pt>
                <c:pt idx="541">
                  <c:v>21.78</c:v>
                </c:pt>
                <c:pt idx="542">
                  <c:v>21.78</c:v>
                </c:pt>
                <c:pt idx="543">
                  <c:v>21.77</c:v>
                </c:pt>
                <c:pt idx="544">
                  <c:v>21.77</c:v>
                </c:pt>
                <c:pt idx="545">
                  <c:v>21.76</c:v>
                </c:pt>
                <c:pt idx="546">
                  <c:v>21.76</c:v>
                </c:pt>
                <c:pt idx="547">
                  <c:v>21.75</c:v>
                </c:pt>
                <c:pt idx="548">
                  <c:v>21.75</c:v>
                </c:pt>
                <c:pt idx="549">
                  <c:v>21.75</c:v>
                </c:pt>
                <c:pt idx="550">
                  <c:v>21.75</c:v>
                </c:pt>
                <c:pt idx="551">
                  <c:v>21.74</c:v>
                </c:pt>
                <c:pt idx="552">
                  <c:v>21.74</c:v>
                </c:pt>
                <c:pt idx="553">
                  <c:v>21.74</c:v>
                </c:pt>
                <c:pt idx="554">
                  <c:v>21.74</c:v>
                </c:pt>
                <c:pt idx="555">
                  <c:v>21.74</c:v>
                </c:pt>
                <c:pt idx="556">
                  <c:v>21.74</c:v>
                </c:pt>
                <c:pt idx="557">
                  <c:v>21.73</c:v>
                </c:pt>
                <c:pt idx="558">
                  <c:v>21.73</c:v>
                </c:pt>
                <c:pt idx="559">
                  <c:v>21.71</c:v>
                </c:pt>
                <c:pt idx="560">
                  <c:v>21.69</c:v>
                </c:pt>
                <c:pt idx="561">
                  <c:v>21.68</c:v>
                </c:pt>
                <c:pt idx="562">
                  <c:v>21.68</c:v>
                </c:pt>
                <c:pt idx="563">
                  <c:v>21.67</c:v>
                </c:pt>
                <c:pt idx="564">
                  <c:v>21.65</c:v>
                </c:pt>
                <c:pt idx="565">
                  <c:v>21.63</c:v>
                </c:pt>
                <c:pt idx="566">
                  <c:v>21.62</c:v>
                </c:pt>
                <c:pt idx="567">
                  <c:v>21.61</c:v>
                </c:pt>
                <c:pt idx="568">
                  <c:v>21.56</c:v>
                </c:pt>
                <c:pt idx="569">
                  <c:v>21.55</c:v>
                </c:pt>
                <c:pt idx="570">
                  <c:v>21.54</c:v>
                </c:pt>
                <c:pt idx="571">
                  <c:v>21.54</c:v>
                </c:pt>
                <c:pt idx="572">
                  <c:v>21.54</c:v>
                </c:pt>
                <c:pt idx="573">
                  <c:v>21.52</c:v>
                </c:pt>
                <c:pt idx="574">
                  <c:v>21.53</c:v>
                </c:pt>
                <c:pt idx="575">
                  <c:v>21.53</c:v>
                </c:pt>
                <c:pt idx="576">
                  <c:v>21.53</c:v>
                </c:pt>
                <c:pt idx="577">
                  <c:v>21.51</c:v>
                </c:pt>
                <c:pt idx="578">
                  <c:v>21.5</c:v>
                </c:pt>
                <c:pt idx="579">
                  <c:v>21.51</c:v>
                </c:pt>
                <c:pt idx="580">
                  <c:v>21.52</c:v>
                </c:pt>
                <c:pt idx="581">
                  <c:v>21.53</c:v>
                </c:pt>
                <c:pt idx="582">
                  <c:v>21.52</c:v>
                </c:pt>
                <c:pt idx="583">
                  <c:v>21.52</c:v>
                </c:pt>
                <c:pt idx="584">
                  <c:v>21.52</c:v>
                </c:pt>
                <c:pt idx="585">
                  <c:v>21.5</c:v>
                </c:pt>
                <c:pt idx="586">
                  <c:v>21.49</c:v>
                </c:pt>
                <c:pt idx="587">
                  <c:v>21.46</c:v>
                </c:pt>
                <c:pt idx="588">
                  <c:v>21.44</c:v>
                </c:pt>
                <c:pt idx="589">
                  <c:v>21.41</c:v>
                </c:pt>
                <c:pt idx="590">
                  <c:v>21.41</c:v>
                </c:pt>
                <c:pt idx="591">
                  <c:v>21.4</c:v>
                </c:pt>
                <c:pt idx="592">
                  <c:v>21.41</c:v>
                </c:pt>
                <c:pt idx="593">
                  <c:v>21.4</c:v>
                </c:pt>
                <c:pt idx="594">
                  <c:v>21.38</c:v>
                </c:pt>
                <c:pt idx="595">
                  <c:v>21.35</c:v>
                </c:pt>
                <c:pt idx="596">
                  <c:v>21.31</c:v>
                </c:pt>
                <c:pt idx="597">
                  <c:v>21.29</c:v>
                </c:pt>
                <c:pt idx="598">
                  <c:v>21.28</c:v>
                </c:pt>
                <c:pt idx="599">
                  <c:v>21.28</c:v>
                </c:pt>
                <c:pt idx="600">
                  <c:v>21.27</c:v>
                </c:pt>
                <c:pt idx="601">
                  <c:v>21.24</c:v>
                </c:pt>
                <c:pt idx="602">
                  <c:v>21.2</c:v>
                </c:pt>
                <c:pt idx="603">
                  <c:v>21.17</c:v>
                </c:pt>
                <c:pt idx="604">
                  <c:v>21.12</c:v>
                </c:pt>
                <c:pt idx="605">
                  <c:v>21.06</c:v>
                </c:pt>
                <c:pt idx="606">
                  <c:v>20.98</c:v>
                </c:pt>
                <c:pt idx="607">
                  <c:v>20.89</c:v>
                </c:pt>
                <c:pt idx="608">
                  <c:v>20.8</c:v>
                </c:pt>
                <c:pt idx="609">
                  <c:v>20.68</c:v>
                </c:pt>
                <c:pt idx="610">
                  <c:v>20.56</c:v>
                </c:pt>
                <c:pt idx="611">
                  <c:v>20.420000000000002</c:v>
                </c:pt>
                <c:pt idx="612">
                  <c:v>20.28</c:v>
                </c:pt>
                <c:pt idx="613">
                  <c:v>20.13</c:v>
                </c:pt>
                <c:pt idx="614">
                  <c:v>19.97</c:v>
                </c:pt>
                <c:pt idx="615">
                  <c:v>19.809999999999999</c:v>
                </c:pt>
                <c:pt idx="616">
                  <c:v>19.66</c:v>
                </c:pt>
                <c:pt idx="617">
                  <c:v>19.489999999999998</c:v>
                </c:pt>
                <c:pt idx="618">
                  <c:v>19.27</c:v>
                </c:pt>
                <c:pt idx="619">
                  <c:v>19</c:v>
                </c:pt>
                <c:pt idx="620">
                  <c:v>18.809999999999999</c:v>
                </c:pt>
                <c:pt idx="621">
                  <c:v>18.63</c:v>
                </c:pt>
                <c:pt idx="622">
                  <c:v>18.440000000000001</c:v>
                </c:pt>
                <c:pt idx="623">
                  <c:v>18.22</c:v>
                </c:pt>
                <c:pt idx="624">
                  <c:v>18</c:v>
                </c:pt>
                <c:pt idx="625">
                  <c:v>17.829999999999998</c:v>
                </c:pt>
                <c:pt idx="626">
                  <c:v>17.66</c:v>
                </c:pt>
                <c:pt idx="627">
                  <c:v>17.440000000000001</c:v>
                </c:pt>
                <c:pt idx="628">
                  <c:v>17.21</c:v>
                </c:pt>
                <c:pt idx="629">
                  <c:v>17.010000000000002</c:v>
                </c:pt>
                <c:pt idx="630">
                  <c:v>16.8</c:v>
                </c:pt>
                <c:pt idx="631">
                  <c:v>16.600000000000001</c:v>
                </c:pt>
                <c:pt idx="632">
                  <c:v>16.38</c:v>
                </c:pt>
                <c:pt idx="633">
                  <c:v>16.14</c:v>
                </c:pt>
                <c:pt idx="634">
                  <c:v>15.9</c:v>
                </c:pt>
                <c:pt idx="635">
                  <c:v>15.66</c:v>
                </c:pt>
                <c:pt idx="636">
                  <c:v>15.46</c:v>
                </c:pt>
                <c:pt idx="637">
                  <c:v>15.25</c:v>
                </c:pt>
                <c:pt idx="638">
                  <c:v>14.95</c:v>
                </c:pt>
                <c:pt idx="639">
                  <c:v>14.68</c:v>
                </c:pt>
                <c:pt idx="640">
                  <c:v>14.41</c:v>
                </c:pt>
                <c:pt idx="641">
                  <c:v>14.16</c:v>
                </c:pt>
                <c:pt idx="642">
                  <c:v>13.91</c:v>
                </c:pt>
                <c:pt idx="643">
                  <c:v>13.64</c:v>
                </c:pt>
                <c:pt idx="644">
                  <c:v>13.35</c:v>
                </c:pt>
                <c:pt idx="645">
                  <c:v>13.06</c:v>
                </c:pt>
                <c:pt idx="646">
                  <c:v>12.8</c:v>
                </c:pt>
                <c:pt idx="647">
                  <c:v>12.52</c:v>
                </c:pt>
                <c:pt idx="648">
                  <c:v>12.27</c:v>
                </c:pt>
                <c:pt idx="649">
                  <c:v>12.01</c:v>
                </c:pt>
                <c:pt idx="650">
                  <c:v>11.75</c:v>
                </c:pt>
                <c:pt idx="651">
                  <c:v>11.47</c:v>
                </c:pt>
                <c:pt idx="652">
                  <c:v>11.17</c:v>
                </c:pt>
                <c:pt idx="653">
                  <c:v>10.9</c:v>
                </c:pt>
                <c:pt idx="654">
                  <c:v>10.63</c:v>
                </c:pt>
                <c:pt idx="655">
                  <c:v>10.37</c:v>
                </c:pt>
                <c:pt idx="656">
                  <c:v>10.119999999999999</c:v>
                </c:pt>
                <c:pt idx="657">
                  <c:v>9.8800000000000008</c:v>
                </c:pt>
                <c:pt idx="658">
                  <c:v>9.64</c:v>
                </c:pt>
                <c:pt idx="659">
                  <c:v>9.42</c:v>
                </c:pt>
                <c:pt idx="660">
                  <c:v>9.25</c:v>
                </c:pt>
                <c:pt idx="661">
                  <c:v>9.1199999999999992</c:v>
                </c:pt>
                <c:pt idx="662">
                  <c:v>8.9600000000000009</c:v>
                </c:pt>
                <c:pt idx="663">
                  <c:v>8.75</c:v>
                </c:pt>
                <c:pt idx="664">
                  <c:v>8.5500000000000007</c:v>
                </c:pt>
                <c:pt idx="665">
                  <c:v>8.35</c:v>
                </c:pt>
                <c:pt idx="666">
                  <c:v>8.18</c:v>
                </c:pt>
                <c:pt idx="667">
                  <c:v>8.01</c:v>
                </c:pt>
                <c:pt idx="668">
                  <c:v>7.87</c:v>
                </c:pt>
                <c:pt idx="669">
                  <c:v>7.76</c:v>
                </c:pt>
                <c:pt idx="670">
                  <c:v>7.67</c:v>
                </c:pt>
                <c:pt idx="671">
                  <c:v>7.58</c:v>
                </c:pt>
                <c:pt idx="672">
                  <c:v>7.47</c:v>
                </c:pt>
                <c:pt idx="673">
                  <c:v>7.34</c:v>
                </c:pt>
                <c:pt idx="674">
                  <c:v>7.2</c:v>
                </c:pt>
                <c:pt idx="675">
                  <c:v>7.09</c:v>
                </c:pt>
                <c:pt idx="676">
                  <c:v>7</c:v>
                </c:pt>
                <c:pt idx="677">
                  <c:v>6.92</c:v>
                </c:pt>
                <c:pt idx="678">
                  <c:v>6.81</c:v>
                </c:pt>
                <c:pt idx="679">
                  <c:v>6.69</c:v>
                </c:pt>
                <c:pt idx="680">
                  <c:v>6.57</c:v>
                </c:pt>
                <c:pt idx="681">
                  <c:v>6.46</c:v>
                </c:pt>
                <c:pt idx="682">
                  <c:v>6.36</c:v>
                </c:pt>
                <c:pt idx="683">
                  <c:v>6.27</c:v>
                </c:pt>
                <c:pt idx="684">
                  <c:v>6.19</c:v>
                </c:pt>
                <c:pt idx="685">
                  <c:v>6.13</c:v>
                </c:pt>
                <c:pt idx="686">
                  <c:v>6.07</c:v>
                </c:pt>
                <c:pt idx="687">
                  <c:v>6</c:v>
                </c:pt>
              </c:numCache>
            </c:numRef>
          </c:yVal>
          <c:smooth val="0"/>
        </c:ser>
        <c:ser>
          <c:idx val="2"/>
          <c:order val="2"/>
          <c:spPr>
            <a:ln w="28575">
              <a:noFill/>
            </a:ln>
          </c:spPr>
          <c:marker>
            <c:symbol val="circle"/>
            <c:size val="3"/>
          </c:marker>
          <c:yVal>
            <c:numRef>
              <c:f>'Kylo Ren'!$E$65:$E$754</c:f>
              <c:numCache>
                <c:formatCode>General</c:formatCode>
                <c:ptCount val="690"/>
                <c:pt idx="0">
                  <c:v>11.96</c:v>
                </c:pt>
                <c:pt idx="1">
                  <c:v>21.36</c:v>
                </c:pt>
                <c:pt idx="2">
                  <c:v>21.49</c:v>
                </c:pt>
                <c:pt idx="3">
                  <c:v>21.42</c:v>
                </c:pt>
                <c:pt idx="4">
                  <c:v>21.41</c:v>
                </c:pt>
                <c:pt idx="5">
                  <c:v>21.5</c:v>
                </c:pt>
                <c:pt idx="6">
                  <c:v>21.62</c:v>
                </c:pt>
                <c:pt idx="7">
                  <c:v>21.72</c:v>
                </c:pt>
                <c:pt idx="8">
                  <c:v>21.76</c:v>
                </c:pt>
                <c:pt idx="9">
                  <c:v>21.77</c:v>
                </c:pt>
                <c:pt idx="10">
                  <c:v>21.77</c:v>
                </c:pt>
                <c:pt idx="11">
                  <c:v>21.88</c:v>
                </c:pt>
                <c:pt idx="12">
                  <c:v>22.09</c:v>
                </c:pt>
                <c:pt idx="13">
                  <c:v>22.19</c:v>
                </c:pt>
                <c:pt idx="14">
                  <c:v>22.14</c:v>
                </c:pt>
                <c:pt idx="15">
                  <c:v>22.17</c:v>
                </c:pt>
                <c:pt idx="16">
                  <c:v>22.23</c:v>
                </c:pt>
                <c:pt idx="17">
                  <c:v>22.29</c:v>
                </c:pt>
                <c:pt idx="18">
                  <c:v>22.3</c:v>
                </c:pt>
                <c:pt idx="19">
                  <c:v>22.44</c:v>
                </c:pt>
                <c:pt idx="20">
                  <c:v>22.44</c:v>
                </c:pt>
                <c:pt idx="21">
                  <c:v>22.42</c:v>
                </c:pt>
                <c:pt idx="22">
                  <c:v>22.38</c:v>
                </c:pt>
                <c:pt idx="23">
                  <c:v>22.37</c:v>
                </c:pt>
                <c:pt idx="24">
                  <c:v>22.33</c:v>
                </c:pt>
                <c:pt idx="25">
                  <c:v>22.32</c:v>
                </c:pt>
                <c:pt idx="26">
                  <c:v>22.33</c:v>
                </c:pt>
                <c:pt idx="27">
                  <c:v>22.34</c:v>
                </c:pt>
                <c:pt idx="28">
                  <c:v>22.26</c:v>
                </c:pt>
                <c:pt idx="29">
                  <c:v>22.3</c:v>
                </c:pt>
                <c:pt idx="30">
                  <c:v>22.36</c:v>
                </c:pt>
                <c:pt idx="31">
                  <c:v>22.37</c:v>
                </c:pt>
                <c:pt idx="32">
                  <c:v>22.37</c:v>
                </c:pt>
                <c:pt idx="33">
                  <c:v>22.38</c:v>
                </c:pt>
                <c:pt idx="34">
                  <c:v>22.45</c:v>
                </c:pt>
                <c:pt idx="35">
                  <c:v>22.48</c:v>
                </c:pt>
                <c:pt idx="36">
                  <c:v>22.48</c:v>
                </c:pt>
                <c:pt idx="37">
                  <c:v>22.49</c:v>
                </c:pt>
                <c:pt idx="38">
                  <c:v>22.49</c:v>
                </c:pt>
                <c:pt idx="39">
                  <c:v>22.47</c:v>
                </c:pt>
                <c:pt idx="40">
                  <c:v>22.42</c:v>
                </c:pt>
                <c:pt idx="41">
                  <c:v>22.39</c:v>
                </c:pt>
                <c:pt idx="42">
                  <c:v>22.34</c:v>
                </c:pt>
                <c:pt idx="43">
                  <c:v>22.33</c:v>
                </c:pt>
                <c:pt idx="44">
                  <c:v>22.38</c:v>
                </c:pt>
                <c:pt idx="45">
                  <c:v>22.35</c:v>
                </c:pt>
                <c:pt idx="46">
                  <c:v>22.34</c:v>
                </c:pt>
                <c:pt idx="47">
                  <c:v>22.31</c:v>
                </c:pt>
                <c:pt idx="48">
                  <c:v>22.26</c:v>
                </c:pt>
                <c:pt idx="49">
                  <c:v>22.19</c:v>
                </c:pt>
                <c:pt idx="50">
                  <c:v>22.12</c:v>
                </c:pt>
                <c:pt idx="51">
                  <c:v>22.04</c:v>
                </c:pt>
                <c:pt idx="52">
                  <c:v>21.98</c:v>
                </c:pt>
                <c:pt idx="53">
                  <c:v>21.97</c:v>
                </c:pt>
                <c:pt idx="54">
                  <c:v>21.99</c:v>
                </c:pt>
                <c:pt idx="55">
                  <c:v>21.98</c:v>
                </c:pt>
                <c:pt idx="56">
                  <c:v>21.93</c:v>
                </c:pt>
                <c:pt idx="57">
                  <c:v>21.88</c:v>
                </c:pt>
                <c:pt idx="58">
                  <c:v>21.84</c:v>
                </c:pt>
                <c:pt idx="59">
                  <c:v>21.81</c:v>
                </c:pt>
                <c:pt idx="60">
                  <c:v>21.8</c:v>
                </c:pt>
                <c:pt idx="61">
                  <c:v>21.81</c:v>
                </c:pt>
                <c:pt idx="62">
                  <c:v>21.84</c:v>
                </c:pt>
                <c:pt idx="63">
                  <c:v>21.86</c:v>
                </c:pt>
                <c:pt idx="64">
                  <c:v>21.85</c:v>
                </c:pt>
                <c:pt idx="65">
                  <c:v>21.84</c:v>
                </c:pt>
                <c:pt idx="66">
                  <c:v>21.82</c:v>
                </c:pt>
                <c:pt idx="67">
                  <c:v>21.81</c:v>
                </c:pt>
                <c:pt idx="68">
                  <c:v>21.8</c:v>
                </c:pt>
                <c:pt idx="69">
                  <c:v>21.77</c:v>
                </c:pt>
                <c:pt idx="70">
                  <c:v>21.71</c:v>
                </c:pt>
                <c:pt idx="71">
                  <c:v>21.63</c:v>
                </c:pt>
                <c:pt idx="72">
                  <c:v>21.59</c:v>
                </c:pt>
                <c:pt idx="73">
                  <c:v>21.57</c:v>
                </c:pt>
                <c:pt idx="74">
                  <c:v>21.58</c:v>
                </c:pt>
                <c:pt idx="75">
                  <c:v>21.61</c:v>
                </c:pt>
                <c:pt idx="76">
                  <c:v>21.6</c:v>
                </c:pt>
                <c:pt idx="77">
                  <c:v>21.58</c:v>
                </c:pt>
                <c:pt idx="78">
                  <c:v>21.58</c:v>
                </c:pt>
                <c:pt idx="79">
                  <c:v>21.58</c:v>
                </c:pt>
                <c:pt idx="80">
                  <c:v>21.59</c:v>
                </c:pt>
                <c:pt idx="81">
                  <c:v>21.59</c:v>
                </c:pt>
                <c:pt idx="82">
                  <c:v>21.59</c:v>
                </c:pt>
                <c:pt idx="83">
                  <c:v>21.6</c:v>
                </c:pt>
                <c:pt idx="84">
                  <c:v>21.59</c:v>
                </c:pt>
                <c:pt idx="85">
                  <c:v>21.57</c:v>
                </c:pt>
                <c:pt idx="86">
                  <c:v>21.56</c:v>
                </c:pt>
                <c:pt idx="87">
                  <c:v>21.58</c:v>
                </c:pt>
                <c:pt idx="88">
                  <c:v>21.59</c:v>
                </c:pt>
                <c:pt idx="89">
                  <c:v>21.61</c:v>
                </c:pt>
                <c:pt idx="90">
                  <c:v>21.6</c:v>
                </c:pt>
                <c:pt idx="91">
                  <c:v>21.58</c:v>
                </c:pt>
                <c:pt idx="92">
                  <c:v>21.55</c:v>
                </c:pt>
                <c:pt idx="93">
                  <c:v>21.54</c:v>
                </c:pt>
                <c:pt idx="94">
                  <c:v>21.57</c:v>
                </c:pt>
                <c:pt idx="95">
                  <c:v>21.59</c:v>
                </c:pt>
                <c:pt idx="96">
                  <c:v>21.58</c:v>
                </c:pt>
                <c:pt idx="97">
                  <c:v>21.56</c:v>
                </c:pt>
                <c:pt idx="98">
                  <c:v>21.56</c:v>
                </c:pt>
                <c:pt idx="99">
                  <c:v>21.57</c:v>
                </c:pt>
                <c:pt idx="100">
                  <c:v>21.59</c:v>
                </c:pt>
                <c:pt idx="101">
                  <c:v>21.61</c:v>
                </c:pt>
                <c:pt idx="102">
                  <c:v>21.61</c:v>
                </c:pt>
                <c:pt idx="103">
                  <c:v>21.62</c:v>
                </c:pt>
                <c:pt idx="104">
                  <c:v>21.62</c:v>
                </c:pt>
                <c:pt idx="105">
                  <c:v>21.65</c:v>
                </c:pt>
                <c:pt idx="106">
                  <c:v>21.66</c:v>
                </c:pt>
                <c:pt idx="107">
                  <c:v>21.66</c:v>
                </c:pt>
                <c:pt idx="108">
                  <c:v>21.66</c:v>
                </c:pt>
                <c:pt idx="109">
                  <c:v>21.67</c:v>
                </c:pt>
                <c:pt idx="110">
                  <c:v>21.69</c:v>
                </c:pt>
                <c:pt idx="111">
                  <c:v>21.68</c:v>
                </c:pt>
                <c:pt idx="112">
                  <c:v>21.67</c:v>
                </c:pt>
                <c:pt idx="113">
                  <c:v>21.67</c:v>
                </c:pt>
                <c:pt idx="114">
                  <c:v>21.67</c:v>
                </c:pt>
                <c:pt idx="115">
                  <c:v>21.67</c:v>
                </c:pt>
                <c:pt idx="116">
                  <c:v>21.68</c:v>
                </c:pt>
                <c:pt idx="117">
                  <c:v>21.69</c:v>
                </c:pt>
                <c:pt idx="118">
                  <c:v>21.71</c:v>
                </c:pt>
                <c:pt idx="119">
                  <c:v>21.69</c:v>
                </c:pt>
                <c:pt idx="120">
                  <c:v>21.64</c:v>
                </c:pt>
                <c:pt idx="121">
                  <c:v>21.63</c:v>
                </c:pt>
                <c:pt idx="122">
                  <c:v>21.56</c:v>
                </c:pt>
                <c:pt idx="123">
                  <c:v>21.58</c:v>
                </c:pt>
                <c:pt idx="124">
                  <c:v>21.6</c:v>
                </c:pt>
                <c:pt idx="125">
                  <c:v>21.61</c:v>
                </c:pt>
                <c:pt idx="126">
                  <c:v>21.62</c:v>
                </c:pt>
                <c:pt idx="127">
                  <c:v>21.65</c:v>
                </c:pt>
                <c:pt idx="128">
                  <c:v>21.67</c:v>
                </c:pt>
                <c:pt idx="129">
                  <c:v>21.69</c:v>
                </c:pt>
                <c:pt idx="130">
                  <c:v>21.67</c:v>
                </c:pt>
                <c:pt idx="131">
                  <c:v>21.65</c:v>
                </c:pt>
                <c:pt idx="132">
                  <c:v>21.65</c:v>
                </c:pt>
                <c:pt idx="133">
                  <c:v>21.64</c:v>
                </c:pt>
                <c:pt idx="134">
                  <c:v>21.65</c:v>
                </c:pt>
                <c:pt idx="135">
                  <c:v>21.65</c:v>
                </c:pt>
                <c:pt idx="136">
                  <c:v>21.61</c:v>
                </c:pt>
                <c:pt idx="137">
                  <c:v>21.6</c:v>
                </c:pt>
                <c:pt idx="138">
                  <c:v>21.6</c:v>
                </c:pt>
                <c:pt idx="139">
                  <c:v>21.6</c:v>
                </c:pt>
                <c:pt idx="140">
                  <c:v>21.62</c:v>
                </c:pt>
                <c:pt idx="141">
                  <c:v>21.63</c:v>
                </c:pt>
                <c:pt idx="142">
                  <c:v>21.64</c:v>
                </c:pt>
                <c:pt idx="143">
                  <c:v>21.66</c:v>
                </c:pt>
                <c:pt idx="144">
                  <c:v>21.66</c:v>
                </c:pt>
                <c:pt idx="145">
                  <c:v>21.65</c:v>
                </c:pt>
                <c:pt idx="146">
                  <c:v>21.63</c:v>
                </c:pt>
                <c:pt idx="147">
                  <c:v>21.63</c:v>
                </c:pt>
                <c:pt idx="148">
                  <c:v>21.64</c:v>
                </c:pt>
                <c:pt idx="149">
                  <c:v>21.65</c:v>
                </c:pt>
                <c:pt idx="150">
                  <c:v>21.64</c:v>
                </c:pt>
                <c:pt idx="151">
                  <c:v>21.64</c:v>
                </c:pt>
                <c:pt idx="152">
                  <c:v>21.64</c:v>
                </c:pt>
                <c:pt idx="153">
                  <c:v>21.65</c:v>
                </c:pt>
                <c:pt idx="154">
                  <c:v>21.65</c:v>
                </c:pt>
                <c:pt idx="155">
                  <c:v>21.65</c:v>
                </c:pt>
                <c:pt idx="156">
                  <c:v>21.64</c:v>
                </c:pt>
                <c:pt idx="157">
                  <c:v>21.63</c:v>
                </c:pt>
                <c:pt idx="158">
                  <c:v>21.63</c:v>
                </c:pt>
                <c:pt idx="159">
                  <c:v>21.62</c:v>
                </c:pt>
                <c:pt idx="160">
                  <c:v>21.63</c:v>
                </c:pt>
                <c:pt idx="161">
                  <c:v>21.62</c:v>
                </c:pt>
                <c:pt idx="162">
                  <c:v>21.62</c:v>
                </c:pt>
                <c:pt idx="163">
                  <c:v>21.63</c:v>
                </c:pt>
                <c:pt idx="164">
                  <c:v>21.62</c:v>
                </c:pt>
                <c:pt idx="165">
                  <c:v>21.64</c:v>
                </c:pt>
                <c:pt idx="166">
                  <c:v>21.63</c:v>
                </c:pt>
                <c:pt idx="167">
                  <c:v>21.63</c:v>
                </c:pt>
                <c:pt idx="168">
                  <c:v>21.62</c:v>
                </c:pt>
                <c:pt idx="169">
                  <c:v>21.66</c:v>
                </c:pt>
                <c:pt idx="170">
                  <c:v>21.68</c:v>
                </c:pt>
                <c:pt idx="171">
                  <c:v>21.69</c:v>
                </c:pt>
                <c:pt idx="172">
                  <c:v>21.71</c:v>
                </c:pt>
                <c:pt idx="173">
                  <c:v>21.72</c:v>
                </c:pt>
                <c:pt idx="174">
                  <c:v>21.74</c:v>
                </c:pt>
                <c:pt idx="175">
                  <c:v>21.71</c:v>
                </c:pt>
                <c:pt idx="176">
                  <c:v>21.68</c:v>
                </c:pt>
                <c:pt idx="177">
                  <c:v>21.65</c:v>
                </c:pt>
                <c:pt idx="178">
                  <c:v>21.65</c:v>
                </c:pt>
                <c:pt idx="179">
                  <c:v>21.67</c:v>
                </c:pt>
                <c:pt idx="180">
                  <c:v>21.69</c:v>
                </c:pt>
                <c:pt idx="181">
                  <c:v>21.69</c:v>
                </c:pt>
                <c:pt idx="182">
                  <c:v>21.68</c:v>
                </c:pt>
                <c:pt idx="183">
                  <c:v>21.67</c:v>
                </c:pt>
                <c:pt idx="184">
                  <c:v>21.67</c:v>
                </c:pt>
                <c:pt idx="185">
                  <c:v>21.67</c:v>
                </c:pt>
                <c:pt idx="186">
                  <c:v>21.68</c:v>
                </c:pt>
                <c:pt idx="187">
                  <c:v>21.68</c:v>
                </c:pt>
                <c:pt idx="188">
                  <c:v>21.68</c:v>
                </c:pt>
                <c:pt idx="189">
                  <c:v>21.67</c:v>
                </c:pt>
                <c:pt idx="190">
                  <c:v>21.67</c:v>
                </c:pt>
                <c:pt idx="191">
                  <c:v>21.67</c:v>
                </c:pt>
                <c:pt idx="192">
                  <c:v>21.67</c:v>
                </c:pt>
                <c:pt idx="193">
                  <c:v>21.67</c:v>
                </c:pt>
                <c:pt idx="194">
                  <c:v>21.66</c:v>
                </c:pt>
                <c:pt idx="195">
                  <c:v>21.65</c:v>
                </c:pt>
                <c:pt idx="196">
                  <c:v>21.64</c:v>
                </c:pt>
                <c:pt idx="197">
                  <c:v>21.65</c:v>
                </c:pt>
                <c:pt idx="198">
                  <c:v>21.65</c:v>
                </c:pt>
                <c:pt idx="199">
                  <c:v>21.67</c:v>
                </c:pt>
                <c:pt idx="200">
                  <c:v>21.71</c:v>
                </c:pt>
                <c:pt idx="201">
                  <c:v>21.72</c:v>
                </c:pt>
                <c:pt idx="202">
                  <c:v>21.72</c:v>
                </c:pt>
                <c:pt idx="203">
                  <c:v>21.72</c:v>
                </c:pt>
                <c:pt idx="204">
                  <c:v>21.71</c:v>
                </c:pt>
                <c:pt idx="205">
                  <c:v>21.68</c:v>
                </c:pt>
                <c:pt idx="206">
                  <c:v>21.64</c:v>
                </c:pt>
                <c:pt idx="207">
                  <c:v>21.62</c:v>
                </c:pt>
                <c:pt idx="208">
                  <c:v>21.65</c:v>
                </c:pt>
                <c:pt idx="209">
                  <c:v>21.69</c:v>
                </c:pt>
                <c:pt idx="210">
                  <c:v>21.72</c:v>
                </c:pt>
                <c:pt idx="211">
                  <c:v>21.73</c:v>
                </c:pt>
                <c:pt idx="212">
                  <c:v>21.74</c:v>
                </c:pt>
                <c:pt idx="213">
                  <c:v>21.74</c:v>
                </c:pt>
                <c:pt idx="214">
                  <c:v>21.74</c:v>
                </c:pt>
                <c:pt idx="215">
                  <c:v>21.74</c:v>
                </c:pt>
                <c:pt idx="216">
                  <c:v>21.75</c:v>
                </c:pt>
                <c:pt idx="217">
                  <c:v>21.75</c:v>
                </c:pt>
                <c:pt idx="218">
                  <c:v>21.76</c:v>
                </c:pt>
                <c:pt idx="219">
                  <c:v>21.76</c:v>
                </c:pt>
                <c:pt idx="220">
                  <c:v>21.76</c:v>
                </c:pt>
                <c:pt idx="221">
                  <c:v>21.76</c:v>
                </c:pt>
                <c:pt idx="222">
                  <c:v>21.76</c:v>
                </c:pt>
                <c:pt idx="223">
                  <c:v>21.77</c:v>
                </c:pt>
                <c:pt idx="224">
                  <c:v>21.77</c:v>
                </c:pt>
                <c:pt idx="225">
                  <c:v>21.77</c:v>
                </c:pt>
                <c:pt idx="226">
                  <c:v>21.77</c:v>
                </c:pt>
                <c:pt idx="227">
                  <c:v>21.78</c:v>
                </c:pt>
                <c:pt idx="228">
                  <c:v>21.78</c:v>
                </c:pt>
                <c:pt idx="229">
                  <c:v>21.79</c:v>
                </c:pt>
                <c:pt idx="230">
                  <c:v>21.8</c:v>
                </c:pt>
                <c:pt idx="231">
                  <c:v>21.8</c:v>
                </c:pt>
                <c:pt idx="232">
                  <c:v>21.8</c:v>
                </c:pt>
                <c:pt idx="233">
                  <c:v>21.82</c:v>
                </c:pt>
                <c:pt idx="234">
                  <c:v>21.84</c:v>
                </c:pt>
                <c:pt idx="235">
                  <c:v>21.85</c:v>
                </c:pt>
                <c:pt idx="236">
                  <c:v>21.87</c:v>
                </c:pt>
                <c:pt idx="237">
                  <c:v>21.89</c:v>
                </c:pt>
                <c:pt idx="238">
                  <c:v>21.89</c:v>
                </c:pt>
                <c:pt idx="239">
                  <c:v>21.88</c:v>
                </c:pt>
                <c:pt idx="240">
                  <c:v>21.87</c:v>
                </c:pt>
                <c:pt idx="241">
                  <c:v>21.86</c:v>
                </c:pt>
                <c:pt idx="242">
                  <c:v>21.87</c:v>
                </c:pt>
                <c:pt idx="243">
                  <c:v>21.89</c:v>
                </c:pt>
                <c:pt idx="244">
                  <c:v>21.89</c:v>
                </c:pt>
                <c:pt idx="245">
                  <c:v>21.89</c:v>
                </c:pt>
                <c:pt idx="246">
                  <c:v>21.89</c:v>
                </c:pt>
                <c:pt idx="247">
                  <c:v>21.89</c:v>
                </c:pt>
                <c:pt idx="248">
                  <c:v>21.89</c:v>
                </c:pt>
                <c:pt idx="249">
                  <c:v>21.89</c:v>
                </c:pt>
                <c:pt idx="250">
                  <c:v>21.91</c:v>
                </c:pt>
                <c:pt idx="251">
                  <c:v>21.93</c:v>
                </c:pt>
                <c:pt idx="252">
                  <c:v>21.97</c:v>
                </c:pt>
                <c:pt idx="253">
                  <c:v>21.98</c:v>
                </c:pt>
                <c:pt idx="254">
                  <c:v>21.99</c:v>
                </c:pt>
                <c:pt idx="255">
                  <c:v>21.98</c:v>
                </c:pt>
                <c:pt idx="256">
                  <c:v>21.96</c:v>
                </c:pt>
                <c:pt idx="257">
                  <c:v>21.92</c:v>
                </c:pt>
                <c:pt idx="258">
                  <c:v>21.91</c:v>
                </c:pt>
                <c:pt idx="259">
                  <c:v>21.93</c:v>
                </c:pt>
                <c:pt idx="260">
                  <c:v>21.95</c:v>
                </c:pt>
                <c:pt idx="261">
                  <c:v>21.96</c:v>
                </c:pt>
                <c:pt idx="262">
                  <c:v>21.96</c:v>
                </c:pt>
                <c:pt idx="263">
                  <c:v>21.95</c:v>
                </c:pt>
                <c:pt idx="264">
                  <c:v>21.94</c:v>
                </c:pt>
                <c:pt idx="265">
                  <c:v>21.95</c:v>
                </c:pt>
                <c:pt idx="266">
                  <c:v>21.97</c:v>
                </c:pt>
                <c:pt idx="267">
                  <c:v>22</c:v>
                </c:pt>
                <c:pt idx="268">
                  <c:v>22.04</c:v>
                </c:pt>
                <c:pt idx="269">
                  <c:v>22.09</c:v>
                </c:pt>
                <c:pt idx="270">
                  <c:v>22.11</c:v>
                </c:pt>
                <c:pt idx="271">
                  <c:v>22.11</c:v>
                </c:pt>
                <c:pt idx="272">
                  <c:v>22.1</c:v>
                </c:pt>
                <c:pt idx="273">
                  <c:v>22.06</c:v>
                </c:pt>
                <c:pt idx="274">
                  <c:v>22.07</c:v>
                </c:pt>
                <c:pt idx="275">
                  <c:v>22.02</c:v>
                </c:pt>
                <c:pt idx="276">
                  <c:v>22</c:v>
                </c:pt>
                <c:pt idx="277">
                  <c:v>22</c:v>
                </c:pt>
                <c:pt idx="278">
                  <c:v>22.02</c:v>
                </c:pt>
                <c:pt idx="279">
                  <c:v>22.07</c:v>
                </c:pt>
                <c:pt idx="280">
                  <c:v>22.1</c:v>
                </c:pt>
                <c:pt idx="281">
                  <c:v>22.11</c:v>
                </c:pt>
                <c:pt idx="282">
                  <c:v>22.13</c:v>
                </c:pt>
                <c:pt idx="283">
                  <c:v>22.17</c:v>
                </c:pt>
                <c:pt idx="284">
                  <c:v>22.19</c:v>
                </c:pt>
                <c:pt idx="285">
                  <c:v>22.18</c:v>
                </c:pt>
                <c:pt idx="286">
                  <c:v>22.17</c:v>
                </c:pt>
                <c:pt idx="287">
                  <c:v>22.17</c:v>
                </c:pt>
                <c:pt idx="288">
                  <c:v>22.15</c:v>
                </c:pt>
                <c:pt idx="289">
                  <c:v>22.15</c:v>
                </c:pt>
                <c:pt idx="290">
                  <c:v>22.16</c:v>
                </c:pt>
                <c:pt idx="291">
                  <c:v>22.17</c:v>
                </c:pt>
                <c:pt idx="292">
                  <c:v>22.19</c:v>
                </c:pt>
                <c:pt idx="293">
                  <c:v>22.19</c:v>
                </c:pt>
                <c:pt idx="294">
                  <c:v>22.21</c:v>
                </c:pt>
                <c:pt idx="295">
                  <c:v>22.21</c:v>
                </c:pt>
                <c:pt idx="296">
                  <c:v>22.22</c:v>
                </c:pt>
                <c:pt idx="297">
                  <c:v>22.2</c:v>
                </c:pt>
                <c:pt idx="298">
                  <c:v>22.18</c:v>
                </c:pt>
                <c:pt idx="299">
                  <c:v>22.16</c:v>
                </c:pt>
                <c:pt idx="300">
                  <c:v>22.12</c:v>
                </c:pt>
                <c:pt idx="301">
                  <c:v>22.1</c:v>
                </c:pt>
                <c:pt idx="302">
                  <c:v>22.07</c:v>
                </c:pt>
                <c:pt idx="303">
                  <c:v>22.02</c:v>
                </c:pt>
                <c:pt idx="304">
                  <c:v>21.99</c:v>
                </c:pt>
                <c:pt idx="305">
                  <c:v>21.96</c:v>
                </c:pt>
                <c:pt idx="306">
                  <c:v>21.94</c:v>
                </c:pt>
                <c:pt idx="307">
                  <c:v>21.94</c:v>
                </c:pt>
                <c:pt idx="308">
                  <c:v>21.93</c:v>
                </c:pt>
                <c:pt idx="309">
                  <c:v>21.93</c:v>
                </c:pt>
                <c:pt idx="310">
                  <c:v>21.93</c:v>
                </c:pt>
                <c:pt idx="311">
                  <c:v>21.93</c:v>
                </c:pt>
                <c:pt idx="312">
                  <c:v>21.92</c:v>
                </c:pt>
                <c:pt idx="313">
                  <c:v>21.92</c:v>
                </c:pt>
                <c:pt idx="314">
                  <c:v>21.92</c:v>
                </c:pt>
                <c:pt idx="315">
                  <c:v>21.91</c:v>
                </c:pt>
                <c:pt idx="316">
                  <c:v>21.92</c:v>
                </c:pt>
                <c:pt idx="317">
                  <c:v>21.93</c:v>
                </c:pt>
                <c:pt idx="318">
                  <c:v>21.93</c:v>
                </c:pt>
                <c:pt idx="319">
                  <c:v>21.94</c:v>
                </c:pt>
                <c:pt idx="320">
                  <c:v>21.95</c:v>
                </c:pt>
                <c:pt idx="321">
                  <c:v>21.95</c:v>
                </c:pt>
                <c:pt idx="322">
                  <c:v>21.95</c:v>
                </c:pt>
                <c:pt idx="323">
                  <c:v>21.95</c:v>
                </c:pt>
                <c:pt idx="324">
                  <c:v>21.95</c:v>
                </c:pt>
                <c:pt idx="325">
                  <c:v>21.94</c:v>
                </c:pt>
                <c:pt idx="326">
                  <c:v>21.94</c:v>
                </c:pt>
                <c:pt idx="327">
                  <c:v>21.95</c:v>
                </c:pt>
                <c:pt idx="328">
                  <c:v>21.95</c:v>
                </c:pt>
                <c:pt idx="329">
                  <c:v>21.94</c:v>
                </c:pt>
                <c:pt idx="330">
                  <c:v>21.93</c:v>
                </c:pt>
                <c:pt idx="331">
                  <c:v>21.93</c:v>
                </c:pt>
                <c:pt idx="332">
                  <c:v>21.93</c:v>
                </c:pt>
                <c:pt idx="333">
                  <c:v>21.93</c:v>
                </c:pt>
                <c:pt idx="334">
                  <c:v>21.91</c:v>
                </c:pt>
                <c:pt idx="335">
                  <c:v>21.89</c:v>
                </c:pt>
                <c:pt idx="336">
                  <c:v>21.89</c:v>
                </c:pt>
                <c:pt idx="337">
                  <c:v>21.89</c:v>
                </c:pt>
                <c:pt idx="338">
                  <c:v>21.89</c:v>
                </c:pt>
                <c:pt idx="339">
                  <c:v>21.89</c:v>
                </c:pt>
                <c:pt idx="340">
                  <c:v>21.88</c:v>
                </c:pt>
                <c:pt idx="341">
                  <c:v>21.87</c:v>
                </c:pt>
                <c:pt idx="342">
                  <c:v>21.04</c:v>
                </c:pt>
                <c:pt idx="343">
                  <c:v>21.88</c:v>
                </c:pt>
                <c:pt idx="344">
                  <c:v>21.89</c:v>
                </c:pt>
                <c:pt idx="345">
                  <c:v>21.88</c:v>
                </c:pt>
                <c:pt idx="346">
                  <c:v>21.87</c:v>
                </c:pt>
                <c:pt idx="347">
                  <c:v>21.87</c:v>
                </c:pt>
                <c:pt idx="348">
                  <c:v>21.87</c:v>
                </c:pt>
                <c:pt idx="349">
                  <c:v>21.87</c:v>
                </c:pt>
                <c:pt idx="350">
                  <c:v>21.86</c:v>
                </c:pt>
                <c:pt idx="351">
                  <c:v>21.84</c:v>
                </c:pt>
                <c:pt idx="352">
                  <c:v>21.84</c:v>
                </c:pt>
                <c:pt idx="353">
                  <c:v>21.83</c:v>
                </c:pt>
                <c:pt idx="354">
                  <c:v>21.82</c:v>
                </c:pt>
                <c:pt idx="355">
                  <c:v>21.81</c:v>
                </c:pt>
                <c:pt idx="356">
                  <c:v>21.8</c:v>
                </c:pt>
                <c:pt idx="357">
                  <c:v>21.8</c:v>
                </c:pt>
                <c:pt idx="358">
                  <c:v>21.79</c:v>
                </c:pt>
                <c:pt idx="359">
                  <c:v>21.79</c:v>
                </c:pt>
                <c:pt idx="360">
                  <c:v>21.77</c:v>
                </c:pt>
                <c:pt idx="361">
                  <c:v>21.76</c:v>
                </c:pt>
                <c:pt idx="362">
                  <c:v>21.74</c:v>
                </c:pt>
                <c:pt idx="363">
                  <c:v>21.74</c:v>
                </c:pt>
                <c:pt idx="364">
                  <c:v>21.72</c:v>
                </c:pt>
                <c:pt idx="365">
                  <c:v>21.72</c:v>
                </c:pt>
                <c:pt idx="366">
                  <c:v>21.72</c:v>
                </c:pt>
                <c:pt idx="367">
                  <c:v>21.74</c:v>
                </c:pt>
                <c:pt idx="368">
                  <c:v>21.76</c:v>
                </c:pt>
                <c:pt idx="369">
                  <c:v>21.78</c:v>
                </c:pt>
                <c:pt idx="370">
                  <c:v>21.79</c:v>
                </c:pt>
                <c:pt idx="371">
                  <c:v>21.79</c:v>
                </c:pt>
                <c:pt idx="372">
                  <c:v>21.79</c:v>
                </c:pt>
                <c:pt idx="373">
                  <c:v>21.77</c:v>
                </c:pt>
                <c:pt idx="374">
                  <c:v>21.75</c:v>
                </c:pt>
                <c:pt idx="375">
                  <c:v>21.73</c:v>
                </c:pt>
                <c:pt idx="376">
                  <c:v>21.73</c:v>
                </c:pt>
                <c:pt idx="377">
                  <c:v>21.75</c:v>
                </c:pt>
                <c:pt idx="378">
                  <c:v>21.77</c:v>
                </c:pt>
                <c:pt idx="379">
                  <c:v>21.79</c:v>
                </c:pt>
                <c:pt idx="380">
                  <c:v>21.79</c:v>
                </c:pt>
                <c:pt idx="381">
                  <c:v>21.79</c:v>
                </c:pt>
                <c:pt idx="382">
                  <c:v>21.8</c:v>
                </c:pt>
                <c:pt idx="383">
                  <c:v>21.81</c:v>
                </c:pt>
                <c:pt idx="384">
                  <c:v>21.8</c:v>
                </c:pt>
                <c:pt idx="385">
                  <c:v>21.79</c:v>
                </c:pt>
                <c:pt idx="386">
                  <c:v>21.77</c:v>
                </c:pt>
                <c:pt idx="387">
                  <c:v>21.77</c:v>
                </c:pt>
                <c:pt idx="388">
                  <c:v>21.75</c:v>
                </c:pt>
                <c:pt idx="389">
                  <c:v>21.74</c:v>
                </c:pt>
                <c:pt idx="390">
                  <c:v>21.74</c:v>
                </c:pt>
                <c:pt idx="391">
                  <c:v>21.73</c:v>
                </c:pt>
                <c:pt idx="392">
                  <c:v>21.73</c:v>
                </c:pt>
                <c:pt idx="393">
                  <c:v>21.73</c:v>
                </c:pt>
                <c:pt idx="394">
                  <c:v>21.72</c:v>
                </c:pt>
                <c:pt idx="395">
                  <c:v>21.72</c:v>
                </c:pt>
                <c:pt idx="396">
                  <c:v>21.73</c:v>
                </c:pt>
                <c:pt idx="397">
                  <c:v>21.74</c:v>
                </c:pt>
                <c:pt idx="398">
                  <c:v>21.75</c:v>
                </c:pt>
                <c:pt idx="399">
                  <c:v>21.76</c:v>
                </c:pt>
                <c:pt idx="400">
                  <c:v>21.77</c:v>
                </c:pt>
                <c:pt idx="401">
                  <c:v>21.78</c:v>
                </c:pt>
                <c:pt idx="402">
                  <c:v>21.79</c:v>
                </c:pt>
                <c:pt idx="403">
                  <c:v>21.79</c:v>
                </c:pt>
                <c:pt idx="404">
                  <c:v>21.79</c:v>
                </c:pt>
                <c:pt idx="405">
                  <c:v>21.77</c:v>
                </c:pt>
                <c:pt idx="406">
                  <c:v>21.77</c:v>
                </c:pt>
                <c:pt idx="407">
                  <c:v>21.76</c:v>
                </c:pt>
                <c:pt idx="408">
                  <c:v>21.76</c:v>
                </c:pt>
                <c:pt idx="409">
                  <c:v>21.77</c:v>
                </c:pt>
                <c:pt idx="410">
                  <c:v>21.77</c:v>
                </c:pt>
                <c:pt idx="411">
                  <c:v>21.79</c:v>
                </c:pt>
                <c:pt idx="412">
                  <c:v>21.79</c:v>
                </c:pt>
                <c:pt idx="413">
                  <c:v>21.8</c:v>
                </c:pt>
                <c:pt idx="414">
                  <c:v>21.81</c:v>
                </c:pt>
                <c:pt idx="415">
                  <c:v>21.83</c:v>
                </c:pt>
                <c:pt idx="416">
                  <c:v>21.84</c:v>
                </c:pt>
                <c:pt idx="417">
                  <c:v>21.84</c:v>
                </c:pt>
                <c:pt idx="418">
                  <c:v>21.84</c:v>
                </c:pt>
                <c:pt idx="419">
                  <c:v>21.83</c:v>
                </c:pt>
                <c:pt idx="420">
                  <c:v>21.82</c:v>
                </c:pt>
                <c:pt idx="421">
                  <c:v>21.82</c:v>
                </c:pt>
                <c:pt idx="422">
                  <c:v>21.81</c:v>
                </c:pt>
                <c:pt idx="423">
                  <c:v>21.81</c:v>
                </c:pt>
                <c:pt idx="424">
                  <c:v>21.8</c:v>
                </c:pt>
                <c:pt idx="425">
                  <c:v>21.79</c:v>
                </c:pt>
                <c:pt idx="426">
                  <c:v>21.8</c:v>
                </c:pt>
                <c:pt idx="427">
                  <c:v>21.81</c:v>
                </c:pt>
                <c:pt idx="428">
                  <c:v>21.82</c:v>
                </c:pt>
                <c:pt idx="429">
                  <c:v>21.84</c:v>
                </c:pt>
                <c:pt idx="430">
                  <c:v>21.84</c:v>
                </c:pt>
                <c:pt idx="431">
                  <c:v>21.84</c:v>
                </c:pt>
                <c:pt idx="432">
                  <c:v>21.84</c:v>
                </c:pt>
                <c:pt idx="433">
                  <c:v>21.84</c:v>
                </c:pt>
                <c:pt idx="434">
                  <c:v>21.84</c:v>
                </c:pt>
                <c:pt idx="435">
                  <c:v>21.84</c:v>
                </c:pt>
                <c:pt idx="436">
                  <c:v>21.84</c:v>
                </c:pt>
                <c:pt idx="437">
                  <c:v>21.84</c:v>
                </c:pt>
                <c:pt idx="438">
                  <c:v>21.84</c:v>
                </c:pt>
                <c:pt idx="439">
                  <c:v>21.84</c:v>
                </c:pt>
                <c:pt idx="440">
                  <c:v>21.84</c:v>
                </c:pt>
                <c:pt idx="441">
                  <c:v>21.95</c:v>
                </c:pt>
                <c:pt idx="442">
                  <c:v>21.84</c:v>
                </c:pt>
                <c:pt idx="443">
                  <c:v>21.84</c:v>
                </c:pt>
                <c:pt idx="444">
                  <c:v>21.84</c:v>
                </c:pt>
                <c:pt idx="445">
                  <c:v>21.84</c:v>
                </c:pt>
                <c:pt idx="446">
                  <c:v>21.84</c:v>
                </c:pt>
                <c:pt idx="447">
                  <c:v>21.84</c:v>
                </c:pt>
                <c:pt idx="448">
                  <c:v>21.84</c:v>
                </c:pt>
                <c:pt idx="449">
                  <c:v>21.84</c:v>
                </c:pt>
                <c:pt idx="450">
                  <c:v>21.84</c:v>
                </c:pt>
                <c:pt idx="451">
                  <c:v>21.84</c:v>
                </c:pt>
                <c:pt idx="452">
                  <c:v>21.84</c:v>
                </c:pt>
                <c:pt idx="453">
                  <c:v>21.84</c:v>
                </c:pt>
                <c:pt idx="454">
                  <c:v>21.84</c:v>
                </c:pt>
                <c:pt idx="455">
                  <c:v>21.84</c:v>
                </c:pt>
                <c:pt idx="456">
                  <c:v>21.84</c:v>
                </c:pt>
                <c:pt idx="457">
                  <c:v>21.84</c:v>
                </c:pt>
                <c:pt idx="458">
                  <c:v>21.84</c:v>
                </c:pt>
                <c:pt idx="459">
                  <c:v>21.84</c:v>
                </c:pt>
                <c:pt idx="460">
                  <c:v>21.84</c:v>
                </c:pt>
                <c:pt idx="461">
                  <c:v>21.84</c:v>
                </c:pt>
                <c:pt idx="462">
                  <c:v>21.84</c:v>
                </c:pt>
                <c:pt idx="463">
                  <c:v>21.84</c:v>
                </c:pt>
                <c:pt idx="464">
                  <c:v>21.83</c:v>
                </c:pt>
                <c:pt idx="465">
                  <c:v>21.83</c:v>
                </c:pt>
                <c:pt idx="466">
                  <c:v>21.83</c:v>
                </c:pt>
                <c:pt idx="467">
                  <c:v>21.83</c:v>
                </c:pt>
                <c:pt idx="468">
                  <c:v>21.83</c:v>
                </c:pt>
                <c:pt idx="469">
                  <c:v>21.82</c:v>
                </c:pt>
                <c:pt idx="470">
                  <c:v>21.82</c:v>
                </c:pt>
                <c:pt idx="471">
                  <c:v>21.82</c:v>
                </c:pt>
                <c:pt idx="472">
                  <c:v>21.81</c:v>
                </c:pt>
                <c:pt idx="473">
                  <c:v>21.81</c:v>
                </c:pt>
                <c:pt idx="474">
                  <c:v>21.81</c:v>
                </c:pt>
                <c:pt idx="475">
                  <c:v>21.81</c:v>
                </c:pt>
                <c:pt idx="476">
                  <c:v>21.81</c:v>
                </c:pt>
                <c:pt idx="477">
                  <c:v>21.81</c:v>
                </c:pt>
                <c:pt idx="478">
                  <c:v>21.81</c:v>
                </c:pt>
                <c:pt idx="479">
                  <c:v>21.81</c:v>
                </c:pt>
                <c:pt idx="480">
                  <c:v>21.81</c:v>
                </c:pt>
                <c:pt idx="481">
                  <c:v>21.81</c:v>
                </c:pt>
                <c:pt idx="482">
                  <c:v>21.81</c:v>
                </c:pt>
                <c:pt idx="483">
                  <c:v>21.81</c:v>
                </c:pt>
                <c:pt idx="484">
                  <c:v>21.8</c:v>
                </c:pt>
                <c:pt idx="485">
                  <c:v>21.8</c:v>
                </c:pt>
                <c:pt idx="486">
                  <c:v>21.8</c:v>
                </c:pt>
                <c:pt idx="487">
                  <c:v>21.8</c:v>
                </c:pt>
                <c:pt idx="488">
                  <c:v>21.8</c:v>
                </c:pt>
                <c:pt idx="489">
                  <c:v>21.8</c:v>
                </c:pt>
                <c:pt idx="490">
                  <c:v>21.8</c:v>
                </c:pt>
                <c:pt idx="491">
                  <c:v>21.81</c:v>
                </c:pt>
                <c:pt idx="492">
                  <c:v>21.8</c:v>
                </c:pt>
                <c:pt idx="493">
                  <c:v>21.81</c:v>
                </c:pt>
                <c:pt idx="494">
                  <c:v>21.81</c:v>
                </c:pt>
                <c:pt idx="495">
                  <c:v>21.81</c:v>
                </c:pt>
                <c:pt idx="496">
                  <c:v>21.81</c:v>
                </c:pt>
                <c:pt idx="497">
                  <c:v>21.81</c:v>
                </c:pt>
                <c:pt idx="498">
                  <c:v>21.81</c:v>
                </c:pt>
                <c:pt idx="499">
                  <c:v>21.81</c:v>
                </c:pt>
                <c:pt idx="500">
                  <c:v>21.8</c:v>
                </c:pt>
                <c:pt idx="501">
                  <c:v>21.8</c:v>
                </c:pt>
                <c:pt idx="502">
                  <c:v>21.81</c:v>
                </c:pt>
                <c:pt idx="503">
                  <c:v>21.8</c:v>
                </c:pt>
                <c:pt idx="504">
                  <c:v>21.8</c:v>
                </c:pt>
                <c:pt idx="505">
                  <c:v>21.8</c:v>
                </c:pt>
                <c:pt idx="506">
                  <c:v>21.8</c:v>
                </c:pt>
                <c:pt idx="507">
                  <c:v>21.8</c:v>
                </c:pt>
                <c:pt idx="508">
                  <c:v>21.8</c:v>
                </c:pt>
                <c:pt idx="509">
                  <c:v>21.8</c:v>
                </c:pt>
                <c:pt idx="510">
                  <c:v>21.8</c:v>
                </c:pt>
                <c:pt idx="511">
                  <c:v>21.8</c:v>
                </c:pt>
                <c:pt idx="512">
                  <c:v>21.8</c:v>
                </c:pt>
                <c:pt idx="513">
                  <c:v>21.79</c:v>
                </c:pt>
                <c:pt idx="514">
                  <c:v>21.8</c:v>
                </c:pt>
                <c:pt idx="515">
                  <c:v>21.79</c:v>
                </c:pt>
                <c:pt idx="516">
                  <c:v>21.79</c:v>
                </c:pt>
                <c:pt idx="517">
                  <c:v>21.79</c:v>
                </c:pt>
                <c:pt idx="518">
                  <c:v>21.79</c:v>
                </c:pt>
                <c:pt idx="519">
                  <c:v>21.79</c:v>
                </c:pt>
                <c:pt idx="520">
                  <c:v>21.79</c:v>
                </c:pt>
                <c:pt idx="521">
                  <c:v>21.79</c:v>
                </c:pt>
                <c:pt idx="522">
                  <c:v>21.79</c:v>
                </c:pt>
                <c:pt idx="523">
                  <c:v>21.8</c:v>
                </c:pt>
                <c:pt idx="524">
                  <c:v>21.8</c:v>
                </c:pt>
                <c:pt idx="525">
                  <c:v>21.8</c:v>
                </c:pt>
                <c:pt idx="526">
                  <c:v>21.8</c:v>
                </c:pt>
                <c:pt idx="527">
                  <c:v>21.8</c:v>
                </c:pt>
                <c:pt idx="528">
                  <c:v>21.8</c:v>
                </c:pt>
                <c:pt idx="529">
                  <c:v>21.8</c:v>
                </c:pt>
                <c:pt idx="530">
                  <c:v>21.8</c:v>
                </c:pt>
                <c:pt idx="531">
                  <c:v>21.79</c:v>
                </c:pt>
                <c:pt idx="532">
                  <c:v>21.8</c:v>
                </c:pt>
                <c:pt idx="533">
                  <c:v>21.79</c:v>
                </c:pt>
                <c:pt idx="534">
                  <c:v>21.79</c:v>
                </c:pt>
                <c:pt idx="535">
                  <c:v>21.79</c:v>
                </c:pt>
                <c:pt idx="536">
                  <c:v>21.79</c:v>
                </c:pt>
                <c:pt idx="537">
                  <c:v>21.79</c:v>
                </c:pt>
                <c:pt idx="538">
                  <c:v>21.79</c:v>
                </c:pt>
                <c:pt idx="539">
                  <c:v>21.79</c:v>
                </c:pt>
                <c:pt idx="540">
                  <c:v>21.78</c:v>
                </c:pt>
                <c:pt idx="541">
                  <c:v>21.78</c:v>
                </c:pt>
                <c:pt idx="542">
                  <c:v>21.77</c:v>
                </c:pt>
                <c:pt idx="543">
                  <c:v>21.77</c:v>
                </c:pt>
                <c:pt idx="544">
                  <c:v>21.76</c:v>
                </c:pt>
                <c:pt idx="545">
                  <c:v>21.76</c:v>
                </c:pt>
                <c:pt idx="546">
                  <c:v>21.75</c:v>
                </c:pt>
                <c:pt idx="547">
                  <c:v>21.75</c:v>
                </c:pt>
                <c:pt idx="548">
                  <c:v>21.74</c:v>
                </c:pt>
                <c:pt idx="549">
                  <c:v>21.74</c:v>
                </c:pt>
                <c:pt idx="550">
                  <c:v>21.74</c:v>
                </c:pt>
                <c:pt idx="551">
                  <c:v>21.74</c:v>
                </c:pt>
                <c:pt idx="552">
                  <c:v>21.74</c:v>
                </c:pt>
                <c:pt idx="553">
                  <c:v>21.74</c:v>
                </c:pt>
                <c:pt idx="554">
                  <c:v>21.73</c:v>
                </c:pt>
                <c:pt idx="555">
                  <c:v>21.73</c:v>
                </c:pt>
                <c:pt idx="556">
                  <c:v>21.73</c:v>
                </c:pt>
                <c:pt idx="557">
                  <c:v>21.73</c:v>
                </c:pt>
                <c:pt idx="558">
                  <c:v>21.72</c:v>
                </c:pt>
                <c:pt idx="559">
                  <c:v>21.72</c:v>
                </c:pt>
                <c:pt idx="560">
                  <c:v>21.7</c:v>
                </c:pt>
                <c:pt idx="561">
                  <c:v>21.68</c:v>
                </c:pt>
                <c:pt idx="562">
                  <c:v>21.68</c:v>
                </c:pt>
                <c:pt idx="563">
                  <c:v>21.67</c:v>
                </c:pt>
                <c:pt idx="564">
                  <c:v>21.67</c:v>
                </c:pt>
                <c:pt idx="565">
                  <c:v>21.63</c:v>
                </c:pt>
                <c:pt idx="566">
                  <c:v>21.62</c:v>
                </c:pt>
                <c:pt idx="567">
                  <c:v>21.61</c:v>
                </c:pt>
                <c:pt idx="568">
                  <c:v>21.57</c:v>
                </c:pt>
                <c:pt idx="569">
                  <c:v>21.56</c:v>
                </c:pt>
                <c:pt idx="570">
                  <c:v>21.55</c:v>
                </c:pt>
                <c:pt idx="571">
                  <c:v>21.54</c:v>
                </c:pt>
                <c:pt idx="572">
                  <c:v>21.54</c:v>
                </c:pt>
                <c:pt idx="573">
                  <c:v>21.53</c:v>
                </c:pt>
                <c:pt idx="574">
                  <c:v>21.52</c:v>
                </c:pt>
                <c:pt idx="575">
                  <c:v>21.53</c:v>
                </c:pt>
                <c:pt idx="576">
                  <c:v>21.53</c:v>
                </c:pt>
                <c:pt idx="577">
                  <c:v>21.51</c:v>
                </c:pt>
                <c:pt idx="578">
                  <c:v>21.5</c:v>
                </c:pt>
                <c:pt idx="579">
                  <c:v>21.5</c:v>
                </c:pt>
                <c:pt idx="580">
                  <c:v>21.51</c:v>
                </c:pt>
                <c:pt idx="581">
                  <c:v>21.53</c:v>
                </c:pt>
                <c:pt idx="582">
                  <c:v>21.52</c:v>
                </c:pt>
                <c:pt idx="583">
                  <c:v>21.52</c:v>
                </c:pt>
                <c:pt idx="584">
                  <c:v>21.53</c:v>
                </c:pt>
                <c:pt idx="585">
                  <c:v>21.5</c:v>
                </c:pt>
                <c:pt idx="586">
                  <c:v>21.49</c:v>
                </c:pt>
                <c:pt idx="587">
                  <c:v>21.47</c:v>
                </c:pt>
                <c:pt idx="588">
                  <c:v>21.45</c:v>
                </c:pt>
                <c:pt idx="589">
                  <c:v>21.44</c:v>
                </c:pt>
                <c:pt idx="590">
                  <c:v>21.43</c:v>
                </c:pt>
                <c:pt idx="591">
                  <c:v>21.42</c:v>
                </c:pt>
                <c:pt idx="592">
                  <c:v>21.42</c:v>
                </c:pt>
                <c:pt idx="593">
                  <c:v>21.41</c:v>
                </c:pt>
                <c:pt idx="594">
                  <c:v>21.39</c:v>
                </c:pt>
                <c:pt idx="595">
                  <c:v>21.34</c:v>
                </c:pt>
                <c:pt idx="596">
                  <c:v>21.31</c:v>
                </c:pt>
                <c:pt idx="597">
                  <c:v>21.29</c:v>
                </c:pt>
                <c:pt idx="598">
                  <c:v>21.28</c:v>
                </c:pt>
                <c:pt idx="599">
                  <c:v>21.27</c:v>
                </c:pt>
                <c:pt idx="600">
                  <c:v>21.27</c:v>
                </c:pt>
                <c:pt idx="601">
                  <c:v>21.25</c:v>
                </c:pt>
                <c:pt idx="602">
                  <c:v>21.24</c:v>
                </c:pt>
                <c:pt idx="603">
                  <c:v>21.2</c:v>
                </c:pt>
                <c:pt idx="604">
                  <c:v>21.15</c:v>
                </c:pt>
                <c:pt idx="605">
                  <c:v>21.09</c:v>
                </c:pt>
                <c:pt idx="606">
                  <c:v>21.02</c:v>
                </c:pt>
                <c:pt idx="607">
                  <c:v>20.94</c:v>
                </c:pt>
                <c:pt idx="608">
                  <c:v>20.83</c:v>
                </c:pt>
                <c:pt idx="609">
                  <c:v>20.72</c:v>
                </c:pt>
                <c:pt idx="610">
                  <c:v>20.61</c:v>
                </c:pt>
                <c:pt idx="611">
                  <c:v>20.48</c:v>
                </c:pt>
                <c:pt idx="612">
                  <c:v>20.350000000000001</c:v>
                </c:pt>
                <c:pt idx="613">
                  <c:v>20.190000000000001</c:v>
                </c:pt>
                <c:pt idx="614">
                  <c:v>20.05</c:v>
                </c:pt>
                <c:pt idx="615">
                  <c:v>19.899999999999999</c:v>
                </c:pt>
                <c:pt idx="616">
                  <c:v>19.73</c:v>
                </c:pt>
                <c:pt idx="617">
                  <c:v>19.55</c:v>
                </c:pt>
                <c:pt idx="618">
                  <c:v>19.36</c:v>
                </c:pt>
                <c:pt idx="619">
                  <c:v>19.11</c:v>
                </c:pt>
                <c:pt idx="620">
                  <c:v>18.91</c:v>
                </c:pt>
                <c:pt idx="621">
                  <c:v>18.72</c:v>
                </c:pt>
                <c:pt idx="622">
                  <c:v>18.53</c:v>
                </c:pt>
                <c:pt idx="623">
                  <c:v>18.309999999999999</c:v>
                </c:pt>
                <c:pt idx="624">
                  <c:v>18.100000000000001</c:v>
                </c:pt>
                <c:pt idx="625">
                  <c:v>17.920000000000002</c:v>
                </c:pt>
                <c:pt idx="626">
                  <c:v>17.760000000000002</c:v>
                </c:pt>
                <c:pt idx="627">
                  <c:v>17.55</c:v>
                </c:pt>
                <c:pt idx="628">
                  <c:v>17.32</c:v>
                </c:pt>
                <c:pt idx="629">
                  <c:v>17.12</c:v>
                </c:pt>
                <c:pt idx="630">
                  <c:v>16.91</c:v>
                </c:pt>
                <c:pt idx="631">
                  <c:v>16.7</c:v>
                </c:pt>
                <c:pt idx="632">
                  <c:v>16.48</c:v>
                </c:pt>
                <c:pt idx="633">
                  <c:v>16.260000000000002</c:v>
                </c:pt>
                <c:pt idx="634">
                  <c:v>16.010000000000002</c:v>
                </c:pt>
                <c:pt idx="635">
                  <c:v>15.78</c:v>
                </c:pt>
                <c:pt idx="636">
                  <c:v>15.58</c:v>
                </c:pt>
                <c:pt idx="637">
                  <c:v>15.37</c:v>
                </c:pt>
                <c:pt idx="638">
                  <c:v>15.09</c:v>
                </c:pt>
                <c:pt idx="639">
                  <c:v>14.78</c:v>
                </c:pt>
                <c:pt idx="640">
                  <c:v>14.52</c:v>
                </c:pt>
                <c:pt idx="641">
                  <c:v>14.27</c:v>
                </c:pt>
                <c:pt idx="642">
                  <c:v>14.01</c:v>
                </c:pt>
                <c:pt idx="643">
                  <c:v>13.75</c:v>
                </c:pt>
                <c:pt idx="644">
                  <c:v>13.49</c:v>
                </c:pt>
                <c:pt idx="645">
                  <c:v>13.21</c:v>
                </c:pt>
                <c:pt idx="646">
                  <c:v>12.94</c:v>
                </c:pt>
                <c:pt idx="647">
                  <c:v>12.66</c:v>
                </c:pt>
                <c:pt idx="648">
                  <c:v>12.39</c:v>
                </c:pt>
                <c:pt idx="649">
                  <c:v>12.14</c:v>
                </c:pt>
                <c:pt idx="650">
                  <c:v>11.88</c:v>
                </c:pt>
                <c:pt idx="651">
                  <c:v>11.61</c:v>
                </c:pt>
                <c:pt idx="652">
                  <c:v>11.31</c:v>
                </c:pt>
                <c:pt idx="653">
                  <c:v>11.02</c:v>
                </c:pt>
                <c:pt idx="654">
                  <c:v>10.75</c:v>
                </c:pt>
                <c:pt idx="655">
                  <c:v>10.5</c:v>
                </c:pt>
                <c:pt idx="656">
                  <c:v>10.24</c:v>
                </c:pt>
                <c:pt idx="657">
                  <c:v>9.98</c:v>
                </c:pt>
                <c:pt idx="658">
                  <c:v>9.73</c:v>
                </c:pt>
                <c:pt idx="659">
                  <c:v>9.5</c:v>
                </c:pt>
                <c:pt idx="660">
                  <c:v>9.32</c:v>
                </c:pt>
                <c:pt idx="661">
                  <c:v>9.18</c:v>
                </c:pt>
                <c:pt idx="662">
                  <c:v>9.0299999999999994</c:v>
                </c:pt>
                <c:pt idx="663">
                  <c:v>8.84</c:v>
                </c:pt>
                <c:pt idx="664">
                  <c:v>8.6199999999999992</c:v>
                </c:pt>
                <c:pt idx="665">
                  <c:v>8.43</c:v>
                </c:pt>
                <c:pt idx="666">
                  <c:v>8.24</c:v>
                </c:pt>
                <c:pt idx="667">
                  <c:v>8.08</c:v>
                </c:pt>
                <c:pt idx="668">
                  <c:v>7.92</c:v>
                </c:pt>
                <c:pt idx="669">
                  <c:v>7.81</c:v>
                </c:pt>
                <c:pt idx="670">
                  <c:v>7.72</c:v>
                </c:pt>
                <c:pt idx="671">
                  <c:v>7.64</c:v>
                </c:pt>
                <c:pt idx="672">
                  <c:v>7.52</c:v>
                </c:pt>
                <c:pt idx="673">
                  <c:v>7.4</c:v>
                </c:pt>
                <c:pt idx="674">
                  <c:v>7.26</c:v>
                </c:pt>
                <c:pt idx="675">
                  <c:v>7.14</c:v>
                </c:pt>
                <c:pt idx="676">
                  <c:v>7.04</c:v>
                </c:pt>
                <c:pt idx="677">
                  <c:v>6.97</c:v>
                </c:pt>
                <c:pt idx="678">
                  <c:v>6.86</c:v>
                </c:pt>
                <c:pt idx="679">
                  <c:v>6.74</c:v>
                </c:pt>
                <c:pt idx="680">
                  <c:v>6.63</c:v>
                </c:pt>
                <c:pt idx="681">
                  <c:v>6.51</c:v>
                </c:pt>
                <c:pt idx="682">
                  <c:v>6.41</c:v>
                </c:pt>
                <c:pt idx="683">
                  <c:v>6.32</c:v>
                </c:pt>
                <c:pt idx="684">
                  <c:v>6.24</c:v>
                </c:pt>
                <c:pt idx="685">
                  <c:v>6.18</c:v>
                </c:pt>
                <c:pt idx="686">
                  <c:v>6.12</c:v>
                </c:pt>
                <c:pt idx="687">
                  <c:v>6.05</c:v>
                </c:pt>
                <c:pt idx="688">
                  <c:v>5.97</c:v>
                </c:pt>
                <c:pt idx="689">
                  <c:v>5.9</c:v>
                </c:pt>
              </c:numCache>
            </c:numRef>
          </c:yVal>
          <c:smooth val="0"/>
        </c:ser>
        <c:dLbls>
          <c:showLegendKey val="0"/>
          <c:showVal val="0"/>
          <c:showCatName val="0"/>
          <c:showSerName val="0"/>
          <c:showPercent val="0"/>
          <c:showBubbleSize val="0"/>
        </c:dLbls>
        <c:axId val="375051104"/>
        <c:axId val="375051496"/>
      </c:scatterChart>
      <c:valAx>
        <c:axId val="375051104"/>
        <c:scaling>
          <c:orientation val="minMax"/>
          <c:max val="650"/>
          <c:min val="0"/>
        </c:scaling>
        <c:delete val="0"/>
        <c:axPos val="b"/>
        <c:majorGridlines/>
        <c:majorTickMark val="none"/>
        <c:minorTickMark val="none"/>
        <c:tickLblPos val="nextTo"/>
        <c:txPr>
          <a:bodyPr/>
          <a:lstStyle/>
          <a:p>
            <a:pPr>
              <a:defRPr sz="1600"/>
            </a:pPr>
            <a:endParaRPr lang="en-US"/>
          </a:p>
        </c:txPr>
        <c:crossAx val="375051496"/>
        <c:crosses val="autoZero"/>
        <c:crossBetween val="midCat"/>
        <c:majorUnit val="50"/>
      </c:valAx>
      <c:valAx>
        <c:axId val="375051496"/>
        <c:scaling>
          <c:orientation val="minMax"/>
          <c:max val="23"/>
          <c:min val="18"/>
        </c:scaling>
        <c:delete val="0"/>
        <c:axPos val="l"/>
        <c:majorGridlines/>
        <c:numFmt formatCode="General" sourceLinked="1"/>
        <c:majorTickMark val="none"/>
        <c:minorTickMark val="none"/>
        <c:tickLblPos val="nextTo"/>
        <c:txPr>
          <a:bodyPr/>
          <a:lstStyle/>
          <a:p>
            <a:pPr>
              <a:defRPr sz="1600"/>
            </a:pPr>
            <a:endParaRPr lang="en-US"/>
          </a:p>
        </c:txPr>
        <c:crossAx val="375051104"/>
        <c:crosses val="autoZero"/>
        <c:crossBetween val="midCat"/>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dirty="0"/>
              <a:t>03/14/2018 -- Lowell Observatory, Anderson Mesa</a:t>
            </a:r>
          </a:p>
        </c:rich>
      </c:tx>
      <c:overlay val="0"/>
    </c:title>
    <c:autoTitleDeleted val="0"/>
    <c:plotArea>
      <c:layout/>
      <c:scatterChart>
        <c:scatterStyle val="lineMarker"/>
        <c:varyColors val="0"/>
        <c:ser>
          <c:idx val="0"/>
          <c:order val="0"/>
          <c:spPr>
            <a:ln w="28575">
              <a:noFill/>
            </a:ln>
          </c:spPr>
          <c:marker>
            <c:symbol val="circle"/>
            <c:size val="2"/>
          </c:marker>
          <c:yVal>
            <c:numRef>
              <c:f>Finn!$E$39:$E$746</c:f>
              <c:numCache>
                <c:formatCode>General</c:formatCode>
                <c:ptCount val="708"/>
                <c:pt idx="0">
                  <c:v>17.940000000000001</c:v>
                </c:pt>
                <c:pt idx="1">
                  <c:v>18.16</c:v>
                </c:pt>
                <c:pt idx="2">
                  <c:v>18.36</c:v>
                </c:pt>
                <c:pt idx="3">
                  <c:v>18.54</c:v>
                </c:pt>
                <c:pt idx="4">
                  <c:v>18.72</c:v>
                </c:pt>
                <c:pt idx="5">
                  <c:v>18.89</c:v>
                </c:pt>
                <c:pt idx="6">
                  <c:v>19.059999999999999</c:v>
                </c:pt>
                <c:pt idx="7">
                  <c:v>19.2</c:v>
                </c:pt>
                <c:pt idx="8">
                  <c:v>19.350000000000001</c:v>
                </c:pt>
                <c:pt idx="9">
                  <c:v>19.489999999999998</c:v>
                </c:pt>
                <c:pt idx="10">
                  <c:v>19.63</c:v>
                </c:pt>
                <c:pt idx="11">
                  <c:v>19.75</c:v>
                </c:pt>
                <c:pt idx="12">
                  <c:v>19.86</c:v>
                </c:pt>
                <c:pt idx="13">
                  <c:v>19.96</c:v>
                </c:pt>
                <c:pt idx="14">
                  <c:v>20.05</c:v>
                </c:pt>
                <c:pt idx="15">
                  <c:v>20.13</c:v>
                </c:pt>
                <c:pt idx="16">
                  <c:v>20.22</c:v>
                </c:pt>
                <c:pt idx="17">
                  <c:v>20.3</c:v>
                </c:pt>
                <c:pt idx="18">
                  <c:v>20.38</c:v>
                </c:pt>
                <c:pt idx="19">
                  <c:v>20.45</c:v>
                </c:pt>
                <c:pt idx="20">
                  <c:v>20.5</c:v>
                </c:pt>
                <c:pt idx="21">
                  <c:v>20.55</c:v>
                </c:pt>
                <c:pt idx="22">
                  <c:v>20.6</c:v>
                </c:pt>
                <c:pt idx="23">
                  <c:v>20.64</c:v>
                </c:pt>
                <c:pt idx="24">
                  <c:v>20.67</c:v>
                </c:pt>
                <c:pt idx="25">
                  <c:v>20.7</c:v>
                </c:pt>
                <c:pt idx="26">
                  <c:v>20.73</c:v>
                </c:pt>
                <c:pt idx="27">
                  <c:v>20.74</c:v>
                </c:pt>
                <c:pt idx="28">
                  <c:v>20.74</c:v>
                </c:pt>
                <c:pt idx="29">
                  <c:v>20.73</c:v>
                </c:pt>
                <c:pt idx="30">
                  <c:v>20.74</c:v>
                </c:pt>
                <c:pt idx="31">
                  <c:v>20.73</c:v>
                </c:pt>
                <c:pt idx="32">
                  <c:v>20.71</c:v>
                </c:pt>
                <c:pt idx="33">
                  <c:v>20.7</c:v>
                </c:pt>
                <c:pt idx="34">
                  <c:v>20.68</c:v>
                </c:pt>
                <c:pt idx="35">
                  <c:v>20.67</c:v>
                </c:pt>
                <c:pt idx="36">
                  <c:v>20.64</c:v>
                </c:pt>
                <c:pt idx="37">
                  <c:v>20.64</c:v>
                </c:pt>
                <c:pt idx="38">
                  <c:v>20.62</c:v>
                </c:pt>
                <c:pt idx="39">
                  <c:v>20.59</c:v>
                </c:pt>
                <c:pt idx="40">
                  <c:v>20.57</c:v>
                </c:pt>
                <c:pt idx="41">
                  <c:v>20.56</c:v>
                </c:pt>
                <c:pt idx="42">
                  <c:v>20.56</c:v>
                </c:pt>
                <c:pt idx="43">
                  <c:v>20.56</c:v>
                </c:pt>
                <c:pt idx="44">
                  <c:v>20.56</c:v>
                </c:pt>
                <c:pt idx="45">
                  <c:v>20.58</c:v>
                </c:pt>
                <c:pt idx="46">
                  <c:v>20.61</c:v>
                </c:pt>
                <c:pt idx="47">
                  <c:v>20.64</c:v>
                </c:pt>
                <c:pt idx="48">
                  <c:v>20.66</c:v>
                </c:pt>
                <c:pt idx="49">
                  <c:v>20.67</c:v>
                </c:pt>
                <c:pt idx="50">
                  <c:v>20.69</c:v>
                </c:pt>
                <c:pt idx="51">
                  <c:v>20.69</c:v>
                </c:pt>
                <c:pt idx="52">
                  <c:v>20.7</c:v>
                </c:pt>
                <c:pt idx="53">
                  <c:v>20.72</c:v>
                </c:pt>
                <c:pt idx="54">
                  <c:v>20.73</c:v>
                </c:pt>
                <c:pt idx="55">
                  <c:v>20.73</c:v>
                </c:pt>
                <c:pt idx="56">
                  <c:v>20.71</c:v>
                </c:pt>
                <c:pt idx="57">
                  <c:v>20.7</c:v>
                </c:pt>
                <c:pt idx="58">
                  <c:v>20.69</c:v>
                </c:pt>
                <c:pt idx="59">
                  <c:v>20.69</c:v>
                </c:pt>
                <c:pt idx="60">
                  <c:v>20.7</c:v>
                </c:pt>
                <c:pt idx="61">
                  <c:v>20.71</c:v>
                </c:pt>
                <c:pt idx="62">
                  <c:v>20.72</c:v>
                </c:pt>
                <c:pt idx="63">
                  <c:v>20.74</c:v>
                </c:pt>
                <c:pt idx="64">
                  <c:v>20.75</c:v>
                </c:pt>
                <c:pt idx="65">
                  <c:v>20.76</c:v>
                </c:pt>
                <c:pt idx="66">
                  <c:v>20.77</c:v>
                </c:pt>
                <c:pt idx="67">
                  <c:v>20.79</c:v>
                </c:pt>
                <c:pt idx="68">
                  <c:v>20.8</c:v>
                </c:pt>
                <c:pt idx="69">
                  <c:v>20.78</c:v>
                </c:pt>
                <c:pt idx="70">
                  <c:v>20.8</c:v>
                </c:pt>
                <c:pt idx="71">
                  <c:v>20.81</c:v>
                </c:pt>
                <c:pt idx="72">
                  <c:v>20.83</c:v>
                </c:pt>
                <c:pt idx="73">
                  <c:v>20.84</c:v>
                </c:pt>
                <c:pt idx="74">
                  <c:v>20.86</c:v>
                </c:pt>
                <c:pt idx="75">
                  <c:v>20.88</c:v>
                </c:pt>
                <c:pt idx="76">
                  <c:v>20.89</c:v>
                </c:pt>
                <c:pt idx="77">
                  <c:v>20.92</c:v>
                </c:pt>
                <c:pt idx="78">
                  <c:v>20.95</c:v>
                </c:pt>
                <c:pt idx="79">
                  <c:v>20.95</c:v>
                </c:pt>
                <c:pt idx="80">
                  <c:v>20.95</c:v>
                </c:pt>
                <c:pt idx="81">
                  <c:v>20.93</c:v>
                </c:pt>
                <c:pt idx="82">
                  <c:v>20.94</c:v>
                </c:pt>
                <c:pt idx="83">
                  <c:v>20.94</c:v>
                </c:pt>
                <c:pt idx="84">
                  <c:v>20.95</c:v>
                </c:pt>
                <c:pt idx="85">
                  <c:v>20.95</c:v>
                </c:pt>
                <c:pt idx="86">
                  <c:v>20.96</c:v>
                </c:pt>
                <c:pt idx="87">
                  <c:v>20.97</c:v>
                </c:pt>
                <c:pt idx="88">
                  <c:v>20.97</c:v>
                </c:pt>
                <c:pt idx="89">
                  <c:v>20.98</c:v>
                </c:pt>
                <c:pt idx="90">
                  <c:v>20.98</c:v>
                </c:pt>
                <c:pt idx="91">
                  <c:v>20.99</c:v>
                </c:pt>
                <c:pt idx="92">
                  <c:v>21</c:v>
                </c:pt>
                <c:pt idx="93">
                  <c:v>21</c:v>
                </c:pt>
                <c:pt idx="94">
                  <c:v>21.01</c:v>
                </c:pt>
                <c:pt idx="95">
                  <c:v>21.03</c:v>
                </c:pt>
                <c:pt idx="96">
                  <c:v>21.05</c:v>
                </c:pt>
                <c:pt idx="97">
                  <c:v>21.06</c:v>
                </c:pt>
                <c:pt idx="98">
                  <c:v>21.06</c:v>
                </c:pt>
                <c:pt idx="99">
                  <c:v>21.07</c:v>
                </c:pt>
                <c:pt idx="100">
                  <c:v>21.07</c:v>
                </c:pt>
                <c:pt idx="101">
                  <c:v>21.07</c:v>
                </c:pt>
                <c:pt idx="102">
                  <c:v>21.06</c:v>
                </c:pt>
                <c:pt idx="103">
                  <c:v>21.05</c:v>
                </c:pt>
                <c:pt idx="104">
                  <c:v>21.05</c:v>
                </c:pt>
                <c:pt idx="105">
                  <c:v>21.07</c:v>
                </c:pt>
                <c:pt idx="106">
                  <c:v>21.09</c:v>
                </c:pt>
                <c:pt idx="107">
                  <c:v>21.1</c:v>
                </c:pt>
                <c:pt idx="108">
                  <c:v>21.11</c:v>
                </c:pt>
                <c:pt idx="109">
                  <c:v>21.12</c:v>
                </c:pt>
                <c:pt idx="110">
                  <c:v>21.12</c:v>
                </c:pt>
                <c:pt idx="111">
                  <c:v>21.12</c:v>
                </c:pt>
                <c:pt idx="112">
                  <c:v>21.13</c:v>
                </c:pt>
                <c:pt idx="113">
                  <c:v>21.14</c:v>
                </c:pt>
                <c:pt idx="114">
                  <c:v>21.15</c:v>
                </c:pt>
                <c:pt idx="115">
                  <c:v>21.17</c:v>
                </c:pt>
                <c:pt idx="116">
                  <c:v>21.18</c:v>
                </c:pt>
                <c:pt idx="117">
                  <c:v>21.19</c:v>
                </c:pt>
                <c:pt idx="118">
                  <c:v>21.19</c:v>
                </c:pt>
                <c:pt idx="119">
                  <c:v>21.2</c:v>
                </c:pt>
                <c:pt idx="120">
                  <c:v>21.22</c:v>
                </c:pt>
                <c:pt idx="121">
                  <c:v>21.25</c:v>
                </c:pt>
                <c:pt idx="122">
                  <c:v>21.28</c:v>
                </c:pt>
                <c:pt idx="123">
                  <c:v>21.3</c:v>
                </c:pt>
                <c:pt idx="124">
                  <c:v>21.31</c:v>
                </c:pt>
                <c:pt idx="125">
                  <c:v>21.32</c:v>
                </c:pt>
                <c:pt idx="126">
                  <c:v>21.33</c:v>
                </c:pt>
                <c:pt idx="127">
                  <c:v>21.34</c:v>
                </c:pt>
                <c:pt idx="128">
                  <c:v>21.35</c:v>
                </c:pt>
                <c:pt idx="129">
                  <c:v>21.36</c:v>
                </c:pt>
                <c:pt idx="130">
                  <c:v>21.36</c:v>
                </c:pt>
                <c:pt idx="131">
                  <c:v>21.35</c:v>
                </c:pt>
                <c:pt idx="132">
                  <c:v>21.34</c:v>
                </c:pt>
                <c:pt idx="133">
                  <c:v>21.32</c:v>
                </c:pt>
                <c:pt idx="134">
                  <c:v>21.29</c:v>
                </c:pt>
                <c:pt idx="135">
                  <c:v>21.27</c:v>
                </c:pt>
                <c:pt idx="136">
                  <c:v>21.24</c:v>
                </c:pt>
                <c:pt idx="137">
                  <c:v>21.24</c:v>
                </c:pt>
                <c:pt idx="138">
                  <c:v>21.27</c:v>
                </c:pt>
                <c:pt idx="139">
                  <c:v>21.32</c:v>
                </c:pt>
                <c:pt idx="140">
                  <c:v>21.39</c:v>
                </c:pt>
                <c:pt idx="141">
                  <c:v>21.45</c:v>
                </c:pt>
                <c:pt idx="142">
                  <c:v>21.5</c:v>
                </c:pt>
                <c:pt idx="143">
                  <c:v>21.52</c:v>
                </c:pt>
                <c:pt idx="144">
                  <c:v>21.56</c:v>
                </c:pt>
                <c:pt idx="145">
                  <c:v>21.63</c:v>
                </c:pt>
                <c:pt idx="146">
                  <c:v>21.7</c:v>
                </c:pt>
                <c:pt idx="147">
                  <c:v>21.74</c:v>
                </c:pt>
                <c:pt idx="148">
                  <c:v>21.71</c:v>
                </c:pt>
                <c:pt idx="149">
                  <c:v>21.67</c:v>
                </c:pt>
                <c:pt idx="150">
                  <c:v>21.66</c:v>
                </c:pt>
                <c:pt idx="151">
                  <c:v>21.67</c:v>
                </c:pt>
                <c:pt idx="152">
                  <c:v>21.66</c:v>
                </c:pt>
                <c:pt idx="153">
                  <c:v>21.63</c:v>
                </c:pt>
                <c:pt idx="154">
                  <c:v>21.59</c:v>
                </c:pt>
                <c:pt idx="155">
                  <c:v>21.64</c:v>
                </c:pt>
                <c:pt idx="156">
                  <c:v>21.68</c:v>
                </c:pt>
                <c:pt idx="157">
                  <c:v>21.68</c:v>
                </c:pt>
                <c:pt idx="158">
                  <c:v>21.65</c:v>
                </c:pt>
                <c:pt idx="159">
                  <c:v>21.62</c:v>
                </c:pt>
                <c:pt idx="160">
                  <c:v>21.67</c:v>
                </c:pt>
                <c:pt idx="161">
                  <c:v>21.71</c:v>
                </c:pt>
                <c:pt idx="162">
                  <c:v>21.69</c:v>
                </c:pt>
                <c:pt idx="163">
                  <c:v>21.66</c:v>
                </c:pt>
                <c:pt idx="164">
                  <c:v>21.62</c:v>
                </c:pt>
                <c:pt idx="165">
                  <c:v>21.6</c:v>
                </c:pt>
                <c:pt idx="166">
                  <c:v>21.61</c:v>
                </c:pt>
                <c:pt idx="167">
                  <c:v>21.62</c:v>
                </c:pt>
                <c:pt idx="168">
                  <c:v>21.62</c:v>
                </c:pt>
                <c:pt idx="169">
                  <c:v>21.67</c:v>
                </c:pt>
                <c:pt idx="170">
                  <c:v>21.67</c:v>
                </c:pt>
                <c:pt idx="171">
                  <c:v>21.63</c:v>
                </c:pt>
                <c:pt idx="172">
                  <c:v>21.6</c:v>
                </c:pt>
                <c:pt idx="173">
                  <c:v>21.64</c:v>
                </c:pt>
                <c:pt idx="174">
                  <c:v>21.68</c:v>
                </c:pt>
                <c:pt idx="175">
                  <c:v>21.63</c:v>
                </c:pt>
                <c:pt idx="176">
                  <c:v>21.6</c:v>
                </c:pt>
                <c:pt idx="177">
                  <c:v>21.66</c:v>
                </c:pt>
                <c:pt idx="178">
                  <c:v>21.73</c:v>
                </c:pt>
                <c:pt idx="179">
                  <c:v>21.76</c:v>
                </c:pt>
                <c:pt idx="180">
                  <c:v>21.77</c:v>
                </c:pt>
                <c:pt idx="181">
                  <c:v>21.75</c:v>
                </c:pt>
                <c:pt idx="182">
                  <c:v>21.72</c:v>
                </c:pt>
                <c:pt idx="183">
                  <c:v>21.72</c:v>
                </c:pt>
                <c:pt idx="184">
                  <c:v>21.73</c:v>
                </c:pt>
                <c:pt idx="185">
                  <c:v>21.74</c:v>
                </c:pt>
                <c:pt idx="186">
                  <c:v>21.72</c:v>
                </c:pt>
                <c:pt idx="187">
                  <c:v>21.68</c:v>
                </c:pt>
                <c:pt idx="188">
                  <c:v>21.64</c:v>
                </c:pt>
                <c:pt idx="189">
                  <c:v>21.6</c:v>
                </c:pt>
                <c:pt idx="190">
                  <c:v>21.58</c:v>
                </c:pt>
                <c:pt idx="191">
                  <c:v>21.57</c:v>
                </c:pt>
                <c:pt idx="192">
                  <c:v>21.6</c:v>
                </c:pt>
                <c:pt idx="193">
                  <c:v>21.58</c:v>
                </c:pt>
                <c:pt idx="194">
                  <c:v>21.57</c:v>
                </c:pt>
                <c:pt idx="195">
                  <c:v>21.65</c:v>
                </c:pt>
                <c:pt idx="196">
                  <c:v>21.71</c:v>
                </c:pt>
                <c:pt idx="197">
                  <c:v>21.73</c:v>
                </c:pt>
                <c:pt idx="198">
                  <c:v>21.71</c:v>
                </c:pt>
                <c:pt idx="199">
                  <c:v>21.72</c:v>
                </c:pt>
                <c:pt idx="200">
                  <c:v>21.72</c:v>
                </c:pt>
                <c:pt idx="201">
                  <c:v>21.72</c:v>
                </c:pt>
                <c:pt idx="202">
                  <c:v>21.74</c:v>
                </c:pt>
                <c:pt idx="203">
                  <c:v>21.72</c:v>
                </c:pt>
                <c:pt idx="204">
                  <c:v>21.71</c:v>
                </c:pt>
                <c:pt idx="205">
                  <c:v>21.71</c:v>
                </c:pt>
                <c:pt idx="206">
                  <c:v>21.72</c:v>
                </c:pt>
                <c:pt idx="207">
                  <c:v>21.71</c:v>
                </c:pt>
                <c:pt idx="208">
                  <c:v>21.7</c:v>
                </c:pt>
                <c:pt idx="209">
                  <c:v>21.7</c:v>
                </c:pt>
                <c:pt idx="210">
                  <c:v>21.71</c:v>
                </c:pt>
                <c:pt idx="211">
                  <c:v>21.74</c:v>
                </c:pt>
                <c:pt idx="212">
                  <c:v>21.75</c:v>
                </c:pt>
                <c:pt idx="213">
                  <c:v>21.74</c:v>
                </c:pt>
                <c:pt idx="214">
                  <c:v>21.74</c:v>
                </c:pt>
                <c:pt idx="215">
                  <c:v>21.74</c:v>
                </c:pt>
                <c:pt idx="216">
                  <c:v>21.74</c:v>
                </c:pt>
                <c:pt idx="217">
                  <c:v>21.73</c:v>
                </c:pt>
                <c:pt idx="218">
                  <c:v>21.72</c:v>
                </c:pt>
                <c:pt idx="219">
                  <c:v>21.72</c:v>
                </c:pt>
                <c:pt idx="220">
                  <c:v>21.71</c:v>
                </c:pt>
                <c:pt idx="221">
                  <c:v>21.7</c:v>
                </c:pt>
                <c:pt idx="222">
                  <c:v>21.68</c:v>
                </c:pt>
                <c:pt idx="223">
                  <c:v>21.66</c:v>
                </c:pt>
                <c:pt idx="224">
                  <c:v>21.67</c:v>
                </c:pt>
                <c:pt idx="225">
                  <c:v>21.68</c:v>
                </c:pt>
                <c:pt idx="226">
                  <c:v>21.68</c:v>
                </c:pt>
                <c:pt idx="227">
                  <c:v>21.68</c:v>
                </c:pt>
                <c:pt idx="228">
                  <c:v>21.68</c:v>
                </c:pt>
                <c:pt idx="229">
                  <c:v>21.68</c:v>
                </c:pt>
                <c:pt idx="230">
                  <c:v>21.68</c:v>
                </c:pt>
                <c:pt idx="231">
                  <c:v>21.68</c:v>
                </c:pt>
                <c:pt idx="232">
                  <c:v>21.69</c:v>
                </c:pt>
                <c:pt idx="233">
                  <c:v>21.68</c:v>
                </c:pt>
                <c:pt idx="234">
                  <c:v>21.67</c:v>
                </c:pt>
                <c:pt idx="235">
                  <c:v>21.65</c:v>
                </c:pt>
                <c:pt idx="236">
                  <c:v>21.64</c:v>
                </c:pt>
                <c:pt idx="237">
                  <c:v>21.65</c:v>
                </c:pt>
                <c:pt idx="238">
                  <c:v>21.65</c:v>
                </c:pt>
                <c:pt idx="239">
                  <c:v>21.66</c:v>
                </c:pt>
                <c:pt idx="240">
                  <c:v>21.67</c:v>
                </c:pt>
                <c:pt idx="241">
                  <c:v>21.67</c:v>
                </c:pt>
                <c:pt idx="242">
                  <c:v>21.68</c:v>
                </c:pt>
                <c:pt idx="243">
                  <c:v>21.68</c:v>
                </c:pt>
                <c:pt idx="244">
                  <c:v>21.66</c:v>
                </c:pt>
                <c:pt idx="245">
                  <c:v>21.65</c:v>
                </c:pt>
                <c:pt idx="246">
                  <c:v>21.64</c:v>
                </c:pt>
                <c:pt idx="247">
                  <c:v>21.65</c:v>
                </c:pt>
                <c:pt idx="248">
                  <c:v>21.63</c:v>
                </c:pt>
                <c:pt idx="249">
                  <c:v>21.62</c:v>
                </c:pt>
                <c:pt idx="250">
                  <c:v>21.64</c:v>
                </c:pt>
                <c:pt idx="251">
                  <c:v>21.67</c:v>
                </c:pt>
                <c:pt idx="252">
                  <c:v>21.7</c:v>
                </c:pt>
                <c:pt idx="253">
                  <c:v>21.73</c:v>
                </c:pt>
                <c:pt idx="254">
                  <c:v>21.76</c:v>
                </c:pt>
                <c:pt idx="255">
                  <c:v>21.76</c:v>
                </c:pt>
                <c:pt idx="256">
                  <c:v>21.74</c:v>
                </c:pt>
                <c:pt idx="257">
                  <c:v>21.73</c:v>
                </c:pt>
                <c:pt idx="258">
                  <c:v>21.71</c:v>
                </c:pt>
                <c:pt idx="259">
                  <c:v>21.72</c:v>
                </c:pt>
                <c:pt idx="260">
                  <c:v>21.74</c:v>
                </c:pt>
                <c:pt idx="261">
                  <c:v>21.78</c:v>
                </c:pt>
                <c:pt idx="262">
                  <c:v>21.77</c:v>
                </c:pt>
                <c:pt idx="263">
                  <c:v>21.79</c:v>
                </c:pt>
                <c:pt idx="264">
                  <c:v>21.82</c:v>
                </c:pt>
                <c:pt idx="265">
                  <c:v>21.83</c:v>
                </c:pt>
                <c:pt idx="266">
                  <c:v>21.8</c:v>
                </c:pt>
                <c:pt idx="267">
                  <c:v>21.81</c:v>
                </c:pt>
                <c:pt idx="268">
                  <c:v>21.85</c:v>
                </c:pt>
                <c:pt idx="269">
                  <c:v>21.85</c:v>
                </c:pt>
                <c:pt idx="270">
                  <c:v>21.85</c:v>
                </c:pt>
                <c:pt idx="271">
                  <c:v>21.85</c:v>
                </c:pt>
                <c:pt idx="272">
                  <c:v>21.85</c:v>
                </c:pt>
                <c:pt idx="273">
                  <c:v>21.85</c:v>
                </c:pt>
                <c:pt idx="274">
                  <c:v>21.85</c:v>
                </c:pt>
                <c:pt idx="275">
                  <c:v>21.87</c:v>
                </c:pt>
                <c:pt idx="276">
                  <c:v>21.86</c:v>
                </c:pt>
                <c:pt idx="277">
                  <c:v>21.85</c:v>
                </c:pt>
                <c:pt idx="278">
                  <c:v>21.86</c:v>
                </c:pt>
                <c:pt idx="279">
                  <c:v>21.88</c:v>
                </c:pt>
                <c:pt idx="280">
                  <c:v>21.89</c:v>
                </c:pt>
                <c:pt idx="281">
                  <c:v>21.89</c:v>
                </c:pt>
                <c:pt idx="282">
                  <c:v>21.9</c:v>
                </c:pt>
                <c:pt idx="283">
                  <c:v>21.91</c:v>
                </c:pt>
                <c:pt idx="284">
                  <c:v>21.91</c:v>
                </c:pt>
                <c:pt idx="285">
                  <c:v>21.92</c:v>
                </c:pt>
                <c:pt idx="286">
                  <c:v>21.92</c:v>
                </c:pt>
                <c:pt idx="287">
                  <c:v>21.92</c:v>
                </c:pt>
                <c:pt idx="288">
                  <c:v>21.92</c:v>
                </c:pt>
                <c:pt idx="289">
                  <c:v>21.92</c:v>
                </c:pt>
                <c:pt idx="290">
                  <c:v>21.92</c:v>
                </c:pt>
                <c:pt idx="291">
                  <c:v>21.92</c:v>
                </c:pt>
                <c:pt idx="292">
                  <c:v>21.92</c:v>
                </c:pt>
                <c:pt idx="293">
                  <c:v>21.92</c:v>
                </c:pt>
                <c:pt idx="294">
                  <c:v>21.92</c:v>
                </c:pt>
                <c:pt idx="295">
                  <c:v>21.92</c:v>
                </c:pt>
                <c:pt idx="296">
                  <c:v>21.92</c:v>
                </c:pt>
                <c:pt idx="297">
                  <c:v>21.92</c:v>
                </c:pt>
                <c:pt idx="298">
                  <c:v>21.92</c:v>
                </c:pt>
                <c:pt idx="299">
                  <c:v>21.92</c:v>
                </c:pt>
                <c:pt idx="300">
                  <c:v>21.92</c:v>
                </c:pt>
                <c:pt idx="301">
                  <c:v>21.92</c:v>
                </c:pt>
                <c:pt idx="302">
                  <c:v>21.92</c:v>
                </c:pt>
                <c:pt idx="303">
                  <c:v>21.92</c:v>
                </c:pt>
                <c:pt idx="304">
                  <c:v>21.92</c:v>
                </c:pt>
                <c:pt idx="305">
                  <c:v>21.92</c:v>
                </c:pt>
                <c:pt idx="306">
                  <c:v>21.92</c:v>
                </c:pt>
                <c:pt idx="307">
                  <c:v>21.92</c:v>
                </c:pt>
                <c:pt idx="308">
                  <c:v>21.92</c:v>
                </c:pt>
                <c:pt idx="309">
                  <c:v>21.93</c:v>
                </c:pt>
                <c:pt idx="310">
                  <c:v>21.93</c:v>
                </c:pt>
                <c:pt idx="311">
                  <c:v>21.92</c:v>
                </c:pt>
                <c:pt idx="312">
                  <c:v>21.92</c:v>
                </c:pt>
                <c:pt idx="313">
                  <c:v>21.93</c:v>
                </c:pt>
                <c:pt idx="314">
                  <c:v>21.93</c:v>
                </c:pt>
                <c:pt idx="315">
                  <c:v>21.93</c:v>
                </c:pt>
                <c:pt idx="316">
                  <c:v>21.94</c:v>
                </c:pt>
                <c:pt idx="317">
                  <c:v>21.94</c:v>
                </c:pt>
                <c:pt idx="318">
                  <c:v>21.94</c:v>
                </c:pt>
                <c:pt idx="319">
                  <c:v>21.94</c:v>
                </c:pt>
                <c:pt idx="320">
                  <c:v>21.94</c:v>
                </c:pt>
                <c:pt idx="321">
                  <c:v>21.94</c:v>
                </c:pt>
                <c:pt idx="322">
                  <c:v>21.94</c:v>
                </c:pt>
                <c:pt idx="323">
                  <c:v>21.94</c:v>
                </c:pt>
                <c:pt idx="324">
                  <c:v>21.94</c:v>
                </c:pt>
                <c:pt idx="325">
                  <c:v>21.94</c:v>
                </c:pt>
                <c:pt idx="326">
                  <c:v>21.94</c:v>
                </c:pt>
                <c:pt idx="327">
                  <c:v>21.94</c:v>
                </c:pt>
                <c:pt idx="328">
                  <c:v>21.94</c:v>
                </c:pt>
                <c:pt idx="329">
                  <c:v>21.94</c:v>
                </c:pt>
                <c:pt idx="330">
                  <c:v>21.94</c:v>
                </c:pt>
                <c:pt idx="331">
                  <c:v>21.94</c:v>
                </c:pt>
                <c:pt idx="332">
                  <c:v>21.94</c:v>
                </c:pt>
                <c:pt idx="333">
                  <c:v>21.94</c:v>
                </c:pt>
                <c:pt idx="334">
                  <c:v>21.94</c:v>
                </c:pt>
                <c:pt idx="335">
                  <c:v>21.94</c:v>
                </c:pt>
                <c:pt idx="336">
                  <c:v>21.94</c:v>
                </c:pt>
                <c:pt idx="337">
                  <c:v>21.94</c:v>
                </c:pt>
                <c:pt idx="338">
                  <c:v>21.94</c:v>
                </c:pt>
                <c:pt idx="339">
                  <c:v>21.94</c:v>
                </c:pt>
                <c:pt idx="340">
                  <c:v>21.94</c:v>
                </c:pt>
                <c:pt idx="341">
                  <c:v>21.94</c:v>
                </c:pt>
                <c:pt idx="342">
                  <c:v>21.95</c:v>
                </c:pt>
                <c:pt idx="343">
                  <c:v>21.96</c:v>
                </c:pt>
                <c:pt idx="344">
                  <c:v>21.96</c:v>
                </c:pt>
                <c:pt idx="345">
                  <c:v>21.96</c:v>
                </c:pt>
                <c:pt idx="346">
                  <c:v>21.95</c:v>
                </c:pt>
                <c:pt idx="347">
                  <c:v>21.95</c:v>
                </c:pt>
                <c:pt idx="348">
                  <c:v>21.95</c:v>
                </c:pt>
                <c:pt idx="349">
                  <c:v>21.95</c:v>
                </c:pt>
                <c:pt idx="350">
                  <c:v>21.96</c:v>
                </c:pt>
                <c:pt idx="351">
                  <c:v>21.96</c:v>
                </c:pt>
                <c:pt idx="352">
                  <c:v>21.96</c:v>
                </c:pt>
                <c:pt idx="353">
                  <c:v>21.96</c:v>
                </c:pt>
                <c:pt idx="354">
                  <c:v>21.97</c:v>
                </c:pt>
                <c:pt idx="355">
                  <c:v>21.96</c:v>
                </c:pt>
                <c:pt idx="356">
                  <c:v>21.97</c:v>
                </c:pt>
                <c:pt idx="357">
                  <c:v>21.97</c:v>
                </c:pt>
                <c:pt idx="358">
                  <c:v>21.97</c:v>
                </c:pt>
                <c:pt idx="359">
                  <c:v>21.97</c:v>
                </c:pt>
                <c:pt idx="360">
                  <c:v>21.97</c:v>
                </c:pt>
                <c:pt idx="361">
                  <c:v>21.98</c:v>
                </c:pt>
                <c:pt idx="362">
                  <c:v>21.98</c:v>
                </c:pt>
                <c:pt idx="363">
                  <c:v>21.98</c:v>
                </c:pt>
                <c:pt idx="364">
                  <c:v>21.98</c:v>
                </c:pt>
                <c:pt idx="365">
                  <c:v>21.98</c:v>
                </c:pt>
                <c:pt idx="366">
                  <c:v>21.99</c:v>
                </c:pt>
                <c:pt idx="367">
                  <c:v>21.99</c:v>
                </c:pt>
                <c:pt idx="368">
                  <c:v>21.99</c:v>
                </c:pt>
                <c:pt idx="369">
                  <c:v>21.99</c:v>
                </c:pt>
                <c:pt idx="370">
                  <c:v>21.99</c:v>
                </c:pt>
                <c:pt idx="371">
                  <c:v>21.99</c:v>
                </c:pt>
                <c:pt idx="372">
                  <c:v>21.99</c:v>
                </c:pt>
                <c:pt idx="373">
                  <c:v>21.98</c:v>
                </c:pt>
                <c:pt idx="374">
                  <c:v>21.98</c:v>
                </c:pt>
                <c:pt idx="375">
                  <c:v>21.98</c:v>
                </c:pt>
                <c:pt idx="376">
                  <c:v>21.98</c:v>
                </c:pt>
                <c:pt idx="377">
                  <c:v>21.97</c:v>
                </c:pt>
                <c:pt idx="378">
                  <c:v>21.97</c:v>
                </c:pt>
                <c:pt idx="379">
                  <c:v>21.97</c:v>
                </c:pt>
                <c:pt idx="380">
                  <c:v>21.97</c:v>
                </c:pt>
                <c:pt idx="381">
                  <c:v>21.97</c:v>
                </c:pt>
                <c:pt idx="382">
                  <c:v>21.97</c:v>
                </c:pt>
                <c:pt idx="383">
                  <c:v>21.97</c:v>
                </c:pt>
                <c:pt idx="384">
                  <c:v>21.97</c:v>
                </c:pt>
                <c:pt idx="385">
                  <c:v>21.97</c:v>
                </c:pt>
                <c:pt idx="386">
                  <c:v>21.98</c:v>
                </c:pt>
                <c:pt idx="387">
                  <c:v>21.98</c:v>
                </c:pt>
                <c:pt idx="388">
                  <c:v>21.98</c:v>
                </c:pt>
                <c:pt idx="389">
                  <c:v>21.98</c:v>
                </c:pt>
                <c:pt idx="390">
                  <c:v>21.98</c:v>
                </c:pt>
                <c:pt idx="391">
                  <c:v>21.98</c:v>
                </c:pt>
                <c:pt idx="392">
                  <c:v>21.98</c:v>
                </c:pt>
                <c:pt idx="393">
                  <c:v>21.99</c:v>
                </c:pt>
                <c:pt idx="394">
                  <c:v>21.98</c:v>
                </c:pt>
                <c:pt idx="395">
                  <c:v>21.98</c:v>
                </c:pt>
                <c:pt idx="396">
                  <c:v>21.99</c:v>
                </c:pt>
                <c:pt idx="397">
                  <c:v>21.99</c:v>
                </c:pt>
                <c:pt idx="398">
                  <c:v>21.99</c:v>
                </c:pt>
                <c:pt idx="399">
                  <c:v>21.99</c:v>
                </c:pt>
                <c:pt idx="400">
                  <c:v>21.99</c:v>
                </c:pt>
                <c:pt idx="401">
                  <c:v>21.99</c:v>
                </c:pt>
                <c:pt idx="402">
                  <c:v>21.98</c:v>
                </c:pt>
                <c:pt idx="403">
                  <c:v>21.99</c:v>
                </c:pt>
                <c:pt idx="404">
                  <c:v>21.99</c:v>
                </c:pt>
                <c:pt idx="405">
                  <c:v>21.98</c:v>
                </c:pt>
                <c:pt idx="406">
                  <c:v>21.98</c:v>
                </c:pt>
                <c:pt idx="407">
                  <c:v>21.99</c:v>
                </c:pt>
                <c:pt idx="408">
                  <c:v>21.98</c:v>
                </c:pt>
                <c:pt idx="409">
                  <c:v>21.99</c:v>
                </c:pt>
                <c:pt idx="410">
                  <c:v>21.99</c:v>
                </c:pt>
                <c:pt idx="411">
                  <c:v>21.99</c:v>
                </c:pt>
                <c:pt idx="412">
                  <c:v>21.99</c:v>
                </c:pt>
                <c:pt idx="413">
                  <c:v>21.99</c:v>
                </c:pt>
                <c:pt idx="414">
                  <c:v>21.99</c:v>
                </c:pt>
                <c:pt idx="415">
                  <c:v>21.99</c:v>
                </c:pt>
                <c:pt idx="416">
                  <c:v>21.99</c:v>
                </c:pt>
                <c:pt idx="417">
                  <c:v>21.99</c:v>
                </c:pt>
                <c:pt idx="418">
                  <c:v>21.99</c:v>
                </c:pt>
                <c:pt idx="419">
                  <c:v>21.99</c:v>
                </c:pt>
                <c:pt idx="420">
                  <c:v>21.99</c:v>
                </c:pt>
                <c:pt idx="421">
                  <c:v>21.99</c:v>
                </c:pt>
                <c:pt idx="422">
                  <c:v>21.99</c:v>
                </c:pt>
                <c:pt idx="423">
                  <c:v>21.98</c:v>
                </c:pt>
                <c:pt idx="424">
                  <c:v>21.99</c:v>
                </c:pt>
                <c:pt idx="425">
                  <c:v>21.98</c:v>
                </c:pt>
                <c:pt idx="426">
                  <c:v>21.99</c:v>
                </c:pt>
                <c:pt idx="427">
                  <c:v>21.99</c:v>
                </c:pt>
                <c:pt idx="428">
                  <c:v>21.99</c:v>
                </c:pt>
                <c:pt idx="429">
                  <c:v>21.99</c:v>
                </c:pt>
                <c:pt idx="430">
                  <c:v>21.99</c:v>
                </c:pt>
                <c:pt idx="431">
                  <c:v>21.99</c:v>
                </c:pt>
                <c:pt idx="432">
                  <c:v>21.99</c:v>
                </c:pt>
                <c:pt idx="433">
                  <c:v>21.99</c:v>
                </c:pt>
                <c:pt idx="434">
                  <c:v>21.99</c:v>
                </c:pt>
                <c:pt idx="435">
                  <c:v>21.99</c:v>
                </c:pt>
                <c:pt idx="436">
                  <c:v>21.99</c:v>
                </c:pt>
                <c:pt idx="437">
                  <c:v>21.99</c:v>
                </c:pt>
                <c:pt idx="438">
                  <c:v>21.99</c:v>
                </c:pt>
                <c:pt idx="439">
                  <c:v>21.99</c:v>
                </c:pt>
                <c:pt idx="440">
                  <c:v>21.99</c:v>
                </c:pt>
                <c:pt idx="441">
                  <c:v>21.99</c:v>
                </c:pt>
                <c:pt idx="442">
                  <c:v>21.99</c:v>
                </c:pt>
                <c:pt idx="443">
                  <c:v>21.98</c:v>
                </c:pt>
                <c:pt idx="444">
                  <c:v>21.98</c:v>
                </c:pt>
                <c:pt idx="445">
                  <c:v>21.98</c:v>
                </c:pt>
                <c:pt idx="446">
                  <c:v>21.97</c:v>
                </c:pt>
                <c:pt idx="447">
                  <c:v>21.97</c:v>
                </c:pt>
                <c:pt idx="448">
                  <c:v>21.97</c:v>
                </c:pt>
                <c:pt idx="449">
                  <c:v>21.97</c:v>
                </c:pt>
                <c:pt idx="450">
                  <c:v>21.97</c:v>
                </c:pt>
                <c:pt idx="451">
                  <c:v>21.97</c:v>
                </c:pt>
                <c:pt idx="452">
                  <c:v>21.97</c:v>
                </c:pt>
                <c:pt idx="453">
                  <c:v>21.96</c:v>
                </c:pt>
                <c:pt idx="454">
                  <c:v>21.96</c:v>
                </c:pt>
                <c:pt idx="455">
                  <c:v>21.95</c:v>
                </c:pt>
                <c:pt idx="456">
                  <c:v>21.94</c:v>
                </c:pt>
                <c:pt idx="457">
                  <c:v>21.94</c:v>
                </c:pt>
                <c:pt idx="458">
                  <c:v>21.93</c:v>
                </c:pt>
                <c:pt idx="459">
                  <c:v>21.94</c:v>
                </c:pt>
                <c:pt idx="460">
                  <c:v>21.93</c:v>
                </c:pt>
                <c:pt idx="461">
                  <c:v>21.93</c:v>
                </c:pt>
                <c:pt idx="462">
                  <c:v>21.92</c:v>
                </c:pt>
                <c:pt idx="463">
                  <c:v>21.93</c:v>
                </c:pt>
                <c:pt idx="464">
                  <c:v>21.91</c:v>
                </c:pt>
                <c:pt idx="465">
                  <c:v>21.93</c:v>
                </c:pt>
                <c:pt idx="466">
                  <c:v>21.91</c:v>
                </c:pt>
                <c:pt idx="467">
                  <c:v>21.93</c:v>
                </c:pt>
                <c:pt idx="468">
                  <c:v>21.91</c:v>
                </c:pt>
                <c:pt idx="469">
                  <c:v>21.92</c:v>
                </c:pt>
                <c:pt idx="470">
                  <c:v>21.91</c:v>
                </c:pt>
                <c:pt idx="471">
                  <c:v>21.92</c:v>
                </c:pt>
                <c:pt idx="472">
                  <c:v>21.91</c:v>
                </c:pt>
                <c:pt idx="473">
                  <c:v>21.91</c:v>
                </c:pt>
                <c:pt idx="474">
                  <c:v>21.92</c:v>
                </c:pt>
                <c:pt idx="475">
                  <c:v>21.91</c:v>
                </c:pt>
                <c:pt idx="476">
                  <c:v>21.91</c:v>
                </c:pt>
                <c:pt idx="477">
                  <c:v>21.92</c:v>
                </c:pt>
                <c:pt idx="478">
                  <c:v>21.91</c:v>
                </c:pt>
                <c:pt idx="479">
                  <c:v>21.91</c:v>
                </c:pt>
                <c:pt idx="480">
                  <c:v>21.92</c:v>
                </c:pt>
                <c:pt idx="481">
                  <c:v>21.91</c:v>
                </c:pt>
                <c:pt idx="482">
                  <c:v>21.91</c:v>
                </c:pt>
                <c:pt idx="483">
                  <c:v>21.92</c:v>
                </c:pt>
                <c:pt idx="484">
                  <c:v>21.91</c:v>
                </c:pt>
                <c:pt idx="485">
                  <c:v>21.91</c:v>
                </c:pt>
                <c:pt idx="486">
                  <c:v>21.91</c:v>
                </c:pt>
                <c:pt idx="487">
                  <c:v>21.9</c:v>
                </c:pt>
                <c:pt idx="488">
                  <c:v>21.91</c:v>
                </c:pt>
                <c:pt idx="489">
                  <c:v>21.9</c:v>
                </c:pt>
                <c:pt idx="490">
                  <c:v>21.9</c:v>
                </c:pt>
                <c:pt idx="491">
                  <c:v>21.9</c:v>
                </c:pt>
                <c:pt idx="492">
                  <c:v>21.9</c:v>
                </c:pt>
                <c:pt idx="493">
                  <c:v>21.9</c:v>
                </c:pt>
                <c:pt idx="494">
                  <c:v>21.89</c:v>
                </c:pt>
                <c:pt idx="495">
                  <c:v>21.89</c:v>
                </c:pt>
                <c:pt idx="496">
                  <c:v>21.89</c:v>
                </c:pt>
                <c:pt idx="497">
                  <c:v>21.89</c:v>
                </c:pt>
                <c:pt idx="498">
                  <c:v>21.89</c:v>
                </c:pt>
                <c:pt idx="499">
                  <c:v>21.89</c:v>
                </c:pt>
                <c:pt idx="500">
                  <c:v>21.89</c:v>
                </c:pt>
                <c:pt idx="501">
                  <c:v>21.89</c:v>
                </c:pt>
                <c:pt idx="502">
                  <c:v>21.89</c:v>
                </c:pt>
                <c:pt idx="503">
                  <c:v>21.89</c:v>
                </c:pt>
                <c:pt idx="504">
                  <c:v>21.89</c:v>
                </c:pt>
                <c:pt idx="505">
                  <c:v>21.89</c:v>
                </c:pt>
                <c:pt idx="506">
                  <c:v>21.89</c:v>
                </c:pt>
                <c:pt idx="507">
                  <c:v>21.89</c:v>
                </c:pt>
                <c:pt idx="508">
                  <c:v>21.89</c:v>
                </c:pt>
                <c:pt idx="509">
                  <c:v>21.89</c:v>
                </c:pt>
                <c:pt idx="510">
                  <c:v>21.89</c:v>
                </c:pt>
                <c:pt idx="511">
                  <c:v>21.89</c:v>
                </c:pt>
                <c:pt idx="512">
                  <c:v>21.89</c:v>
                </c:pt>
                <c:pt idx="513">
                  <c:v>21.89</c:v>
                </c:pt>
                <c:pt idx="514">
                  <c:v>21.89</c:v>
                </c:pt>
                <c:pt idx="515">
                  <c:v>21.89</c:v>
                </c:pt>
                <c:pt idx="516">
                  <c:v>21.89</c:v>
                </c:pt>
                <c:pt idx="517">
                  <c:v>21.89</c:v>
                </c:pt>
                <c:pt idx="518">
                  <c:v>21.88</c:v>
                </c:pt>
                <c:pt idx="519">
                  <c:v>21.88</c:v>
                </c:pt>
                <c:pt idx="520">
                  <c:v>21.88</c:v>
                </c:pt>
                <c:pt idx="521">
                  <c:v>21.88</c:v>
                </c:pt>
                <c:pt idx="522">
                  <c:v>21.88</c:v>
                </c:pt>
                <c:pt idx="523">
                  <c:v>21.87</c:v>
                </c:pt>
                <c:pt idx="524">
                  <c:v>21.87</c:v>
                </c:pt>
                <c:pt idx="525">
                  <c:v>21.87</c:v>
                </c:pt>
                <c:pt idx="526">
                  <c:v>21.87</c:v>
                </c:pt>
                <c:pt idx="527">
                  <c:v>21.87</c:v>
                </c:pt>
                <c:pt idx="528">
                  <c:v>21.87</c:v>
                </c:pt>
                <c:pt idx="529">
                  <c:v>21.87</c:v>
                </c:pt>
                <c:pt idx="530">
                  <c:v>21.87</c:v>
                </c:pt>
                <c:pt idx="531">
                  <c:v>21.87</c:v>
                </c:pt>
                <c:pt idx="532">
                  <c:v>21.87</c:v>
                </c:pt>
                <c:pt idx="533">
                  <c:v>21.87</c:v>
                </c:pt>
                <c:pt idx="534">
                  <c:v>21.87</c:v>
                </c:pt>
                <c:pt idx="535">
                  <c:v>21.86</c:v>
                </c:pt>
                <c:pt idx="536">
                  <c:v>21.87</c:v>
                </c:pt>
                <c:pt idx="537">
                  <c:v>21.86</c:v>
                </c:pt>
                <c:pt idx="538">
                  <c:v>21.86</c:v>
                </c:pt>
                <c:pt idx="539">
                  <c:v>21.87</c:v>
                </c:pt>
                <c:pt idx="540">
                  <c:v>21.86</c:v>
                </c:pt>
                <c:pt idx="541">
                  <c:v>21.86</c:v>
                </c:pt>
                <c:pt idx="542">
                  <c:v>21.86</c:v>
                </c:pt>
                <c:pt idx="543">
                  <c:v>21.86</c:v>
                </c:pt>
                <c:pt idx="544">
                  <c:v>21.86</c:v>
                </c:pt>
                <c:pt idx="545">
                  <c:v>21.86</c:v>
                </c:pt>
                <c:pt idx="546">
                  <c:v>21.86</c:v>
                </c:pt>
                <c:pt idx="547">
                  <c:v>21.86</c:v>
                </c:pt>
                <c:pt idx="548">
                  <c:v>21.86</c:v>
                </c:pt>
                <c:pt idx="549">
                  <c:v>21.86</c:v>
                </c:pt>
                <c:pt idx="550">
                  <c:v>21.87</c:v>
                </c:pt>
                <c:pt idx="551">
                  <c:v>21.86</c:v>
                </c:pt>
                <c:pt idx="552">
                  <c:v>21.86</c:v>
                </c:pt>
                <c:pt idx="553">
                  <c:v>21.87</c:v>
                </c:pt>
                <c:pt idx="554">
                  <c:v>21.87</c:v>
                </c:pt>
                <c:pt idx="555">
                  <c:v>21.87</c:v>
                </c:pt>
                <c:pt idx="556">
                  <c:v>21.87</c:v>
                </c:pt>
                <c:pt idx="557">
                  <c:v>21.86</c:v>
                </c:pt>
                <c:pt idx="558">
                  <c:v>21.87</c:v>
                </c:pt>
                <c:pt idx="559">
                  <c:v>21.86</c:v>
                </c:pt>
                <c:pt idx="560">
                  <c:v>21.86</c:v>
                </c:pt>
                <c:pt idx="561">
                  <c:v>21.86</c:v>
                </c:pt>
                <c:pt idx="562">
                  <c:v>21.86</c:v>
                </c:pt>
                <c:pt idx="563">
                  <c:v>21.86</c:v>
                </c:pt>
                <c:pt idx="564">
                  <c:v>21.86</c:v>
                </c:pt>
                <c:pt idx="565">
                  <c:v>21.86</c:v>
                </c:pt>
                <c:pt idx="566">
                  <c:v>21.86</c:v>
                </c:pt>
                <c:pt idx="567">
                  <c:v>21.85</c:v>
                </c:pt>
                <c:pt idx="568">
                  <c:v>21.85</c:v>
                </c:pt>
                <c:pt idx="569">
                  <c:v>21.87</c:v>
                </c:pt>
                <c:pt idx="570">
                  <c:v>21.85</c:v>
                </c:pt>
                <c:pt idx="571">
                  <c:v>21.84</c:v>
                </c:pt>
                <c:pt idx="572">
                  <c:v>21.84</c:v>
                </c:pt>
                <c:pt idx="573">
                  <c:v>21.83</c:v>
                </c:pt>
                <c:pt idx="574">
                  <c:v>21.83</c:v>
                </c:pt>
                <c:pt idx="575">
                  <c:v>21.83</c:v>
                </c:pt>
                <c:pt idx="576">
                  <c:v>21.83</c:v>
                </c:pt>
                <c:pt idx="577">
                  <c:v>21.83</c:v>
                </c:pt>
                <c:pt idx="578">
                  <c:v>21.83</c:v>
                </c:pt>
                <c:pt idx="579">
                  <c:v>21.83</c:v>
                </c:pt>
                <c:pt idx="580">
                  <c:v>21.83</c:v>
                </c:pt>
                <c:pt idx="581">
                  <c:v>21.83</c:v>
                </c:pt>
                <c:pt idx="582">
                  <c:v>21.83</c:v>
                </c:pt>
                <c:pt idx="583">
                  <c:v>21.83</c:v>
                </c:pt>
                <c:pt idx="584">
                  <c:v>21.83</c:v>
                </c:pt>
                <c:pt idx="585">
                  <c:v>21.83</c:v>
                </c:pt>
                <c:pt idx="586">
                  <c:v>21.82</c:v>
                </c:pt>
                <c:pt idx="587">
                  <c:v>21.82</c:v>
                </c:pt>
                <c:pt idx="588">
                  <c:v>21.82</c:v>
                </c:pt>
                <c:pt idx="589">
                  <c:v>21.82</c:v>
                </c:pt>
                <c:pt idx="590">
                  <c:v>21.82</c:v>
                </c:pt>
                <c:pt idx="591">
                  <c:v>21.81</c:v>
                </c:pt>
                <c:pt idx="592">
                  <c:v>21.81</c:v>
                </c:pt>
                <c:pt idx="593">
                  <c:v>21.81</c:v>
                </c:pt>
                <c:pt idx="594">
                  <c:v>21.81</c:v>
                </c:pt>
                <c:pt idx="595">
                  <c:v>21.81</c:v>
                </c:pt>
                <c:pt idx="596">
                  <c:v>21.8</c:v>
                </c:pt>
                <c:pt idx="597">
                  <c:v>21.8</c:v>
                </c:pt>
                <c:pt idx="598">
                  <c:v>21.79</c:v>
                </c:pt>
                <c:pt idx="599">
                  <c:v>21.79</c:v>
                </c:pt>
                <c:pt idx="600">
                  <c:v>21.78</c:v>
                </c:pt>
                <c:pt idx="601">
                  <c:v>21.77</c:v>
                </c:pt>
                <c:pt idx="602">
                  <c:v>21.76</c:v>
                </c:pt>
                <c:pt idx="603">
                  <c:v>21.76</c:v>
                </c:pt>
                <c:pt idx="604">
                  <c:v>21.74</c:v>
                </c:pt>
                <c:pt idx="605">
                  <c:v>21.73</c:v>
                </c:pt>
                <c:pt idx="606">
                  <c:v>21.7</c:v>
                </c:pt>
                <c:pt idx="607">
                  <c:v>21.68</c:v>
                </c:pt>
                <c:pt idx="608">
                  <c:v>21.66</c:v>
                </c:pt>
                <c:pt idx="609">
                  <c:v>21.62</c:v>
                </c:pt>
                <c:pt idx="610">
                  <c:v>21.6</c:v>
                </c:pt>
                <c:pt idx="611">
                  <c:v>21.55</c:v>
                </c:pt>
                <c:pt idx="612">
                  <c:v>21.51</c:v>
                </c:pt>
                <c:pt idx="613">
                  <c:v>21.46</c:v>
                </c:pt>
                <c:pt idx="614">
                  <c:v>21.4</c:v>
                </c:pt>
                <c:pt idx="615">
                  <c:v>21.33</c:v>
                </c:pt>
                <c:pt idx="616">
                  <c:v>21.25</c:v>
                </c:pt>
                <c:pt idx="617">
                  <c:v>21.15</c:v>
                </c:pt>
                <c:pt idx="618">
                  <c:v>21.06</c:v>
                </c:pt>
                <c:pt idx="619">
                  <c:v>20.95</c:v>
                </c:pt>
                <c:pt idx="620">
                  <c:v>20.83</c:v>
                </c:pt>
                <c:pt idx="621">
                  <c:v>20.71</c:v>
                </c:pt>
                <c:pt idx="622">
                  <c:v>20.57</c:v>
                </c:pt>
                <c:pt idx="623">
                  <c:v>20.420000000000002</c:v>
                </c:pt>
                <c:pt idx="624">
                  <c:v>20.27</c:v>
                </c:pt>
                <c:pt idx="625">
                  <c:v>20.12</c:v>
                </c:pt>
                <c:pt idx="626">
                  <c:v>19.95</c:v>
                </c:pt>
                <c:pt idx="627">
                  <c:v>19.79</c:v>
                </c:pt>
                <c:pt idx="628">
                  <c:v>19.62</c:v>
                </c:pt>
                <c:pt idx="629">
                  <c:v>19.440000000000001</c:v>
                </c:pt>
                <c:pt idx="630">
                  <c:v>19.27</c:v>
                </c:pt>
                <c:pt idx="631">
                  <c:v>19.079999999999998</c:v>
                </c:pt>
                <c:pt idx="632">
                  <c:v>18.899999999999999</c:v>
                </c:pt>
                <c:pt idx="633">
                  <c:v>18.71</c:v>
                </c:pt>
                <c:pt idx="634">
                  <c:v>18.52</c:v>
                </c:pt>
                <c:pt idx="635">
                  <c:v>18.329999999999998</c:v>
                </c:pt>
                <c:pt idx="636">
                  <c:v>18.14</c:v>
                </c:pt>
                <c:pt idx="637">
                  <c:v>17.940000000000001</c:v>
                </c:pt>
                <c:pt idx="638">
                  <c:v>17.75</c:v>
                </c:pt>
                <c:pt idx="639">
                  <c:v>17.559999999999999</c:v>
                </c:pt>
                <c:pt idx="640">
                  <c:v>17.350000000000001</c:v>
                </c:pt>
                <c:pt idx="641">
                  <c:v>17.149999999999999</c:v>
                </c:pt>
                <c:pt idx="642">
                  <c:v>16.940000000000001</c:v>
                </c:pt>
                <c:pt idx="643">
                  <c:v>16.73</c:v>
                </c:pt>
                <c:pt idx="644">
                  <c:v>16.5</c:v>
                </c:pt>
                <c:pt idx="645">
                  <c:v>16.28</c:v>
                </c:pt>
                <c:pt idx="646">
                  <c:v>16.04</c:v>
                </c:pt>
                <c:pt idx="647">
                  <c:v>15.78</c:v>
                </c:pt>
                <c:pt idx="648">
                  <c:v>15.52</c:v>
                </c:pt>
                <c:pt idx="649">
                  <c:v>15.26</c:v>
                </c:pt>
                <c:pt idx="650">
                  <c:v>14.97</c:v>
                </c:pt>
                <c:pt idx="651">
                  <c:v>14.7</c:v>
                </c:pt>
                <c:pt idx="652">
                  <c:v>14.43</c:v>
                </c:pt>
                <c:pt idx="653">
                  <c:v>14.13</c:v>
                </c:pt>
                <c:pt idx="654">
                  <c:v>13.85</c:v>
                </c:pt>
                <c:pt idx="655">
                  <c:v>13.56</c:v>
                </c:pt>
                <c:pt idx="656">
                  <c:v>13.27</c:v>
                </c:pt>
                <c:pt idx="657">
                  <c:v>12.99</c:v>
                </c:pt>
                <c:pt idx="658">
                  <c:v>12.7</c:v>
                </c:pt>
                <c:pt idx="659">
                  <c:v>12.42</c:v>
                </c:pt>
                <c:pt idx="660">
                  <c:v>12.13</c:v>
                </c:pt>
                <c:pt idx="661">
                  <c:v>11.85</c:v>
                </c:pt>
                <c:pt idx="662">
                  <c:v>11.58</c:v>
                </c:pt>
                <c:pt idx="663">
                  <c:v>11.31</c:v>
                </c:pt>
                <c:pt idx="664">
                  <c:v>11.03</c:v>
                </c:pt>
                <c:pt idx="665">
                  <c:v>10.77</c:v>
                </c:pt>
                <c:pt idx="666">
                  <c:v>10.51</c:v>
                </c:pt>
                <c:pt idx="667">
                  <c:v>10.26</c:v>
                </c:pt>
                <c:pt idx="668">
                  <c:v>10.02</c:v>
                </c:pt>
                <c:pt idx="669">
                  <c:v>9.7799999999999994</c:v>
                </c:pt>
                <c:pt idx="670">
                  <c:v>9.5500000000000007</c:v>
                </c:pt>
                <c:pt idx="671">
                  <c:v>9.33</c:v>
                </c:pt>
                <c:pt idx="672">
                  <c:v>9.1199999999999992</c:v>
                </c:pt>
                <c:pt idx="673">
                  <c:v>8.93</c:v>
                </c:pt>
                <c:pt idx="674">
                  <c:v>8.74</c:v>
                </c:pt>
                <c:pt idx="675">
                  <c:v>8.56</c:v>
                </c:pt>
                <c:pt idx="676">
                  <c:v>8.4</c:v>
                </c:pt>
                <c:pt idx="677">
                  <c:v>8.24</c:v>
                </c:pt>
                <c:pt idx="678">
                  <c:v>8.09</c:v>
                </c:pt>
                <c:pt idx="679">
                  <c:v>7.95</c:v>
                </c:pt>
                <c:pt idx="680">
                  <c:v>7.81</c:v>
                </c:pt>
                <c:pt idx="681">
                  <c:v>7.67</c:v>
                </c:pt>
                <c:pt idx="682">
                  <c:v>7.54</c:v>
                </c:pt>
                <c:pt idx="683">
                  <c:v>7.43</c:v>
                </c:pt>
                <c:pt idx="684">
                  <c:v>7.31</c:v>
                </c:pt>
                <c:pt idx="685">
                  <c:v>7.2</c:v>
                </c:pt>
                <c:pt idx="686">
                  <c:v>7.1</c:v>
                </c:pt>
                <c:pt idx="687">
                  <c:v>7.01</c:v>
                </c:pt>
                <c:pt idx="688">
                  <c:v>6.91</c:v>
                </c:pt>
                <c:pt idx="689">
                  <c:v>6.82</c:v>
                </c:pt>
                <c:pt idx="690">
                  <c:v>6.74</c:v>
                </c:pt>
                <c:pt idx="691">
                  <c:v>6.66</c:v>
                </c:pt>
                <c:pt idx="692">
                  <c:v>6.59</c:v>
                </c:pt>
                <c:pt idx="693">
                  <c:v>6.52</c:v>
                </c:pt>
                <c:pt idx="694">
                  <c:v>6.46</c:v>
                </c:pt>
                <c:pt idx="695">
                  <c:v>6.4</c:v>
                </c:pt>
                <c:pt idx="696">
                  <c:v>6.34</c:v>
                </c:pt>
                <c:pt idx="697">
                  <c:v>6.29</c:v>
                </c:pt>
                <c:pt idx="698">
                  <c:v>6.24</c:v>
                </c:pt>
                <c:pt idx="699">
                  <c:v>6.19</c:v>
                </c:pt>
                <c:pt idx="700">
                  <c:v>6.15</c:v>
                </c:pt>
                <c:pt idx="701">
                  <c:v>6.11</c:v>
                </c:pt>
                <c:pt idx="702">
                  <c:v>6.07</c:v>
                </c:pt>
                <c:pt idx="703">
                  <c:v>6.03</c:v>
                </c:pt>
                <c:pt idx="704">
                  <c:v>6</c:v>
                </c:pt>
                <c:pt idx="705">
                  <c:v>5.96</c:v>
                </c:pt>
                <c:pt idx="706">
                  <c:v>5.93</c:v>
                </c:pt>
                <c:pt idx="707">
                  <c:v>5.9</c:v>
                </c:pt>
              </c:numCache>
            </c:numRef>
          </c:yVal>
          <c:smooth val="0"/>
        </c:ser>
        <c:ser>
          <c:idx val="1"/>
          <c:order val="1"/>
          <c:spPr>
            <a:ln w="28575">
              <a:noFill/>
            </a:ln>
          </c:spPr>
          <c:marker>
            <c:symbol val="circle"/>
            <c:size val="2"/>
          </c:marker>
          <c:yVal>
            <c:numRef>
              <c:f>Rey!$E$39:$E$744</c:f>
              <c:numCache>
                <c:formatCode>General</c:formatCode>
                <c:ptCount val="706"/>
                <c:pt idx="0">
                  <c:v>17.95</c:v>
                </c:pt>
                <c:pt idx="1">
                  <c:v>18.16</c:v>
                </c:pt>
                <c:pt idx="2">
                  <c:v>18.350000000000001</c:v>
                </c:pt>
                <c:pt idx="3">
                  <c:v>18.53</c:v>
                </c:pt>
                <c:pt idx="4">
                  <c:v>18.72</c:v>
                </c:pt>
                <c:pt idx="5">
                  <c:v>18.899999999999999</c:v>
                </c:pt>
                <c:pt idx="6">
                  <c:v>19.059999999999999</c:v>
                </c:pt>
                <c:pt idx="7">
                  <c:v>19.21</c:v>
                </c:pt>
                <c:pt idx="8">
                  <c:v>19.36</c:v>
                </c:pt>
                <c:pt idx="9">
                  <c:v>19.52</c:v>
                </c:pt>
                <c:pt idx="10">
                  <c:v>19.66</c:v>
                </c:pt>
                <c:pt idx="11">
                  <c:v>19.79</c:v>
                </c:pt>
                <c:pt idx="12">
                  <c:v>19.899999999999999</c:v>
                </c:pt>
                <c:pt idx="13">
                  <c:v>20.010000000000002</c:v>
                </c:pt>
                <c:pt idx="14">
                  <c:v>20.11</c:v>
                </c:pt>
                <c:pt idx="15">
                  <c:v>20.2</c:v>
                </c:pt>
                <c:pt idx="16">
                  <c:v>20.29</c:v>
                </c:pt>
                <c:pt idx="17">
                  <c:v>20.37</c:v>
                </c:pt>
                <c:pt idx="18">
                  <c:v>20.440000000000001</c:v>
                </c:pt>
                <c:pt idx="19">
                  <c:v>20.52</c:v>
                </c:pt>
                <c:pt idx="20">
                  <c:v>20.57</c:v>
                </c:pt>
                <c:pt idx="21">
                  <c:v>20.63</c:v>
                </c:pt>
                <c:pt idx="22">
                  <c:v>20.67</c:v>
                </c:pt>
                <c:pt idx="23">
                  <c:v>20.71</c:v>
                </c:pt>
                <c:pt idx="24">
                  <c:v>20.75</c:v>
                </c:pt>
                <c:pt idx="25">
                  <c:v>20.79</c:v>
                </c:pt>
                <c:pt idx="26">
                  <c:v>20.81</c:v>
                </c:pt>
                <c:pt idx="27">
                  <c:v>20.82</c:v>
                </c:pt>
                <c:pt idx="28">
                  <c:v>20.82</c:v>
                </c:pt>
                <c:pt idx="29">
                  <c:v>20.82</c:v>
                </c:pt>
                <c:pt idx="30">
                  <c:v>20.82</c:v>
                </c:pt>
                <c:pt idx="31">
                  <c:v>20.82</c:v>
                </c:pt>
                <c:pt idx="32">
                  <c:v>20.82</c:v>
                </c:pt>
                <c:pt idx="33">
                  <c:v>20.81</c:v>
                </c:pt>
                <c:pt idx="34">
                  <c:v>20.8</c:v>
                </c:pt>
                <c:pt idx="35">
                  <c:v>20.8</c:v>
                </c:pt>
                <c:pt idx="36">
                  <c:v>20.79</c:v>
                </c:pt>
                <c:pt idx="37">
                  <c:v>20.77</c:v>
                </c:pt>
                <c:pt idx="38">
                  <c:v>20.76</c:v>
                </c:pt>
                <c:pt idx="39">
                  <c:v>20.73</c:v>
                </c:pt>
                <c:pt idx="40">
                  <c:v>20.72</c:v>
                </c:pt>
                <c:pt idx="41">
                  <c:v>20.71</c:v>
                </c:pt>
                <c:pt idx="42">
                  <c:v>20.7</c:v>
                </c:pt>
                <c:pt idx="43">
                  <c:v>20.69</c:v>
                </c:pt>
                <c:pt idx="44">
                  <c:v>20.68</c:v>
                </c:pt>
                <c:pt idx="45">
                  <c:v>20.69</c:v>
                </c:pt>
                <c:pt idx="46">
                  <c:v>20.71</c:v>
                </c:pt>
                <c:pt idx="47">
                  <c:v>20.73</c:v>
                </c:pt>
                <c:pt idx="48">
                  <c:v>20.75</c:v>
                </c:pt>
                <c:pt idx="49">
                  <c:v>20.76</c:v>
                </c:pt>
                <c:pt idx="50">
                  <c:v>20.77</c:v>
                </c:pt>
                <c:pt idx="51">
                  <c:v>20.78</c:v>
                </c:pt>
                <c:pt idx="52">
                  <c:v>20.81</c:v>
                </c:pt>
                <c:pt idx="53">
                  <c:v>20.82</c:v>
                </c:pt>
                <c:pt idx="54">
                  <c:v>20.82</c:v>
                </c:pt>
                <c:pt idx="55">
                  <c:v>20.81</c:v>
                </c:pt>
                <c:pt idx="56">
                  <c:v>20.8</c:v>
                </c:pt>
                <c:pt idx="57">
                  <c:v>20.8</c:v>
                </c:pt>
                <c:pt idx="58">
                  <c:v>20.79</c:v>
                </c:pt>
                <c:pt idx="59">
                  <c:v>20.79</c:v>
                </c:pt>
                <c:pt idx="60">
                  <c:v>20.79</c:v>
                </c:pt>
                <c:pt idx="61">
                  <c:v>20.8</c:v>
                </c:pt>
                <c:pt idx="62">
                  <c:v>20.8</c:v>
                </c:pt>
                <c:pt idx="63">
                  <c:v>20.81</c:v>
                </c:pt>
                <c:pt idx="64">
                  <c:v>20.83</c:v>
                </c:pt>
                <c:pt idx="65">
                  <c:v>20.85</c:v>
                </c:pt>
                <c:pt idx="66">
                  <c:v>20.86</c:v>
                </c:pt>
                <c:pt idx="67">
                  <c:v>20.87</c:v>
                </c:pt>
                <c:pt idx="68">
                  <c:v>20.87</c:v>
                </c:pt>
                <c:pt idx="69">
                  <c:v>20.87</c:v>
                </c:pt>
                <c:pt idx="70">
                  <c:v>20.89</c:v>
                </c:pt>
                <c:pt idx="71">
                  <c:v>20.9</c:v>
                </c:pt>
                <c:pt idx="72">
                  <c:v>20.9</c:v>
                </c:pt>
                <c:pt idx="73">
                  <c:v>20.91</c:v>
                </c:pt>
                <c:pt idx="74">
                  <c:v>20.93</c:v>
                </c:pt>
                <c:pt idx="75">
                  <c:v>20.94</c:v>
                </c:pt>
                <c:pt idx="76">
                  <c:v>20.96</c:v>
                </c:pt>
                <c:pt idx="77">
                  <c:v>20.98</c:v>
                </c:pt>
                <c:pt idx="78">
                  <c:v>21</c:v>
                </c:pt>
                <c:pt idx="79">
                  <c:v>21.01</c:v>
                </c:pt>
                <c:pt idx="80">
                  <c:v>21</c:v>
                </c:pt>
                <c:pt idx="81">
                  <c:v>21</c:v>
                </c:pt>
                <c:pt idx="82">
                  <c:v>21</c:v>
                </c:pt>
                <c:pt idx="83">
                  <c:v>21.01</c:v>
                </c:pt>
                <c:pt idx="84">
                  <c:v>21.02</c:v>
                </c:pt>
                <c:pt idx="85">
                  <c:v>21.02</c:v>
                </c:pt>
                <c:pt idx="86">
                  <c:v>21.02</c:v>
                </c:pt>
                <c:pt idx="87">
                  <c:v>21.03</c:v>
                </c:pt>
                <c:pt idx="88">
                  <c:v>21.02</c:v>
                </c:pt>
                <c:pt idx="89">
                  <c:v>21.03</c:v>
                </c:pt>
                <c:pt idx="90">
                  <c:v>21.03</c:v>
                </c:pt>
                <c:pt idx="91">
                  <c:v>21.04</c:v>
                </c:pt>
                <c:pt idx="92">
                  <c:v>21.05</c:v>
                </c:pt>
                <c:pt idx="93">
                  <c:v>21.06</c:v>
                </c:pt>
                <c:pt idx="94">
                  <c:v>21.07</c:v>
                </c:pt>
                <c:pt idx="95">
                  <c:v>21.08</c:v>
                </c:pt>
                <c:pt idx="96">
                  <c:v>21.09</c:v>
                </c:pt>
                <c:pt idx="97">
                  <c:v>21.1</c:v>
                </c:pt>
                <c:pt idx="98">
                  <c:v>21.1</c:v>
                </c:pt>
                <c:pt idx="99">
                  <c:v>21.1</c:v>
                </c:pt>
                <c:pt idx="100">
                  <c:v>21.11</c:v>
                </c:pt>
                <c:pt idx="101">
                  <c:v>21.1</c:v>
                </c:pt>
                <c:pt idx="102">
                  <c:v>21.09</c:v>
                </c:pt>
                <c:pt idx="103">
                  <c:v>21.08</c:v>
                </c:pt>
                <c:pt idx="104">
                  <c:v>21.08</c:v>
                </c:pt>
                <c:pt idx="105">
                  <c:v>21.11</c:v>
                </c:pt>
                <c:pt idx="106">
                  <c:v>21.12</c:v>
                </c:pt>
                <c:pt idx="107">
                  <c:v>21.14</c:v>
                </c:pt>
                <c:pt idx="108">
                  <c:v>21.15</c:v>
                </c:pt>
                <c:pt idx="109">
                  <c:v>21.17</c:v>
                </c:pt>
                <c:pt idx="110">
                  <c:v>21.17</c:v>
                </c:pt>
                <c:pt idx="111">
                  <c:v>21.17</c:v>
                </c:pt>
                <c:pt idx="112">
                  <c:v>21.18</c:v>
                </c:pt>
                <c:pt idx="113">
                  <c:v>21.19</c:v>
                </c:pt>
                <c:pt idx="114">
                  <c:v>21.2</c:v>
                </c:pt>
                <c:pt idx="115">
                  <c:v>21.21</c:v>
                </c:pt>
                <c:pt idx="116">
                  <c:v>21.22</c:v>
                </c:pt>
                <c:pt idx="117">
                  <c:v>21.21</c:v>
                </c:pt>
                <c:pt idx="118">
                  <c:v>21.22</c:v>
                </c:pt>
                <c:pt idx="119">
                  <c:v>21.23</c:v>
                </c:pt>
                <c:pt idx="120">
                  <c:v>21.25</c:v>
                </c:pt>
                <c:pt idx="121">
                  <c:v>21.27</c:v>
                </c:pt>
                <c:pt idx="122">
                  <c:v>21.3</c:v>
                </c:pt>
                <c:pt idx="123">
                  <c:v>21.31</c:v>
                </c:pt>
                <c:pt idx="124">
                  <c:v>21.32</c:v>
                </c:pt>
                <c:pt idx="125">
                  <c:v>21.33</c:v>
                </c:pt>
                <c:pt idx="126">
                  <c:v>21.34</c:v>
                </c:pt>
                <c:pt idx="127">
                  <c:v>21.36</c:v>
                </c:pt>
                <c:pt idx="128">
                  <c:v>21.37</c:v>
                </c:pt>
                <c:pt idx="129">
                  <c:v>21.37</c:v>
                </c:pt>
                <c:pt idx="130">
                  <c:v>21.38</c:v>
                </c:pt>
                <c:pt idx="131">
                  <c:v>21.38</c:v>
                </c:pt>
                <c:pt idx="132">
                  <c:v>21.37</c:v>
                </c:pt>
                <c:pt idx="133">
                  <c:v>21.34</c:v>
                </c:pt>
                <c:pt idx="134">
                  <c:v>21.32</c:v>
                </c:pt>
                <c:pt idx="135">
                  <c:v>21.31</c:v>
                </c:pt>
                <c:pt idx="136">
                  <c:v>21.3</c:v>
                </c:pt>
                <c:pt idx="137">
                  <c:v>21.3</c:v>
                </c:pt>
                <c:pt idx="138">
                  <c:v>21.31</c:v>
                </c:pt>
                <c:pt idx="139">
                  <c:v>21.34</c:v>
                </c:pt>
                <c:pt idx="140">
                  <c:v>21.37</c:v>
                </c:pt>
                <c:pt idx="141">
                  <c:v>21.45</c:v>
                </c:pt>
                <c:pt idx="142">
                  <c:v>21.49</c:v>
                </c:pt>
                <c:pt idx="143">
                  <c:v>21.5</c:v>
                </c:pt>
                <c:pt idx="144">
                  <c:v>21.55</c:v>
                </c:pt>
                <c:pt idx="145">
                  <c:v>21.6</c:v>
                </c:pt>
                <c:pt idx="146">
                  <c:v>21.65</c:v>
                </c:pt>
                <c:pt idx="147">
                  <c:v>21.67</c:v>
                </c:pt>
                <c:pt idx="148">
                  <c:v>21.63</c:v>
                </c:pt>
                <c:pt idx="149">
                  <c:v>21.61</c:v>
                </c:pt>
                <c:pt idx="150">
                  <c:v>21.62</c:v>
                </c:pt>
                <c:pt idx="151">
                  <c:v>21.61</c:v>
                </c:pt>
                <c:pt idx="152">
                  <c:v>21.6</c:v>
                </c:pt>
                <c:pt idx="153">
                  <c:v>21.58</c:v>
                </c:pt>
                <c:pt idx="154">
                  <c:v>21.58</c:v>
                </c:pt>
                <c:pt idx="155">
                  <c:v>21.62</c:v>
                </c:pt>
                <c:pt idx="156">
                  <c:v>21.63</c:v>
                </c:pt>
                <c:pt idx="157">
                  <c:v>21.64</c:v>
                </c:pt>
                <c:pt idx="158">
                  <c:v>21.61</c:v>
                </c:pt>
                <c:pt idx="159">
                  <c:v>21.6</c:v>
                </c:pt>
                <c:pt idx="160">
                  <c:v>21.62</c:v>
                </c:pt>
                <c:pt idx="161">
                  <c:v>21.64</c:v>
                </c:pt>
                <c:pt idx="162">
                  <c:v>21.63</c:v>
                </c:pt>
                <c:pt idx="163">
                  <c:v>21.6</c:v>
                </c:pt>
                <c:pt idx="164">
                  <c:v>21.58</c:v>
                </c:pt>
                <c:pt idx="165">
                  <c:v>21.57</c:v>
                </c:pt>
                <c:pt idx="166">
                  <c:v>21.58</c:v>
                </c:pt>
                <c:pt idx="167">
                  <c:v>21.6</c:v>
                </c:pt>
                <c:pt idx="168">
                  <c:v>21.62</c:v>
                </c:pt>
                <c:pt idx="169">
                  <c:v>21.63</c:v>
                </c:pt>
                <c:pt idx="170">
                  <c:v>21.6</c:v>
                </c:pt>
                <c:pt idx="171">
                  <c:v>21.57</c:v>
                </c:pt>
                <c:pt idx="172">
                  <c:v>21.57</c:v>
                </c:pt>
                <c:pt idx="173">
                  <c:v>21.61</c:v>
                </c:pt>
                <c:pt idx="174">
                  <c:v>21.59</c:v>
                </c:pt>
                <c:pt idx="175">
                  <c:v>21.57</c:v>
                </c:pt>
                <c:pt idx="176">
                  <c:v>21.58</c:v>
                </c:pt>
                <c:pt idx="177">
                  <c:v>21.63</c:v>
                </c:pt>
                <c:pt idx="178">
                  <c:v>21.68</c:v>
                </c:pt>
                <c:pt idx="179">
                  <c:v>21.71</c:v>
                </c:pt>
                <c:pt idx="180">
                  <c:v>21.72</c:v>
                </c:pt>
                <c:pt idx="181">
                  <c:v>21.69</c:v>
                </c:pt>
                <c:pt idx="182">
                  <c:v>21.68</c:v>
                </c:pt>
                <c:pt idx="183">
                  <c:v>21.67</c:v>
                </c:pt>
                <c:pt idx="184">
                  <c:v>21.68</c:v>
                </c:pt>
                <c:pt idx="185">
                  <c:v>21.69</c:v>
                </c:pt>
                <c:pt idx="186">
                  <c:v>21.68</c:v>
                </c:pt>
                <c:pt idx="187">
                  <c:v>21.65</c:v>
                </c:pt>
                <c:pt idx="188">
                  <c:v>21.61</c:v>
                </c:pt>
                <c:pt idx="189">
                  <c:v>21.58</c:v>
                </c:pt>
                <c:pt idx="190">
                  <c:v>21.57</c:v>
                </c:pt>
                <c:pt idx="191">
                  <c:v>21.57</c:v>
                </c:pt>
                <c:pt idx="192">
                  <c:v>21.59</c:v>
                </c:pt>
                <c:pt idx="193">
                  <c:v>21.57</c:v>
                </c:pt>
                <c:pt idx="194">
                  <c:v>21.59</c:v>
                </c:pt>
                <c:pt idx="195">
                  <c:v>21.65</c:v>
                </c:pt>
                <c:pt idx="196">
                  <c:v>21.69</c:v>
                </c:pt>
                <c:pt idx="197">
                  <c:v>21.69</c:v>
                </c:pt>
                <c:pt idx="198">
                  <c:v>21.69</c:v>
                </c:pt>
                <c:pt idx="199">
                  <c:v>21.69</c:v>
                </c:pt>
                <c:pt idx="200">
                  <c:v>21.69</c:v>
                </c:pt>
                <c:pt idx="201">
                  <c:v>21.69</c:v>
                </c:pt>
                <c:pt idx="202">
                  <c:v>21.69</c:v>
                </c:pt>
                <c:pt idx="203">
                  <c:v>21.69</c:v>
                </c:pt>
                <c:pt idx="204">
                  <c:v>21.69</c:v>
                </c:pt>
                <c:pt idx="205">
                  <c:v>21.69</c:v>
                </c:pt>
                <c:pt idx="206">
                  <c:v>21.69</c:v>
                </c:pt>
                <c:pt idx="207">
                  <c:v>21.68</c:v>
                </c:pt>
                <c:pt idx="208">
                  <c:v>21.68</c:v>
                </c:pt>
                <c:pt idx="209">
                  <c:v>21.67</c:v>
                </c:pt>
                <c:pt idx="210">
                  <c:v>21.69</c:v>
                </c:pt>
                <c:pt idx="211">
                  <c:v>21.71</c:v>
                </c:pt>
                <c:pt idx="212">
                  <c:v>21.72</c:v>
                </c:pt>
                <c:pt idx="213">
                  <c:v>21.72</c:v>
                </c:pt>
                <c:pt idx="214">
                  <c:v>21.72</c:v>
                </c:pt>
                <c:pt idx="215">
                  <c:v>21.71</c:v>
                </c:pt>
                <c:pt idx="216">
                  <c:v>21.71</c:v>
                </c:pt>
                <c:pt idx="217">
                  <c:v>21.7</c:v>
                </c:pt>
                <c:pt idx="218">
                  <c:v>21.7</c:v>
                </c:pt>
                <c:pt idx="219">
                  <c:v>21.69</c:v>
                </c:pt>
                <c:pt idx="220">
                  <c:v>21.69</c:v>
                </c:pt>
                <c:pt idx="221">
                  <c:v>21.67</c:v>
                </c:pt>
                <c:pt idx="222">
                  <c:v>21.65</c:v>
                </c:pt>
                <c:pt idx="223">
                  <c:v>21.65</c:v>
                </c:pt>
                <c:pt idx="224">
                  <c:v>21.65</c:v>
                </c:pt>
                <c:pt idx="225">
                  <c:v>21.67</c:v>
                </c:pt>
                <c:pt idx="226">
                  <c:v>21.66</c:v>
                </c:pt>
                <c:pt idx="227">
                  <c:v>21.66</c:v>
                </c:pt>
                <c:pt idx="228">
                  <c:v>21.66</c:v>
                </c:pt>
                <c:pt idx="229">
                  <c:v>21.67</c:v>
                </c:pt>
                <c:pt idx="230">
                  <c:v>21.66</c:v>
                </c:pt>
                <c:pt idx="231">
                  <c:v>21.67</c:v>
                </c:pt>
                <c:pt idx="232">
                  <c:v>21.68</c:v>
                </c:pt>
                <c:pt idx="233">
                  <c:v>21.67</c:v>
                </c:pt>
                <c:pt idx="234">
                  <c:v>21.65</c:v>
                </c:pt>
                <c:pt idx="235">
                  <c:v>21.64</c:v>
                </c:pt>
                <c:pt idx="236">
                  <c:v>21.63</c:v>
                </c:pt>
                <c:pt idx="237">
                  <c:v>21.65</c:v>
                </c:pt>
                <c:pt idx="238">
                  <c:v>21.65</c:v>
                </c:pt>
                <c:pt idx="239">
                  <c:v>21.65</c:v>
                </c:pt>
                <c:pt idx="240">
                  <c:v>21.65</c:v>
                </c:pt>
                <c:pt idx="241">
                  <c:v>21.65</c:v>
                </c:pt>
                <c:pt idx="242">
                  <c:v>21.66</c:v>
                </c:pt>
                <c:pt idx="243">
                  <c:v>21.65</c:v>
                </c:pt>
                <c:pt idx="244">
                  <c:v>21.64</c:v>
                </c:pt>
                <c:pt idx="245">
                  <c:v>21.63</c:v>
                </c:pt>
                <c:pt idx="246">
                  <c:v>21.63</c:v>
                </c:pt>
                <c:pt idx="247">
                  <c:v>21.64</c:v>
                </c:pt>
                <c:pt idx="248">
                  <c:v>21.62</c:v>
                </c:pt>
                <c:pt idx="249">
                  <c:v>21.62</c:v>
                </c:pt>
                <c:pt idx="250">
                  <c:v>21.63</c:v>
                </c:pt>
                <c:pt idx="251">
                  <c:v>21.65</c:v>
                </c:pt>
                <c:pt idx="252">
                  <c:v>21.68</c:v>
                </c:pt>
                <c:pt idx="253">
                  <c:v>21.71</c:v>
                </c:pt>
                <c:pt idx="254">
                  <c:v>21.72</c:v>
                </c:pt>
                <c:pt idx="255">
                  <c:v>21.72</c:v>
                </c:pt>
                <c:pt idx="256">
                  <c:v>21.72</c:v>
                </c:pt>
                <c:pt idx="257">
                  <c:v>21.69</c:v>
                </c:pt>
                <c:pt idx="258">
                  <c:v>21.67</c:v>
                </c:pt>
                <c:pt idx="259">
                  <c:v>21.69</c:v>
                </c:pt>
                <c:pt idx="260">
                  <c:v>21.71</c:v>
                </c:pt>
                <c:pt idx="261">
                  <c:v>21.72</c:v>
                </c:pt>
                <c:pt idx="262">
                  <c:v>21.72</c:v>
                </c:pt>
                <c:pt idx="263">
                  <c:v>21.75</c:v>
                </c:pt>
                <c:pt idx="264">
                  <c:v>21.78</c:v>
                </c:pt>
                <c:pt idx="265">
                  <c:v>21.78</c:v>
                </c:pt>
                <c:pt idx="266">
                  <c:v>21.77</c:v>
                </c:pt>
                <c:pt idx="267">
                  <c:v>21.78</c:v>
                </c:pt>
                <c:pt idx="268">
                  <c:v>21.79</c:v>
                </c:pt>
                <c:pt idx="269">
                  <c:v>21.79</c:v>
                </c:pt>
                <c:pt idx="270">
                  <c:v>21.79</c:v>
                </c:pt>
                <c:pt idx="271">
                  <c:v>21.79</c:v>
                </c:pt>
                <c:pt idx="272">
                  <c:v>21.79</c:v>
                </c:pt>
                <c:pt idx="273">
                  <c:v>21.79</c:v>
                </c:pt>
                <c:pt idx="274">
                  <c:v>21.8</c:v>
                </c:pt>
                <c:pt idx="275">
                  <c:v>21.8</c:v>
                </c:pt>
                <c:pt idx="276">
                  <c:v>21.79</c:v>
                </c:pt>
                <c:pt idx="277">
                  <c:v>21.79</c:v>
                </c:pt>
                <c:pt idx="278">
                  <c:v>21.8</c:v>
                </c:pt>
                <c:pt idx="279">
                  <c:v>21.82</c:v>
                </c:pt>
                <c:pt idx="280">
                  <c:v>21.82</c:v>
                </c:pt>
                <c:pt idx="281">
                  <c:v>21.83</c:v>
                </c:pt>
                <c:pt idx="282">
                  <c:v>21.84</c:v>
                </c:pt>
                <c:pt idx="283">
                  <c:v>21.84</c:v>
                </c:pt>
                <c:pt idx="284">
                  <c:v>21.85</c:v>
                </c:pt>
                <c:pt idx="285">
                  <c:v>21.85</c:v>
                </c:pt>
                <c:pt idx="286">
                  <c:v>21.86</c:v>
                </c:pt>
                <c:pt idx="287">
                  <c:v>21.86</c:v>
                </c:pt>
                <c:pt idx="288">
                  <c:v>21.85</c:v>
                </c:pt>
                <c:pt idx="289">
                  <c:v>21.86</c:v>
                </c:pt>
                <c:pt idx="290">
                  <c:v>21.86</c:v>
                </c:pt>
                <c:pt idx="291">
                  <c:v>21.86</c:v>
                </c:pt>
                <c:pt idx="292">
                  <c:v>21.86</c:v>
                </c:pt>
                <c:pt idx="293">
                  <c:v>21.86</c:v>
                </c:pt>
                <c:pt idx="294">
                  <c:v>21.85</c:v>
                </c:pt>
                <c:pt idx="295">
                  <c:v>21.85</c:v>
                </c:pt>
                <c:pt idx="296">
                  <c:v>21.85</c:v>
                </c:pt>
                <c:pt idx="297">
                  <c:v>21.85</c:v>
                </c:pt>
                <c:pt idx="298">
                  <c:v>21.86</c:v>
                </c:pt>
                <c:pt idx="299">
                  <c:v>21.86</c:v>
                </c:pt>
                <c:pt idx="300">
                  <c:v>21.86</c:v>
                </c:pt>
                <c:pt idx="301">
                  <c:v>21.86</c:v>
                </c:pt>
                <c:pt idx="302">
                  <c:v>21.86</c:v>
                </c:pt>
                <c:pt idx="303">
                  <c:v>21.86</c:v>
                </c:pt>
                <c:pt idx="304">
                  <c:v>21.86</c:v>
                </c:pt>
                <c:pt idx="305">
                  <c:v>21.86</c:v>
                </c:pt>
                <c:pt idx="306">
                  <c:v>21.86</c:v>
                </c:pt>
                <c:pt idx="307">
                  <c:v>21.86</c:v>
                </c:pt>
                <c:pt idx="308">
                  <c:v>21.86</c:v>
                </c:pt>
                <c:pt idx="309">
                  <c:v>21.87</c:v>
                </c:pt>
                <c:pt idx="310">
                  <c:v>21.87</c:v>
                </c:pt>
                <c:pt idx="311">
                  <c:v>21.86</c:v>
                </c:pt>
                <c:pt idx="312">
                  <c:v>21.86</c:v>
                </c:pt>
                <c:pt idx="313">
                  <c:v>21.87</c:v>
                </c:pt>
                <c:pt idx="314">
                  <c:v>21.87</c:v>
                </c:pt>
                <c:pt idx="315">
                  <c:v>21.88</c:v>
                </c:pt>
                <c:pt idx="316">
                  <c:v>21.88</c:v>
                </c:pt>
                <c:pt idx="317">
                  <c:v>21.88</c:v>
                </c:pt>
                <c:pt idx="318">
                  <c:v>21.88</c:v>
                </c:pt>
                <c:pt idx="319">
                  <c:v>21.88</c:v>
                </c:pt>
                <c:pt idx="320">
                  <c:v>21.88</c:v>
                </c:pt>
                <c:pt idx="321">
                  <c:v>21.88</c:v>
                </c:pt>
                <c:pt idx="322">
                  <c:v>21.88</c:v>
                </c:pt>
                <c:pt idx="323">
                  <c:v>21.88</c:v>
                </c:pt>
                <c:pt idx="324">
                  <c:v>21.88</c:v>
                </c:pt>
                <c:pt idx="325">
                  <c:v>21.88</c:v>
                </c:pt>
                <c:pt idx="326">
                  <c:v>21.88</c:v>
                </c:pt>
                <c:pt idx="327">
                  <c:v>21.88</c:v>
                </c:pt>
                <c:pt idx="328">
                  <c:v>21.88</c:v>
                </c:pt>
                <c:pt idx="329">
                  <c:v>21.88</c:v>
                </c:pt>
                <c:pt idx="330">
                  <c:v>21.88</c:v>
                </c:pt>
                <c:pt idx="331">
                  <c:v>21.88</c:v>
                </c:pt>
                <c:pt idx="332">
                  <c:v>21.88</c:v>
                </c:pt>
                <c:pt idx="333">
                  <c:v>21.88</c:v>
                </c:pt>
                <c:pt idx="334">
                  <c:v>21.88</c:v>
                </c:pt>
                <c:pt idx="335">
                  <c:v>21.88</c:v>
                </c:pt>
                <c:pt idx="336">
                  <c:v>21.88</c:v>
                </c:pt>
                <c:pt idx="337">
                  <c:v>21.88</c:v>
                </c:pt>
                <c:pt idx="338">
                  <c:v>21.88</c:v>
                </c:pt>
                <c:pt idx="339">
                  <c:v>21.88</c:v>
                </c:pt>
                <c:pt idx="340">
                  <c:v>21.88</c:v>
                </c:pt>
                <c:pt idx="341">
                  <c:v>21.89</c:v>
                </c:pt>
                <c:pt idx="342">
                  <c:v>21.88</c:v>
                </c:pt>
                <c:pt idx="343">
                  <c:v>21.89</c:v>
                </c:pt>
                <c:pt idx="344">
                  <c:v>21.89</c:v>
                </c:pt>
                <c:pt idx="345">
                  <c:v>21.89</c:v>
                </c:pt>
                <c:pt idx="346">
                  <c:v>21.89</c:v>
                </c:pt>
                <c:pt idx="347">
                  <c:v>21.89</c:v>
                </c:pt>
                <c:pt idx="348">
                  <c:v>21.89</c:v>
                </c:pt>
                <c:pt idx="349">
                  <c:v>21.9</c:v>
                </c:pt>
                <c:pt idx="350">
                  <c:v>21.9</c:v>
                </c:pt>
                <c:pt idx="351">
                  <c:v>21.9</c:v>
                </c:pt>
                <c:pt idx="352">
                  <c:v>21.9</c:v>
                </c:pt>
                <c:pt idx="353">
                  <c:v>21.9</c:v>
                </c:pt>
                <c:pt idx="354">
                  <c:v>21.9</c:v>
                </c:pt>
                <c:pt idx="355">
                  <c:v>21.9</c:v>
                </c:pt>
                <c:pt idx="356">
                  <c:v>21.9</c:v>
                </c:pt>
                <c:pt idx="357">
                  <c:v>21.9</c:v>
                </c:pt>
                <c:pt idx="358">
                  <c:v>21.9</c:v>
                </c:pt>
                <c:pt idx="359">
                  <c:v>21.91</c:v>
                </c:pt>
                <c:pt idx="360">
                  <c:v>21.91</c:v>
                </c:pt>
                <c:pt idx="361">
                  <c:v>21.91</c:v>
                </c:pt>
                <c:pt idx="362">
                  <c:v>21.91</c:v>
                </c:pt>
                <c:pt idx="363">
                  <c:v>21.91</c:v>
                </c:pt>
                <c:pt idx="364">
                  <c:v>21.91</c:v>
                </c:pt>
                <c:pt idx="365">
                  <c:v>21.91</c:v>
                </c:pt>
                <c:pt idx="366">
                  <c:v>21.92</c:v>
                </c:pt>
                <c:pt idx="367">
                  <c:v>21.91</c:v>
                </c:pt>
                <c:pt idx="368">
                  <c:v>21.92</c:v>
                </c:pt>
                <c:pt idx="369">
                  <c:v>21.92</c:v>
                </c:pt>
                <c:pt idx="370">
                  <c:v>21.92</c:v>
                </c:pt>
                <c:pt idx="371">
                  <c:v>21.92</c:v>
                </c:pt>
                <c:pt idx="372">
                  <c:v>21.92</c:v>
                </c:pt>
                <c:pt idx="373">
                  <c:v>21.92</c:v>
                </c:pt>
                <c:pt idx="374">
                  <c:v>21.91</c:v>
                </c:pt>
                <c:pt idx="375">
                  <c:v>21.92</c:v>
                </c:pt>
                <c:pt idx="376">
                  <c:v>21.92</c:v>
                </c:pt>
                <c:pt idx="377">
                  <c:v>21.92</c:v>
                </c:pt>
                <c:pt idx="378">
                  <c:v>21.92</c:v>
                </c:pt>
                <c:pt idx="379">
                  <c:v>21.92</c:v>
                </c:pt>
                <c:pt idx="380">
                  <c:v>21.92</c:v>
                </c:pt>
                <c:pt idx="381">
                  <c:v>21.92</c:v>
                </c:pt>
                <c:pt idx="382">
                  <c:v>21.92</c:v>
                </c:pt>
                <c:pt idx="383">
                  <c:v>21.92</c:v>
                </c:pt>
                <c:pt idx="384">
                  <c:v>21.92</c:v>
                </c:pt>
                <c:pt idx="385">
                  <c:v>21.92</c:v>
                </c:pt>
                <c:pt idx="386">
                  <c:v>21.92</c:v>
                </c:pt>
                <c:pt idx="387">
                  <c:v>21.92</c:v>
                </c:pt>
                <c:pt idx="388">
                  <c:v>21.93</c:v>
                </c:pt>
                <c:pt idx="389">
                  <c:v>21.93</c:v>
                </c:pt>
                <c:pt idx="390">
                  <c:v>21.93</c:v>
                </c:pt>
                <c:pt idx="391">
                  <c:v>21.93</c:v>
                </c:pt>
                <c:pt idx="392">
                  <c:v>21.93</c:v>
                </c:pt>
                <c:pt idx="393">
                  <c:v>21.93</c:v>
                </c:pt>
                <c:pt idx="394">
                  <c:v>21.93</c:v>
                </c:pt>
                <c:pt idx="395">
                  <c:v>21.93</c:v>
                </c:pt>
                <c:pt idx="396">
                  <c:v>21.94</c:v>
                </c:pt>
                <c:pt idx="397">
                  <c:v>21.94</c:v>
                </c:pt>
                <c:pt idx="398">
                  <c:v>21.94</c:v>
                </c:pt>
                <c:pt idx="399">
                  <c:v>21.94</c:v>
                </c:pt>
                <c:pt idx="400">
                  <c:v>21.93</c:v>
                </c:pt>
                <c:pt idx="401">
                  <c:v>21.93</c:v>
                </c:pt>
                <c:pt idx="402">
                  <c:v>21.93</c:v>
                </c:pt>
                <c:pt idx="403">
                  <c:v>21.94</c:v>
                </c:pt>
                <c:pt idx="404">
                  <c:v>21.93</c:v>
                </c:pt>
                <c:pt idx="405">
                  <c:v>21.93</c:v>
                </c:pt>
                <c:pt idx="406">
                  <c:v>21.94</c:v>
                </c:pt>
                <c:pt idx="407">
                  <c:v>21.93</c:v>
                </c:pt>
                <c:pt idx="408">
                  <c:v>21.93</c:v>
                </c:pt>
                <c:pt idx="409">
                  <c:v>21.94</c:v>
                </c:pt>
                <c:pt idx="410">
                  <c:v>21.94</c:v>
                </c:pt>
                <c:pt idx="411">
                  <c:v>21.94</c:v>
                </c:pt>
                <c:pt idx="412">
                  <c:v>21.94</c:v>
                </c:pt>
                <c:pt idx="413">
                  <c:v>21.94</c:v>
                </c:pt>
                <c:pt idx="414">
                  <c:v>21.94</c:v>
                </c:pt>
                <c:pt idx="415">
                  <c:v>21.94</c:v>
                </c:pt>
                <c:pt idx="416">
                  <c:v>21.94</c:v>
                </c:pt>
                <c:pt idx="417">
                  <c:v>21.94</c:v>
                </c:pt>
                <c:pt idx="418">
                  <c:v>21.94</c:v>
                </c:pt>
                <c:pt idx="419">
                  <c:v>21.94</c:v>
                </c:pt>
                <c:pt idx="420">
                  <c:v>21.94</c:v>
                </c:pt>
                <c:pt idx="421">
                  <c:v>21.94</c:v>
                </c:pt>
                <c:pt idx="422">
                  <c:v>21.94</c:v>
                </c:pt>
                <c:pt idx="423">
                  <c:v>21.94</c:v>
                </c:pt>
                <c:pt idx="424">
                  <c:v>21.94</c:v>
                </c:pt>
                <c:pt idx="425">
                  <c:v>21.93</c:v>
                </c:pt>
                <c:pt idx="426">
                  <c:v>21.94</c:v>
                </c:pt>
                <c:pt idx="427">
                  <c:v>21.93</c:v>
                </c:pt>
                <c:pt idx="428">
                  <c:v>21.94</c:v>
                </c:pt>
                <c:pt idx="429">
                  <c:v>21.93</c:v>
                </c:pt>
                <c:pt idx="430">
                  <c:v>21.94</c:v>
                </c:pt>
                <c:pt idx="431">
                  <c:v>21.94</c:v>
                </c:pt>
                <c:pt idx="432">
                  <c:v>21.94</c:v>
                </c:pt>
                <c:pt idx="433">
                  <c:v>21.94</c:v>
                </c:pt>
                <c:pt idx="434">
                  <c:v>21.94</c:v>
                </c:pt>
                <c:pt idx="435">
                  <c:v>21.94</c:v>
                </c:pt>
                <c:pt idx="436">
                  <c:v>21.94</c:v>
                </c:pt>
                <c:pt idx="437">
                  <c:v>21.94</c:v>
                </c:pt>
                <c:pt idx="438">
                  <c:v>21.94</c:v>
                </c:pt>
                <c:pt idx="439">
                  <c:v>21.94</c:v>
                </c:pt>
                <c:pt idx="440">
                  <c:v>21.94</c:v>
                </c:pt>
                <c:pt idx="441">
                  <c:v>21.94</c:v>
                </c:pt>
                <c:pt idx="442">
                  <c:v>21.94</c:v>
                </c:pt>
                <c:pt idx="443">
                  <c:v>21.93</c:v>
                </c:pt>
                <c:pt idx="444">
                  <c:v>21.93</c:v>
                </c:pt>
                <c:pt idx="445">
                  <c:v>21.93</c:v>
                </c:pt>
                <c:pt idx="446">
                  <c:v>21.93</c:v>
                </c:pt>
                <c:pt idx="447">
                  <c:v>21.92</c:v>
                </c:pt>
                <c:pt idx="448">
                  <c:v>21.92</c:v>
                </c:pt>
                <c:pt idx="449">
                  <c:v>21.92</c:v>
                </c:pt>
                <c:pt idx="450">
                  <c:v>21.92</c:v>
                </c:pt>
                <c:pt idx="451">
                  <c:v>21.92</c:v>
                </c:pt>
                <c:pt idx="452">
                  <c:v>21.92</c:v>
                </c:pt>
                <c:pt idx="453">
                  <c:v>21.91</c:v>
                </c:pt>
                <c:pt idx="454">
                  <c:v>21.91</c:v>
                </c:pt>
                <c:pt idx="455">
                  <c:v>21.91</c:v>
                </c:pt>
                <c:pt idx="456">
                  <c:v>21.9</c:v>
                </c:pt>
                <c:pt idx="457">
                  <c:v>21.9</c:v>
                </c:pt>
                <c:pt idx="458">
                  <c:v>21.9</c:v>
                </c:pt>
                <c:pt idx="459">
                  <c:v>21.9</c:v>
                </c:pt>
                <c:pt idx="460">
                  <c:v>21.9</c:v>
                </c:pt>
                <c:pt idx="461">
                  <c:v>21.9</c:v>
                </c:pt>
                <c:pt idx="462">
                  <c:v>21.9</c:v>
                </c:pt>
                <c:pt idx="463">
                  <c:v>21.9</c:v>
                </c:pt>
                <c:pt idx="464">
                  <c:v>21.89</c:v>
                </c:pt>
                <c:pt idx="465">
                  <c:v>21.89</c:v>
                </c:pt>
                <c:pt idx="466">
                  <c:v>21.89</c:v>
                </c:pt>
                <c:pt idx="467">
                  <c:v>21.89</c:v>
                </c:pt>
                <c:pt idx="468">
                  <c:v>21.89</c:v>
                </c:pt>
                <c:pt idx="469">
                  <c:v>21.89</c:v>
                </c:pt>
                <c:pt idx="470">
                  <c:v>21.88</c:v>
                </c:pt>
                <c:pt idx="471">
                  <c:v>21.88</c:v>
                </c:pt>
                <c:pt idx="472">
                  <c:v>21.88</c:v>
                </c:pt>
                <c:pt idx="473">
                  <c:v>21.88</c:v>
                </c:pt>
                <c:pt idx="474">
                  <c:v>21.88</c:v>
                </c:pt>
                <c:pt idx="475">
                  <c:v>21.88</c:v>
                </c:pt>
                <c:pt idx="476">
                  <c:v>21.88</c:v>
                </c:pt>
                <c:pt idx="477">
                  <c:v>21.88</c:v>
                </c:pt>
                <c:pt idx="478">
                  <c:v>21.88</c:v>
                </c:pt>
                <c:pt idx="479">
                  <c:v>21.88</c:v>
                </c:pt>
                <c:pt idx="480">
                  <c:v>21.88</c:v>
                </c:pt>
                <c:pt idx="481">
                  <c:v>21.88</c:v>
                </c:pt>
                <c:pt idx="482">
                  <c:v>21.88</c:v>
                </c:pt>
                <c:pt idx="483">
                  <c:v>21.88</c:v>
                </c:pt>
                <c:pt idx="484">
                  <c:v>21.88</c:v>
                </c:pt>
                <c:pt idx="485">
                  <c:v>21.88</c:v>
                </c:pt>
                <c:pt idx="486">
                  <c:v>21.88</c:v>
                </c:pt>
                <c:pt idx="487">
                  <c:v>21.88</c:v>
                </c:pt>
                <c:pt idx="488">
                  <c:v>21.88</c:v>
                </c:pt>
                <c:pt idx="489">
                  <c:v>21.88</c:v>
                </c:pt>
                <c:pt idx="490">
                  <c:v>21.88</c:v>
                </c:pt>
                <c:pt idx="491">
                  <c:v>21.88</c:v>
                </c:pt>
                <c:pt idx="492">
                  <c:v>21.88</c:v>
                </c:pt>
                <c:pt idx="493">
                  <c:v>21.88</c:v>
                </c:pt>
                <c:pt idx="494">
                  <c:v>21.88</c:v>
                </c:pt>
                <c:pt idx="495">
                  <c:v>21.88</c:v>
                </c:pt>
                <c:pt idx="496">
                  <c:v>21.88</c:v>
                </c:pt>
                <c:pt idx="497">
                  <c:v>21.88</c:v>
                </c:pt>
                <c:pt idx="498">
                  <c:v>21.88</c:v>
                </c:pt>
                <c:pt idx="499">
                  <c:v>21.87</c:v>
                </c:pt>
                <c:pt idx="500">
                  <c:v>21.87</c:v>
                </c:pt>
                <c:pt idx="501">
                  <c:v>21.88</c:v>
                </c:pt>
                <c:pt idx="502">
                  <c:v>21.88</c:v>
                </c:pt>
                <c:pt idx="503">
                  <c:v>21.88</c:v>
                </c:pt>
                <c:pt idx="504">
                  <c:v>21.88</c:v>
                </c:pt>
                <c:pt idx="505">
                  <c:v>21.88</c:v>
                </c:pt>
                <c:pt idx="506">
                  <c:v>21.88</c:v>
                </c:pt>
                <c:pt idx="507">
                  <c:v>21.88</c:v>
                </c:pt>
                <c:pt idx="508">
                  <c:v>21.88</c:v>
                </c:pt>
                <c:pt idx="509">
                  <c:v>21.88</c:v>
                </c:pt>
                <c:pt idx="510">
                  <c:v>21.88</c:v>
                </c:pt>
                <c:pt idx="511">
                  <c:v>21.88</c:v>
                </c:pt>
                <c:pt idx="512">
                  <c:v>21.88</c:v>
                </c:pt>
                <c:pt idx="513">
                  <c:v>21.88</c:v>
                </c:pt>
                <c:pt idx="514">
                  <c:v>21.88</c:v>
                </c:pt>
                <c:pt idx="515">
                  <c:v>21.88</c:v>
                </c:pt>
                <c:pt idx="516">
                  <c:v>21.87</c:v>
                </c:pt>
                <c:pt idx="517">
                  <c:v>21.87</c:v>
                </c:pt>
                <c:pt idx="518">
                  <c:v>21.87</c:v>
                </c:pt>
                <c:pt idx="519">
                  <c:v>21.87</c:v>
                </c:pt>
                <c:pt idx="520">
                  <c:v>21.87</c:v>
                </c:pt>
                <c:pt idx="521">
                  <c:v>21.87</c:v>
                </c:pt>
                <c:pt idx="522">
                  <c:v>21.87</c:v>
                </c:pt>
                <c:pt idx="523">
                  <c:v>21.87</c:v>
                </c:pt>
                <c:pt idx="524">
                  <c:v>21.87</c:v>
                </c:pt>
                <c:pt idx="525">
                  <c:v>21.86</c:v>
                </c:pt>
                <c:pt idx="526">
                  <c:v>21.87</c:v>
                </c:pt>
                <c:pt idx="527">
                  <c:v>21.86</c:v>
                </c:pt>
                <c:pt idx="528">
                  <c:v>21.86</c:v>
                </c:pt>
                <c:pt idx="529">
                  <c:v>21.86</c:v>
                </c:pt>
                <c:pt idx="530">
                  <c:v>21.86</c:v>
                </c:pt>
                <c:pt idx="531">
                  <c:v>21.86</c:v>
                </c:pt>
                <c:pt idx="532">
                  <c:v>21.86</c:v>
                </c:pt>
                <c:pt idx="533">
                  <c:v>21.86</c:v>
                </c:pt>
                <c:pt idx="534">
                  <c:v>21.86</c:v>
                </c:pt>
                <c:pt idx="535">
                  <c:v>21.86</c:v>
                </c:pt>
                <c:pt idx="536">
                  <c:v>21.86</c:v>
                </c:pt>
                <c:pt idx="537">
                  <c:v>21.86</c:v>
                </c:pt>
                <c:pt idx="538">
                  <c:v>21.86</c:v>
                </c:pt>
                <c:pt idx="539">
                  <c:v>21.86</c:v>
                </c:pt>
                <c:pt idx="540">
                  <c:v>21.86</c:v>
                </c:pt>
                <c:pt idx="541">
                  <c:v>21.86</c:v>
                </c:pt>
                <c:pt idx="542">
                  <c:v>21.86</c:v>
                </c:pt>
                <c:pt idx="543">
                  <c:v>21.86</c:v>
                </c:pt>
                <c:pt idx="544">
                  <c:v>21.86</c:v>
                </c:pt>
                <c:pt idx="545">
                  <c:v>21.86</c:v>
                </c:pt>
                <c:pt idx="546">
                  <c:v>21.86</c:v>
                </c:pt>
                <c:pt idx="547">
                  <c:v>21.86</c:v>
                </c:pt>
                <c:pt idx="548">
                  <c:v>21.86</c:v>
                </c:pt>
                <c:pt idx="549">
                  <c:v>21.86</c:v>
                </c:pt>
                <c:pt idx="550">
                  <c:v>21.86</c:v>
                </c:pt>
                <c:pt idx="551">
                  <c:v>21.86</c:v>
                </c:pt>
                <c:pt idx="552">
                  <c:v>21.86</c:v>
                </c:pt>
                <c:pt idx="553">
                  <c:v>21.86</c:v>
                </c:pt>
                <c:pt idx="554">
                  <c:v>21.86</c:v>
                </c:pt>
                <c:pt idx="555">
                  <c:v>21.85</c:v>
                </c:pt>
                <c:pt idx="556">
                  <c:v>21.86</c:v>
                </c:pt>
                <c:pt idx="557">
                  <c:v>21.85</c:v>
                </c:pt>
                <c:pt idx="558">
                  <c:v>21.86</c:v>
                </c:pt>
                <c:pt idx="559">
                  <c:v>21.86</c:v>
                </c:pt>
                <c:pt idx="560">
                  <c:v>21.86</c:v>
                </c:pt>
                <c:pt idx="561">
                  <c:v>21.86</c:v>
                </c:pt>
                <c:pt idx="562">
                  <c:v>21.85</c:v>
                </c:pt>
                <c:pt idx="563">
                  <c:v>21.86</c:v>
                </c:pt>
                <c:pt idx="564">
                  <c:v>21.86</c:v>
                </c:pt>
                <c:pt idx="565">
                  <c:v>21.85</c:v>
                </c:pt>
                <c:pt idx="566">
                  <c:v>21.86</c:v>
                </c:pt>
                <c:pt idx="567">
                  <c:v>21.86</c:v>
                </c:pt>
                <c:pt idx="568">
                  <c:v>21.85</c:v>
                </c:pt>
                <c:pt idx="569">
                  <c:v>21.85</c:v>
                </c:pt>
                <c:pt idx="570">
                  <c:v>21.85</c:v>
                </c:pt>
                <c:pt idx="571">
                  <c:v>21.85</c:v>
                </c:pt>
                <c:pt idx="572">
                  <c:v>21.85</c:v>
                </c:pt>
                <c:pt idx="573">
                  <c:v>21.85</c:v>
                </c:pt>
                <c:pt idx="574">
                  <c:v>21.84</c:v>
                </c:pt>
                <c:pt idx="575">
                  <c:v>21.84</c:v>
                </c:pt>
                <c:pt idx="576">
                  <c:v>21.84</c:v>
                </c:pt>
                <c:pt idx="577">
                  <c:v>21.84</c:v>
                </c:pt>
                <c:pt idx="578">
                  <c:v>21.84</c:v>
                </c:pt>
                <c:pt idx="579">
                  <c:v>21.84</c:v>
                </c:pt>
                <c:pt idx="580">
                  <c:v>21.84</c:v>
                </c:pt>
                <c:pt idx="581">
                  <c:v>21.84</c:v>
                </c:pt>
                <c:pt idx="582">
                  <c:v>21.84</c:v>
                </c:pt>
                <c:pt idx="583">
                  <c:v>21.83</c:v>
                </c:pt>
                <c:pt idx="584">
                  <c:v>21.83</c:v>
                </c:pt>
                <c:pt idx="585">
                  <c:v>21.83</c:v>
                </c:pt>
                <c:pt idx="586">
                  <c:v>21.83</c:v>
                </c:pt>
                <c:pt idx="587">
                  <c:v>21.83</c:v>
                </c:pt>
                <c:pt idx="588">
                  <c:v>21.83</c:v>
                </c:pt>
                <c:pt idx="589">
                  <c:v>21.83</c:v>
                </c:pt>
                <c:pt idx="590">
                  <c:v>21.82</c:v>
                </c:pt>
                <c:pt idx="591">
                  <c:v>21.82</c:v>
                </c:pt>
                <c:pt idx="592">
                  <c:v>21.82</c:v>
                </c:pt>
                <c:pt idx="593">
                  <c:v>21.82</c:v>
                </c:pt>
                <c:pt idx="594">
                  <c:v>21.82</c:v>
                </c:pt>
                <c:pt idx="595">
                  <c:v>21.82</c:v>
                </c:pt>
                <c:pt idx="596">
                  <c:v>21.82</c:v>
                </c:pt>
                <c:pt idx="597">
                  <c:v>21.82</c:v>
                </c:pt>
                <c:pt idx="598">
                  <c:v>21.81</c:v>
                </c:pt>
                <c:pt idx="599">
                  <c:v>21.8</c:v>
                </c:pt>
                <c:pt idx="600">
                  <c:v>21.79</c:v>
                </c:pt>
                <c:pt idx="601">
                  <c:v>21.79</c:v>
                </c:pt>
                <c:pt idx="602">
                  <c:v>21.78</c:v>
                </c:pt>
                <c:pt idx="603">
                  <c:v>21.77</c:v>
                </c:pt>
                <c:pt idx="604">
                  <c:v>21.75</c:v>
                </c:pt>
                <c:pt idx="605">
                  <c:v>21.75</c:v>
                </c:pt>
                <c:pt idx="606">
                  <c:v>21.73</c:v>
                </c:pt>
                <c:pt idx="607">
                  <c:v>21.71</c:v>
                </c:pt>
                <c:pt idx="608">
                  <c:v>21.68</c:v>
                </c:pt>
                <c:pt idx="609">
                  <c:v>21.64</c:v>
                </c:pt>
                <c:pt idx="610">
                  <c:v>21.61</c:v>
                </c:pt>
                <c:pt idx="611">
                  <c:v>21.56</c:v>
                </c:pt>
                <c:pt idx="612">
                  <c:v>21.52</c:v>
                </c:pt>
                <c:pt idx="613">
                  <c:v>21.47</c:v>
                </c:pt>
                <c:pt idx="614">
                  <c:v>21.4</c:v>
                </c:pt>
                <c:pt idx="615">
                  <c:v>21.34</c:v>
                </c:pt>
                <c:pt idx="616">
                  <c:v>21.26</c:v>
                </c:pt>
                <c:pt idx="617">
                  <c:v>21.17</c:v>
                </c:pt>
                <c:pt idx="618">
                  <c:v>21.07</c:v>
                </c:pt>
                <c:pt idx="619">
                  <c:v>20.95</c:v>
                </c:pt>
                <c:pt idx="620">
                  <c:v>20.84</c:v>
                </c:pt>
                <c:pt idx="621">
                  <c:v>20.71</c:v>
                </c:pt>
                <c:pt idx="622">
                  <c:v>20.58</c:v>
                </c:pt>
                <c:pt idx="623">
                  <c:v>20.43</c:v>
                </c:pt>
                <c:pt idx="624">
                  <c:v>20.28</c:v>
                </c:pt>
                <c:pt idx="625">
                  <c:v>20.13</c:v>
                </c:pt>
                <c:pt idx="626">
                  <c:v>19.96</c:v>
                </c:pt>
                <c:pt idx="627">
                  <c:v>19.8</c:v>
                </c:pt>
                <c:pt idx="628">
                  <c:v>19.62</c:v>
                </c:pt>
                <c:pt idx="629">
                  <c:v>19.440000000000001</c:v>
                </c:pt>
                <c:pt idx="630">
                  <c:v>19.27</c:v>
                </c:pt>
                <c:pt idx="631">
                  <c:v>19.09</c:v>
                </c:pt>
                <c:pt idx="632">
                  <c:v>18.91</c:v>
                </c:pt>
                <c:pt idx="633">
                  <c:v>18.72</c:v>
                </c:pt>
                <c:pt idx="634">
                  <c:v>18.53</c:v>
                </c:pt>
                <c:pt idx="635">
                  <c:v>18.34</c:v>
                </c:pt>
                <c:pt idx="636">
                  <c:v>18.149999999999999</c:v>
                </c:pt>
                <c:pt idx="637">
                  <c:v>17.95</c:v>
                </c:pt>
                <c:pt idx="638">
                  <c:v>17.760000000000002</c:v>
                </c:pt>
                <c:pt idx="639">
                  <c:v>17.57</c:v>
                </c:pt>
                <c:pt idx="640">
                  <c:v>17.36</c:v>
                </c:pt>
                <c:pt idx="641">
                  <c:v>17.16</c:v>
                </c:pt>
                <c:pt idx="642">
                  <c:v>16.96</c:v>
                </c:pt>
                <c:pt idx="643">
                  <c:v>16.75</c:v>
                </c:pt>
                <c:pt idx="644">
                  <c:v>16.52</c:v>
                </c:pt>
                <c:pt idx="645">
                  <c:v>16.3</c:v>
                </c:pt>
                <c:pt idx="646">
                  <c:v>16.07</c:v>
                </c:pt>
                <c:pt idx="647">
                  <c:v>15.82</c:v>
                </c:pt>
                <c:pt idx="648">
                  <c:v>15.56</c:v>
                </c:pt>
                <c:pt idx="649">
                  <c:v>15.3</c:v>
                </c:pt>
                <c:pt idx="650">
                  <c:v>15.02</c:v>
                </c:pt>
                <c:pt idx="651">
                  <c:v>14.74</c:v>
                </c:pt>
                <c:pt idx="652">
                  <c:v>14.47</c:v>
                </c:pt>
                <c:pt idx="653">
                  <c:v>14.18</c:v>
                </c:pt>
                <c:pt idx="654">
                  <c:v>13.88</c:v>
                </c:pt>
                <c:pt idx="655">
                  <c:v>13.59</c:v>
                </c:pt>
                <c:pt idx="656">
                  <c:v>13.3</c:v>
                </c:pt>
                <c:pt idx="657">
                  <c:v>13.01</c:v>
                </c:pt>
                <c:pt idx="658">
                  <c:v>12.72</c:v>
                </c:pt>
                <c:pt idx="659">
                  <c:v>12.44</c:v>
                </c:pt>
                <c:pt idx="660">
                  <c:v>12.15</c:v>
                </c:pt>
                <c:pt idx="661">
                  <c:v>11.88</c:v>
                </c:pt>
                <c:pt idx="662">
                  <c:v>11.59</c:v>
                </c:pt>
                <c:pt idx="663">
                  <c:v>11.32</c:v>
                </c:pt>
                <c:pt idx="664">
                  <c:v>11.05</c:v>
                </c:pt>
                <c:pt idx="665">
                  <c:v>10.79</c:v>
                </c:pt>
                <c:pt idx="666">
                  <c:v>10.53</c:v>
                </c:pt>
                <c:pt idx="667">
                  <c:v>10.27</c:v>
                </c:pt>
                <c:pt idx="668">
                  <c:v>10.029999999999999</c:v>
                </c:pt>
                <c:pt idx="669">
                  <c:v>9.7899999999999991</c:v>
                </c:pt>
                <c:pt idx="670">
                  <c:v>9.56</c:v>
                </c:pt>
                <c:pt idx="671">
                  <c:v>9.34</c:v>
                </c:pt>
                <c:pt idx="672">
                  <c:v>9.1300000000000008</c:v>
                </c:pt>
                <c:pt idx="673">
                  <c:v>8.93</c:v>
                </c:pt>
                <c:pt idx="674">
                  <c:v>8.74</c:v>
                </c:pt>
                <c:pt idx="675">
                  <c:v>8.56</c:v>
                </c:pt>
                <c:pt idx="676">
                  <c:v>8.4</c:v>
                </c:pt>
                <c:pt idx="677">
                  <c:v>8.23</c:v>
                </c:pt>
                <c:pt idx="678">
                  <c:v>8.09</c:v>
                </c:pt>
                <c:pt idx="679">
                  <c:v>7.94</c:v>
                </c:pt>
                <c:pt idx="680">
                  <c:v>7.8</c:v>
                </c:pt>
                <c:pt idx="681">
                  <c:v>7.67</c:v>
                </c:pt>
                <c:pt idx="682">
                  <c:v>7.54</c:v>
                </c:pt>
                <c:pt idx="683">
                  <c:v>7.42</c:v>
                </c:pt>
                <c:pt idx="684">
                  <c:v>7.31</c:v>
                </c:pt>
                <c:pt idx="685">
                  <c:v>7.2</c:v>
                </c:pt>
                <c:pt idx="686">
                  <c:v>7.09</c:v>
                </c:pt>
                <c:pt idx="687">
                  <c:v>7</c:v>
                </c:pt>
                <c:pt idx="688">
                  <c:v>6.9</c:v>
                </c:pt>
                <c:pt idx="689">
                  <c:v>6.81</c:v>
                </c:pt>
                <c:pt idx="690">
                  <c:v>6.72</c:v>
                </c:pt>
                <c:pt idx="691">
                  <c:v>6.65</c:v>
                </c:pt>
                <c:pt idx="692">
                  <c:v>6.58</c:v>
                </c:pt>
                <c:pt idx="693">
                  <c:v>6.51</c:v>
                </c:pt>
                <c:pt idx="694">
                  <c:v>6.45</c:v>
                </c:pt>
                <c:pt idx="695">
                  <c:v>6.39</c:v>
                </c:pt>
                <c:pt idx="696">
                  <c:v>6.34</c:v>
                </c:pt>
                <c:pt idx="697">
                  <c:v>6.28</c:v>
                </c:pt>
                <c:pt idx="698">
                  <c:v>6.24</c:v>
                </c:pt>
                <c:pt idx="699">
                  <c:v>6.19</c:v>
                </c:pt>
                <c:pt idx="700">
                  <c:v>6.15</c:v>
                </c:pt>
                <c:pt idx="701">
                  <c:v>6.1</c:v>
                </c:pt>
                <c:pt idx="702">
                  <c:v>6.06</c:v>
                </c:pt>
                <c:pt idx="703">
                  <c:v>6.02</c:v>
                </c:pt>
                <c:pt idx="704">
                  <c:v>5.99</c:v>
                </c:pt>
                <c:pt idx="705">
                  <c:v>5.96</c:v>
                </c:pt>
              </c:numCache>
            </c:numRef>
          </c:yVal>
          <c:smooth val="0"/>
        </c:ser>
        <c:ser>
          <c:idx val="2"/>
          <c:order val="2"/>
          <c:spPr>
            <a:ln w="28575">
              <a:noFill/>
            </a:ln>
          </c:spPr>
          <c:marker>
            <c:symbol val="circle"/>
            <c:size val="2"/>
          </c:marker>
          <c:yVal>
            <c:numRef>
              <c:f>'Kylo Ren'!$E$39:$E$745</c:f>
              <c:numCache>
                <c:formatCode>General</c:formatCode>
                <c:ptCount val="707"/>
                <c:pt idx="0">
                  <c:v>17.95</c:v>
                </c:pt>
                <c:pt idx="1">
                  <c:v>18.16</c:v>
                </c:pt>
                <c:pt idx="2">
                  <c:v>18.350000000000001</c:v>
                </c:pt>
                <c:pt idx="3">
                  <c:v>18.53</c:v>
                </c:pt>
                <c:pt idx="4">
                  <c:v>18.71</c:v>
                </c:pt>
                <c:pt idx="5">
                  <c:v>18.89</c:v>
                </c:pt>
                <c:pt idx="6">
                  <c:v>19.04</c:v>
                </c:pt>
                <c:pt idx="7">
                  <c:v>19.18</c:v>
                </c:pt>
                <c:pt idx="8">
                  <c:v>19.329999999999998</c:v>
                </c:pt>
                <c:pt idx="9">
                  <c:v>19.47</c:v>
                </c:pt>
                <c:pt idx="10">
                  <c:v>19.61</c:v>
                </c:pt>
                <c:pt idx="11">
                  <c:v>19.73</c:v>
                </c:pt>
                <c:pt idx="12">
                  <c:v>19.829999999999998</c:v>
                </c:pt>
                <c:pt idx="13">
                  <c:v>19.920000000000002</c:v>
                </c:pt>
                <c:pt idx="14">
                  <c:v>20.010000000000002</c:v>
                </c:pt>
                <c:pt idx="15">
                  <c:v>20.09</c:v>
                </c:pt>
                <c:pt idx="16">
                  <c:v>20.170000000000002</c:v>
                </c:pt>
                <c:pt idx="17">
                  <c:v>20.25</c:v>
                </c:pt>
                <c:pt idx="18">
                  <c:v>20.329999999999998</c:v>
                </c:pt>
                <c:pt idx="19">
                  <c:v>20.399999999999999</c:v>
                </c:pt>
                <c:pt idx="20">
                  <c:v>20.45</c:v>
                </c:pt>
                <c:pt idx="21">
                  <c:v>20.5</c:v>
                </c:pt>
                <c:pt idx="22">
                  <c:v>20.54</c:v>
                </c:pt>
                <c:pt idx="23">
                  <c:v>20.57</c:v>
                </c:pt>
                <c:pt idx="24">
                  <c:v>20.6</c:v>
                </c:pt>
                <c:pt idx="25">
                  <c:v>20.64</c:v>
                </c:pt>
                <c:pt idx="26">
                  <c:v>20.67</c:v>
                </c:pt>
                <c:pt idx="27">
                  <c:v>20.67</c:v>
                </c:pt>
                <c:pt idx="28">
                  <c:v>20.67</c:v>
                </c:pt>
                <c:pt idx="29">
                  <c:v>20.67</c:v>
                </c:pt>
                <c:pt idx="30">
                  <c:v>20.65</c:v>
                </c:pt>
                <c:pt idx="31">
                  <c:v>20.64</c:v>
                </c:pt>
                <c:pt idx="32">
                  <c:v>20.62</c:v>
                </c:pt>
                <c:pt idx="33">
                  <c:v>20.61</c:v>
                </c:pt>
                <c:pt idx="34">
                  <c:v>20.59</c:v>
                </c:pt>
                <c:pt idx="35">
                  <c:v>20.57</c:v>
                </c:pt>
                <c:pt idx="36">
                  <c:v>20.54</c:v>
                </c:pt>
                <c:pt idx="37">
                  <c:v>20.54</c:v>
                </c:pt>
                <c:pt idx="38">
                  <c:v>20.52</c:v>
                </c:pt>
                <c:pt idx="39">
                  <c:v>20.49</c:v>
                </c:pt>
                <c:pt idx="40">
                  <c:v>20.47</c:v>
                </c:pt>
                <c:pt idx="41">
                  <c:v>20.47</c:v>
                </c:pt>
                <c:pt idx="42">
                  <c:v>20.48</c:v>
                </c:pt>
                <c:pt idx="43">
                  <c:v>20.49</c:v>
                </c:pt>
                <c:pt idx="44">
                  <c:v>20.5</c:v>
                </c:pt>
                <c:pt idx="45">
                  <c:v>20.53</c:v>
                </c:pt>
                <c:pt idx="46">
                  <c:v>20.56</c:v>
                </c:pt>
                <c:pt idx="47">
                  <c:v>20.59</c:v>
                </c:pt>
                <c:pt idx="48">
                  <c:v>20.61</c:v>
                </c:pt>
                <c:pt idx="49">
                  <c:v>20.62</c:v>
                </c:pt>
                <c:pt idx="50">
                  <c:v>20.63</c:v>
                </c:pt>
                <c:pt idx="51">
                  <c:v>20.63</c:v>
                </c:pt>
                <c:pt idx="52">
                  <c:v>20.64</c:v>
                </c:pt>
                <c:pt idx="53">
                  <c:v>20.66</c:v>
                </c:pt>
                <c:pt idx="54">
                  <c:v>20.67</c:v>
                </c:pt>
                <c:pt idx="55">
                  <c:v>20.66</c:v>
                </c:pt>
                <c:pt idx="56">
                  <c:v>20.64</c:v>
                </c:pt>
                <c:pt idx="57">
                  <c:v>20.62</c:v>
                </c:pt>
                <c:pt idx="58">
                  <c:v>20.62</c:v>
                </c:pt>
                <c:pt idx="59">
                  <c:v>20.62</c:v>
                </c:pt>
                <c:pt idx="60">
                  <c:v>20.64</c:v>
                </c:pt>
                <c:pt idx="61">
                  <c:v>20.67</c:v>
                </c:pt>
                <c:pt idx="62">
                  <c:v>20.68</c:v>
                </c:pt>
                <c:pt idx="63">
                  <c:v>20.69</c:v>
                </c:pt>
                <c:pt idx="64">
                  <c:v>20.71</c:v>
                </c:pt>
                <c:pt idx="65">
                  <c:v>20.72</c:v>
                </c:pt>
                <c:pt idx="66">
                  <c:v>20.73</c:v>
                </c:pt>
                <c:pt idx="67">
                  <c:v>20.74</c:v>
                </c:pt>
                <c:pt idx="68">
                  <c:v>20.74</c:v>
                </c:pt>
                <c:pt idx="69">
                  <c:v>20.74</c:v>
                </c:pt>
                <c:pt idx="70">
                  <c:v>20.75</c:v>
                </c:pt>
                <c:pt idx="71">
                  <c:v>20.77</c:v>
                </c:pt>
                <c:pt idx="72">
                  <c:v>20.79</c:v>
                </c:pt>
                <c:pt idx="73">
                  <c:v>20.8</c:v>
                </c:pt>
                <c:pt idx="74">
                  <c:v>20.83</c:v>
                </c:pt>
                <c:pt idx="75">
                  <c:v>20.85</c:v>
                </c:pt>
                <c:pt idx="76">
                  <c:v>20.87</c:v>
                </c:pt>
                <c:pt idx="77">
                  <c:v>20.89</c:v>
                </c:pt>
                <c:pt idx="78">
                  <c:v>20.92</c:v>
                </c:pt>
                <c:pt idx="79">
                  <c:v>20.92</c:v>
                </c:pt>
                <c:pt idx="80">
                  <c:v>20.91</c:v>
                </c:pt>
                <c:pt idx="81">
                  <c:v>20.9</c:v>
                </c:pt>
                <c:pt idx="82">
                  <c:v>20.9</c:v>
                </c:pt>
                <c:pt idx="83">
                  <c:v>20.9</c:v>
                </c:pt>
                <c:pt idx="84">
                  <c:v>20.91</c:v>
                </c:pt>
                <c:pt idx="85">
                  <c:v>20.92</c:v>
                </c:pt>
                <c:pt idx="86">
                  <c:v>20.93</c:v>
                </c:pt>
                <c:pt idx="87">
                  <c:v>20.94</c:v>
                </c:pt>
                <c:pt idx="88">
                  <c:v>20.93</c:v>
                </c:pt>
                <c:pt idx="89">
                  <c:v>20.94</c:v>
                </c:pt>
                <c:pt idx="90">
                  <c:v>20.96</c:v>
                </c:pt>
                <c:pt idx="91">
                  <c:v>20.96</c:v>
                </c:pt>
                <c:pt idx="92">
                  <c:v>20.96</c:v>
                </c:pt>
                <c:pt idx="93">
                  <c:v>20.97</c:v>
                </c:pt>
                <c:pt idx="94">
                  <c:v>20.99</c:v>
                </c:pt>
                <c:pt idx="95">
                  <c:v>21</c:v>
                </c:pt>
                <c:pt idx="96">
                  <c:v>21.01</c:v>
                </c:pt>
                <c:pt idx="97">
                  <c:v>21.03</c:v>
                </c:pt>
                <c:pt idx="98">
                  <c:v>21.03</c:v>
                </c:pt>
                <c:pt idx="99">
                  <c:v>21.03</c:v>
                </c:pt>
                <c:pt idx="100">
                  <c:v>21.03</c:v>
                </c:pt>
                <c:pt idx="101">
                  <c:v>21.04</c:v>
                </c:pt>
                <c:pt idx="102">
                  <c:v>21.04</c:v>
                </c:pt>
                <c:pt idx="103">
                  <c:v>21.02</c:v>
                </c:pt>
                <c:pt idx="104">
                  <c:v>21.01</c:v>
                </c:pt>
                <c:pt idx="105">
                  <c:v>21.03</c:v>
                </c:pt>
                <c:pt idx="106">
                  <c:v>21.06</c:v>
                </c:pt>
                <c:pt idx="107">
                  <c:v>21.07</c:v>
                </c:pt>
                <c:pt idx="108">
                  <c:v>21.09</c:v>
                </c:pt>
                <c:pt idx="109">
                  <c:v>21.1</c:v>
                </c:pt>
                <c:pt idx="110">
                  <c:v>21.1</c:v>
                </c:pt>
                <c:pt idx="111">
                  <c:v>21.1</c:v>
                </c:pt>
                <c:pt idx="112">
                  <c:v>21.1</c:v>
                </c:pt>
                <c:pt idx="113">
                  <c:v>21.11</c:v>
                </c:pt>
                <c:pt idx="114">
                  <c:v>21.12</c:v>
                </c:pt>
                <c:pt idx="115">
                  <c:v>21.15</c:v>
                </c:pt>
                <c:pt idx="116">
                  <c:v>21.17</c:v>
                </c:pt>
                <c:pt idx="117">
                  <c:v>21.18</c:v>
                </c:pt>
                <c:pt idx="118">
                  <c:v>21.18</c:v>
                </c:pt>
                <c:pt idx="119">
                  <c:v>21.19</c:v>
                </c:pt>
                <c:pt idx="120">
                  <c:v>21.21</c:v>
                </c:pt>
                <c:pt idx="121">
                  <c:v>21.24</c:v>
                </c:pt>
                <c:pt idx="122">
                  <c:v>21.26</c:v>
                </c:pt>
                <c:pt idx="123">
                  <c:v>21.29</c:v>
                </c:pt>
                <c:pt idx="124">
                  <c:v>21.3</c:v>
                </c:pt>
                <c:pt idx="125">
                  <c:v>21.31</c:v>
                </c:pt>
                <c:pt idx="126">
                  <c:v>21.32</c:v>
                </c:pt>
                <c:pt idx="127">
                  <c:v>21.34</c:v>
                </c:pt>
                <c:pt idx="128">
                  <c:v>21.34</c:v>
                </c:pt>
                <c:pt idx="129">
                  <c:v>21.35</c:v>
                </c:pt>
                <c:pt idx="130">
                  <c:v>21.35</c:v>
                </c:pt>
                <c:pt idx="131">
                  <c:v>21.33</c:v>
                </c:pt>
                <c:pt idx="132">
                  <c:v>21.31</c:v>
                </c:pt>
                <c:pt idx="133">
                  <c:v>21.29</c:v>
                </c:pt>
                <c:pt idx="134">
                  <c:v>21.25</c:v>
                </c:pt>
                <c:pt idx="135">
                  <c:v>21.23</c:v>
                </c:pt>
                <c:pt idx="136">
                  <c:v>21.2</c:v>
                </c:pt>
                <c:pt idx="137">
                  <c:v>21.2</c:v>
                </c:pt>
                <c:pt idx="138">
                  <c:v>21.25</c:v>
                </c:pt>
                <c:pt idx="139">
                  <c:v>21.33</c:v>
                </c:pt>
                <c:pt idx="140">
                  <c:v>21.4</c:v>
                </c:pt>
                <c:pt idx="141">
                  <c:v>21.47</c:v>
                </c:pt>
                <c:pt idx="142">
                  <c:v>21.51</c:v>
                </c:pt>
                <c:pt idx="143">
                  <c:v>21.53</c:v>
                </c:pt>
                <c:pt idx="144">
                  <c:v>21.58</c:v>
                </c:pt>
                <c:pt idx="145">
                  <c:v>21.66</c:v>
                </c:pt>
                <c:pt idx="146">
                  <c:v>21.73</c:v>
                </c:pt>
                <c:pt idx="147">
                  <c:v>21.74</c:v>
                </c:pt>
                <c:pt idx="148">
                  <c:v>21.69</c:v>
                </c:pt>
                <c:pt idx="149">
                  <c:v>21.65</c:v>
                </c:pt>
                <c:pt idx="150">
                  <c:v>21.65</c:v>
                </c:pt>
                <c:pt idx="151">
                  <c:v>21.66</c:v>
                </c:pt>
                <c:pt idx="152">
                  <c:v>21.66</c:v>
                </c:pt>
                <c:pt idx="153">
                  <c:v>21.62</c:v>
                </c:pt>
                <c:pt idx="154">
                  <c:v>21.59</c:v>
                </c:pt>
                <c:pt idx="155">
                  <c:v>21.65</c:v>
                </c:pt>
                <c:pt idx="156">
                  <c:v>21.68</c:v>
                </c:pt>
                <c:pt idx="157">
                  <c:v>21.67</c:v>
                </c:pt>
                <c:pt idx="158">
                  <c:v>21.63</c:v>
                </c:pt>
                <c:pt idx="159">
                  <c:v>21.64</c:v>
                </c:pt>
                <c:pt idx="160">
                  <c:v>21.69</c:v>
                </c:pt>
                <c:pt idx="161">
                  <c:v>21.72</c:v>
                </c:pt>
                <c:pt idx="162">
                  <c:v>21.68</c:v>
                </c:pt>
                <c:pt idx="163">
                  <c:v>21.65</c:v>
                </c:pt>
                <c:pt idx="164">
                  <c:v>21.62</c:v>
                </c:pt>
                <c:pt idx="165">
                  <c:v>21.62</c:v>
                </c:pt>
                <c:pt idx="166">
                  <c:v>21.62</c:v>
                </c:pt>
                <c:pt idx="167">
                  <c:v>21.62</c:v>
                </c:pt>
                <c:pt idx="168">
                  <c:v>21.62</c:v>
                </c:pt>
                <c:pt idx="169">
                  <c:v>21.65</c:v>
                </c:pt>
                <c:pt idx="170">
                  <c:v>21.67</c:v>
                </c:pt>
                <c:pt idx="171">
                  <c:v>21.62</c:v>
                </c:pt>
                <c:pt idx="172">
                  <c:v>21.6</c:v>
                </c:pt>
                <c:pt idx="173">
                  <c:v>21.65</c:v>
                </c:pt>
                <c:pt idx="174">
                  <c:v>21.69</c:v>
                </c:pt>
                <c:pt idx="175">
                  <c:v>21.63</c:v>
                </c:pt>
                <c:pt idx="176">
                  <c:v>21.6</c:v>
                </c:pt>
                <c:pt idx="177">
                  <c:v>21.65</c:v>
                </c:pt>
                <c:pt idx="178">
                  <c:v>21.74</c:v>
                </c:pt>
                <c:pt idx="179">
                  <c:v>21.75</c:v>
                </c:pt>
                <c:pt idx="180">
                  <c:v>21.75</c:v>
                </c:pt>
                <c:pt idx="181">
                  <c:v>21.73</c:v>
                </c:pt>
                <c:pt idx="182">
                  <c:v>21.7</c:v>
                </c:pt>
                <c:pt idx="183">
                  <c:v>21.7</c:v>
                </c:pt>
                <c:pt idx="184">
                  <c:v>21.72</c:v>
                </c:pt>
                <c:pt idx="185">
                  <c:v>21.74</c:v>
                </c:pt>
                <c:pt idx="186">
                  <c:v>21.72</c:v>
                </c:pt>
                <c:pt idx="187">
                  <c:v>21.65</c:v>
                </c:pt>
                <c:pt idx="188">
                  <c:v>21.62</c:v>
                </c:pt>
                <c:pt idx="189">
                  <c:v>21.58</c:v>
                </c:pt>
                <c:pt idx="190">
                  <c:v>21.56</c:v>
                </c:pt>
                <c:pt idx="191">
                  <c:v>21.55</c:v>
                </c:pt>
                <c:pt idx="192">
                  <c:v>21.59</c:v>
                </c:pt>
                <c:pt idx="193">
                  <c:v>21.57</c:v>
                </c:pt>
                <c:pt idx="194">
                  <c:v>21.56</c:v>
                </c:pt>
                <c:pt idx="195">
                  <c:v>21.65</c:v>
                </c:pt>
                <c:pt idx="196">
                  <c:v>21.71</c:v>
                </c:pt>
                <c:pt idx="197">
                  <c:v>21.72</c:v>
                </c:pt>
                <c:pt idx="198">
                  <c:v>21.71</c:v>
                </c:pt>
                <c:pt idx="199">
                  <c:v>21.71</c:v>
                </c:pt>
                <c:pt idx="200">
                  <c:v>21.71</c:v>
                </c:pt>
                <c:pt idx="201">
                  <c:v>21.72</c:v>
                </c:pt>
                <c:pt idx="202">
                  <c:v>21.73</c:v>
                </c:pt>
                <c:pt idx="203">
                  <c:v>21.72</c:v>
                </c:pt>
                <c:pt idx="204">
                  <c:v>21.7</c:v>
                </c:pt>
                <c:pt idx="205">
                  <c:v>21.7</c:v>
                </c:pt>
                <c:pt idx="206">
                  <c:v>21.72</c:v>
                </c:pt>
                <c:pt idx="207">
                  <c:v>21.7</c:v>
                </c:pt>
                <c:pt idx="208">
                  <c:v>21.69</c:v>
                </c:pt>
                <c:pt idx="209">
                  <c:v>21.69</c:v>
                </c:pt>
                <c:pt idx="210">
                  <c:v>21.71</c:v>
                </c:pt>
                <c:pt idx="211">
                  <c:v>21.74</c:v>
                </c:pt>
                <c:pt idx="212">
                  <c:v>21.74</c:v>
                </c:pt>
                <c:pt idx="213">
                  <c:v>21.74</c:v>
                </c:pt>
                <c:pt idx="214">
                  <c:v>21.74</c:v>
                </c:pt>
                <c:pt idx="215">
                  <c:v>21.74</c:v>
                </c:pt>
                <c:pt idx="216">
                  <c:v>21.73</c:v>
                </c:pt>
                <c:pt idx="217">
                  <c:v>21.73</c:v>
                </c:pt>
                <c:pt idx="218">
                  <c:v>21.72</c:v>
                </c:pt>
                <c:pt idx="219">
                  <c:v>21.72</c:v>
                </c:pt>
                <c:pt idx="220">
                  <c:v>21.71</c:v>
                </c:pt>
                <c:pt idx="221">
                  <c:v>21.69</c:v>
                </c:pt>
                <c:pt idx="222">
                  <c:v>21.65</c:v>
                </c:pt>
                <c:pt idx="223">
                  <c:v>21.65</c:v>
                </c:pt>
                <c:pt idx="224">
                  <c:v>21.65</c:v>
                </c:pt>
                <c:pt idx="225">
                  <c:v>21.67</c:v>
                </c:pt>
                <c:pt idx="226">
                  <c:v>21.68</c:v>
                </c:pt>
                <c:pt idx="227">
                  <c:v>21.67</c:v>
                </c:pt>
                <c:pt idx="228">
                  <c:v>21.67</c:v>
                </c:pt>
                <c:pt idx="229">
                  <c:v>21.67</c:v>
                </c:pt>
                <c:pt idx="230">
                  <c:v>21.67</c:v>
                </c:pt>
                <c:pt idx="231">
                  <c:v>21.68</c:v>
                </c:pt>
                <c:pt idx="232">
                  <c:v>21.69</c:v>
                </c:pt>
                <c:pt idx="233">
                  <c:v>21.67</c:v>
                </c:pt>
                <c:pt idx="234">
                  <c:v>21.65</c:v>
                </c:pt>
                <c:pt idx="235">
                  <c:v>21.62</c:v>
                </c:pt>
                <c:pt idx="236">
                  <c:v>21.62</c:v>
                </c:pt>
                <c:pt idx="237">
                  <c:v>21.63</c:v>
                </c:pt>
                <c:pt idx="238">
                  <c:v>21.64</c:v>
                </c:pt>
                <c:pt idx="239">
                  <c:v>21.65</c:v>
                </c:pt>
                <c:pt idx="240">
                  <c:v>21.65</c:v>
                </c:pt>
                <c:pt idx="241">
                  <c:v>21.65</c:v>
                </c:pt>
                <c:pt idx="242">
                  <c:v>21.67</c:v>
                </c:pt>
                <c:pt idx="243">
                  <c:v>21.67</c:v>
                </c:pt>
                <c:pt idx="244">
                  <c:v>21.65</c:v>
                </c:pt>
                <c:pt idx="245">
                  <c:v>21.63</c:v>
                </c:pt>
                <c:pt idx="246">
                  <c:v>21.63</c:v>
                </c:pt>
                <c:pt idx="247">
                  <c:v>21.64</c:v>
                </c:pt>
                <c:pt idx="248">
                  <c:v>21.62</c:v>
                </c:pt>
                <c:pt idx="249">
                  <c:v>21.62</c:v>
                </c:pt>
                <c:pt idx="250">
                  <c:v>21.63</c:v>
                </c:pt>
                <c:pt idx="251">
                  <c:v>21.65</c:v>
                </c:pt>
                <c:pt idx="252">
                  <c:v>21.71</c:v>
                </c:pt>
                <c:pt idx="253">
                  <c:v>21.74</c:v>
                </c:pt>
                <c:pt idx="254">
                  <c:v>21.75</c:v>
                </c:pt>
                <c:pt idx="255">
                  <c:v>21.75</c:v>
                </c:pt>
                <c:pt idx="256">
                  <c:v>21.74</c:v>
                </c:pt>
                <c:pt idx="257">
                  <c:v>21.73</c:v>
                </c:pt>
                <c:pt idx="258">
                  <c:v>21.71</c:v>
                </c:pt>
                <c:pt idx="259">
                  <c:v>21.72</c:v>
                </c:pt>
                <c:pt idx="260">
                  <c:v>21.76</c:v>
                </c:pt>
                <c:pt idx="261">
                  <c:v>21.77</c:v>
                </c:pt>
                <c:pt idx="262">
                  <c:v>21.77</c:v>
                </c:pt>
                <c:pt idx="263">
                  <c:v>21.8</c:v>
                </c:pt>
                <c:pt idx="264">
                  <c:v>21.83</c:v>
                </c:pt>
                <c:pt idx="265">
                  <c:v>21.83</c:v>
                </c:pt>
                <c:pt idx="266">
                  <c:v>21.8</c:v>
                </c:pt>
                <c:pt idx="267">
                  <c:v>21.81</c:v>
                </c:pt>
                <c:pt idx="268">
                  <c:v>21.84</c:v>
                </c:pt>
                <c:pt idx="269">
                  <c:v>21.85</c:v>
                </c:pt>
                <c:pt idx="270">
                  <c:v>21.84</c:v>
                </c:pt>
                <c:pt idx="271">
                  <c:v>21.84</c:v>
                </c:pt>
                <c:pt idx="272">
                  <c:v>21.84</c:v>
                </c:pt>
                <c:pt idx="273">
                  <c:v>21.84</c:v>
                </c:pt>
                <c:pt idx="274">
                  <c:v>21.85</c:v>
                </c:pt>
                <c:pt idx="275">
                  <c:v>21.86</c:v>
                </c:pt>
                <c:pt idx="276">
                  <c:v>21.85</c:v>
                </c:pt>
                <c:pt idx="277">
                  <c:v>21.85</c:v>
                </c:pt>
                <c:pt idx="278">
                  <c:v>21.86</c:v>
                </c:pt>
                <c:pt idx="279">
                  <c:v>21.87</c:v>
                </c:pt>
                <c:pt idx="280">
                  <c:v>21.87</c:v>
                </c:pt>
                <c:pt idx="281">
                  <c:v>21.89</c:v>
                </c:pt>
                <c:pt idx="282">
                  <c:v>21.89</c:v>
                </c:pt>
                <c:pt idx="283">
                  <c:v>21.9</c:v>
                </c:pt>
                <c:pt idx="284">
                  <c:v>21.91</c:v>
                </c:pt>
                <c:pt idx="285">
                  <c:v>21.91</c:v>
                </c:pt>
                <c:pt idx="286">
                  <c:v>21.92</c:v>
                </c:pt>
                <c:pt idx="287">
                  <c:v>21.93</c:v>
                </c:pt>
                <c:pt idx="288">
                  <c:v>21.92</c:v>
                </c:pt>
                <c:pt idx="289">
                  <c:v>21.91</c:v>
                </c:pt>
                <c:pt idx="290">
                  <c:v>21.91</c:v>
                </c:pt>
                <c:pt idx="291">
                  <c:v>21.91</c:v>
                </c:pt>
                <c:pt idx="292">
                  <c:v>21.92</c:v>
                </c:pt>
                <c:pt idx="293">
                  <c:v>21.91</c:v>
                </c:pt>
                <c:pt idx="294">
                  <c:v>21.91</c:v>
                </c:pt>
                <c:pt idx="295">
                  <c:v>21.91</c:v>
                </c:pt>
                <c:pt idx="296">
                  <c:v>21.91</c:v>
                </c:pt>
                <c:pt idx="297">
                  <c:v>21.91</c:v>
                </c:pt>
                <c:pt idx="298">
                  <c:v>21.91</c:v>
                </c:pt>
                <c:pt idx="299">
                  <c:v>21.91</c:v>
                </c:pt>
                <c:pt idx="300">
                  <c:v>21.91</c:v>
                </c:pt>
                <c:pt idx="301">
                  <c:v>21.91</c:v>
                </c:pt>
                <c:pt idx="302">
                  <c:v>21.91</c:v>
                </c:pt>
                <c:pt idx="303">
                  <c:v>21.91</c:v>
                </c:pt>
                <c:pt idx="304">
                  <c:v>21.91</c:v>
                </c:pt>
                <c:pt idx="305">
                  <c:v>21.91</c:v>
                </c:pt>
                <c:pt idx="306">
                  <c:v>21.91</c:v>
                </c:pt>
                <c:pt idx="307">
                  <c:v>21.92</c:v>
                </c:pt>
                <c:pt idx="308">
                  <c:v>21.92</c:v>
                </c:pt>
                <c:pt idx="309">
                  <c:v>21.93</c:v>
                </c:pt>
                <c:pt idx="310">
                  <c:v>21.93</c:v>
                </c:pt>
                <c:pt idx="311">
                  <c:v>21.93</c:v>
                </c:pt>
                <c:pt idx="312">
                  <c:v>21.93</c:v>
                </c:pt>
                <c:pt idx="313">
                  <c:v>21.93</c:v>
                </c:pt>
                <c:pt idx="314">
                  <c:v>21.93</c:v>
                </c:pt>
                <c:pt idx="315">
                  <c:v>21.93</c:v>
                </c:pt>
                <c:pt idx="316">
                  <c:v>21.93</c:v>
                </c:pt>
                <c:pt idx="317">
                  <c:v>21.93</c:v>
                </c:pt>
                <c:pt idx="318">
                  <c:v>21.93</c:v>
                </c:pt>
                <c:pt idx="319">
                  <c:v>21.93</c:v>
                </c:pt>
                <c:pt idx="320">
                  <c:v>21.93</c:v>
                </c:pt>
                <c:pt idx="321">
                  <c:v>21.93</c:v>
                </c:pt>
                <c:pt idx="322">
                  <c:v>21.93</c:v>
                </c:pt>
                <c:pt idx="323">
                  <c:v>21.94</c:v>
                </c:pt>
                <c:pt idx="324">
                  <c:v>21.94</c:v>
                </c:pt>
                <c:pt idx="325">
                  <c:v>21.93</c:v>
                </c:pt>
                <c:pt idx="326">
                  <c:v>21.93</c:v>
                </c:pt>
                <c:pt idx="327">
                  <c:v>21.94</c:v>
                </c:pt>
                <c:pt idx="328">
                  <c:v>21.94</c:v>
                </c:pt>
                <c:pt idx="329">
                  <c:v>21.94</c:v>
                </c:pt>
                <c:pt idx="330">
                  <c:v>21.94</c:v>
                </c:pt>
                <c:pt idx="331">
                  <c:v>21.94</c:v>
                </c:pt>
                <c:pt idx="332">
                  <c:v>21.94</c:v>
                </c:pt>
                <c:pt idx="333">
                  <c:v>21.94</c:v>
                </c:pt>
                <c:pt idx="334">
                  <c:v>21.94</c:v>
                </c:pt>
                <c:pt idx="335">
                  <c:v>21.93</c:v>
                </c:pt>
                <c:pt idx="336">
                  <c:v>21.93</c:v>
                </c:pt>
                <c:pt idx="337">
                  <c:v>21.94</c:v>
                </c:pt>
                <c:pt idx="338">
                  <c:v>21.94</c:v>
                </c:pt>
                <c:pt idx="339">
                  <c:v>21.94</c:v>
                </c:pt>
                <c:pt idx="340">
                  <c:v>21.95</c:v>
                </c:pt>
                <c:pt idx="341">
                  <c:v>21.95</c:v>
                </c:pt>
                <c:pt idx="342">
                  <c:v>21.95</c:v>
                </c:pt>
                <c:pt idx="343">
                  <c:v>21.95</c:v>
                </c:pt>
                <c:pt idx="344">
                  <c:v>21.95</c:v>
                </c:pt>
                <c:pt idx="345">
                  <c:v>21.95</c:v>
                </c:pt>
                <c:pt idx="346">
                  <c:v>21.95</c:v>
                </c:pt>
                <c:pt idx="347">
                  <c:v>21.95</c:v>
                </c:pt>
                <c:pt idx="348">
                  <c:v>21.95</c:v>
                </c:pt>
                <c:pt idx="349">
                  <c:v>21.95</c:v>
                </c:pt>
                <c:pt idx="350">
                  <c:v>21.95</c:v>
                </c:pt>
                <c:pt idx="351">
                  <c:v>21.95</c:v>
                </c:pt>
                <c:pt idx="352">
                  <c:v>21.95</c:v>
                </c:pt>
                <c:pt idx="353">
                  <c:v>21.95</c:v>
                </c:pt>
                <c:pt idx="354">
                  <c:v>21.95</c:v>
                </c:pt>
                <c:pt idx="355">
                  <c:v>21.96</c:v>
                </c:pt>
                <c:pt idx="356">
                  <c:v>21.96</c:v>
                </c:pt>
                <c:pt idx="357">
                  <c:v>21.96</c:v>
                </c:pt>
                <c:pt idx="358">
                  <c:v>21.96</c:v>
                </c:pt>
                <c:pt idx="359">
                  <c:v>21.97</c:v>
                </c:pt>
                <c:pt idx="360">
                  <c:v>21.97</c:v>
                </c:pt>
                <c:pt idx="361">
                  <c:v>21.97</c:v>
                </c:pt>
                <c:pt idx="362">
                  <c:v>21.97</c:v>
                </c:pt>
                <c:pt idx="363">
                  <c:v>21.97</c:v>
                </c:pt>
                <c:pt idx="364">
                  <c:v>21.97</c:v>
                </c:pt>
                <c:pt idx="365">
                  <c:v>21.97</c:v>
                </c:pt>
                <c:pt idx="366">
                  <c:v>21.97</c:v>
                </c:pt>
                <c:pt idx="367">
                  <c:v>21.97</c:v>
                </c:pt>
                <c:pt idx="368">
                  <c:v>21.97</c:v>
                </c:pt>
                <c:pt idx="369">
                  <c:v>21.97</c:v>
                </c:pt>
                <c:pt idx="370">
                  <c:v>21.97</c:v>
                </c:pt>
                <c:pt idx="371">
                  <c:v>21.97</c:v>
                </c:pt>
                <c:pt idx="372">
                  <c:v>21.97</c:v>
                </c:pt>
                <c:pt idx="373">
                  <c:v>21.97</c:v>
                </c:pt>
                <c:pt idx="374">
                  <c:v>21.97</c:v>
                </c:pt>
                <c:pt idx="375">
                  <c:v>21.97</c:v>
                </c:pt>
                <c:pt idx="376">
                  <c:v>21.97</c:v>
                </c:pt>
                <c:pt idx="377">
                  <c:v>21.97</c:v>
                </c:pt>
                <c:pt idx="378">
                  <c:v>21.97</c:v>
                </c:pt>
                <c:pt idx="379">
                  <c:v>21.97</c:v>
                </c:pt>
                <c:pt idx="380">
                  <c:v>21.97</c:v>
                </c:pt>
                <c:pt idx="381">
                  <c:v>21.97</c:v>
                </c:pt>
                <c:pt idx="382">
                  <c:v>21.97</c:v>
                </c:pt>
                <c:pt idx="383">
                  <c:v>21.97</c:v>
                </c:pt>
                <c:pt idx="384">
                  <c:v>21.97</c:v>
                </c:pt>
                <c:pt idx="385">
                  <c:v>21.97</c:v>
                </c:pt>
                <c:pt idx="386">
                  <c:v>21.97</c:v>
                </c:pt>
                <c:pt idx="387">
                  <c:v>21.98</c:v>
                </c:pt>
                <c:pt idx="388">
                  <c:v>21.97</c:v>
                </c:pt>
                <c:pt idx="389">
                  <c:v>21.98</c:v>
                </c:pt>
                <c:pt idx="390">
                  <c:v>21.97</c:v>
                </c:pt>
                <c:pt idx="391">
                  <c:v>21.97</c:v>
                </c:pt>
                <c:pt idx="392">
                  <c:v>21.98</c:v>
                </c:pt>
                <c:pt idx="393">
                  <c:v>21.98</c:v>
                </c:pt>
                <c:pt idx="394">
                  <c:v>21.98</c:v>
                </c:pt>
                <c:pt idx="395">
                  <c:v>21.98</c:v>
                </c:pt>
                <c:pt idx="396">
                  <c:v>21.98</c:v>
                </c:pt>
                <c:pt idx="397">
                  <c:v>21.98</c:v>
                </c:pt>
                <c:pt idx="398">
                  <c:v>21.98</c:v>
                </c:pt>
                <c:pt idx="399">
                  <c:v>21.98</c:v>
                </c:pt>
                <c:pt idx="400">
                  <c:v>21.98</c:v>
                </c:pt>
                <c:pt idx="401">
                  <c:v>21.98</c:v>
                </c:pt>
                <c:pt idx="402">
                  <c:v>21.98</c:v>
                </c:pt>
                <c:pt idx="403">
                  <c:v>21.98</c:v>
                </c:pt>
                <c:pt idx="404">
                  <c:v>21.98</c:v>
                </c:pt>
                <c:pt idx="405">
                  <c:v>21.98</c:v>
                </c:pt>
                <c:pt idx="406">
                  <c:v>21.98</c:v>
                </c:pt>
                <c:pt idx="407">
                  <c:v>21.98</c:v>
                </c:pt>
                <c:pt idx="408">
                  <c:v>21.98</c:v>
                </c:pt>
                <c:pt idx="409">
                  <c:v>21.98</c:v>
                </c:pt>
                <c:pt idx="410">
                  <c:v>21.99</c:v>
                </c:pt>
                <c:pt idx="411">
                  <c:v>21.98</c:v>
                </c:pt>
                <c:pt idx="412">
                  <c:v>21.99</c:v>
                </c:pt>
                <c:pt idx="413">
                  <c:v>21.99</c:v>
                </c:pt>
                <c:pt idx="414">
                  <c:v>21.99</c:v>
                </c:pt>
                <c:pt idx="415">
                  <c:v>21.99</c:v>
                </c:pt>
                <c:pt idx="416">
                  <c:v>21.99</c:v>
                </c:pt>
                <c:pt idx="417">
                  <c:v>21.99</c:v>
                </c:pt>
                <c:pt idx="418">
                  <c:v>21.99</c:v>
                </c:pt>
                <c:pt idx="419">
                  <c:v>21.99</c:v>
                </c:pt>
                <c:pt idx="420">
                  <c:v>21.99</c:v>
                </c:pt>
                <c:pt idx="421">
                  <c:v>21.99</c:v>
                </c:pt>
                <c:pt idx="422">
                  <c:v>21.99</c:v>
                </c:pt>
                <c:pt idx="423">
                  <c:v>21.99</c:v>
                </c:pt>
                <c:pt idx="424">
                  <c:v>21.98</c:v>
                </c:pt>
                <c:pt idx="425">
                  <c:v>21.98</c:v>
                </c:pt>
                <c:pt idx="426">
                  <c:v>21.98</c:v>
                </c:pt>
                <c:pt idx="427">
                  <c:v>21.99</c:v>
                </c:pt>
                <c:pt idx="428">
                  <c:v>21.98</c:v>
                </c:pt>
                <c:pt idx="429">
                  <c:v>21.99</c:v>
                </c:pt>
                <c:pt idx="430">
                  <c:v>21.99</c:v>
                </c:pt>
                <c:pt idx="431">
                  <c:v>21.99</c:v>
                </c:pt>
                <c:pt idx="432">
                  <c:v>21.99</c:v>
                </c:pt>
                <c:pt idx="433">
                  <c:v>21.99</c:v>
                </c:pt>
                <c:pt idx="434">
                  <c:v>21.99</c:v>
                </c:pt>
                <c:pt idx="435">
                  <c:v>21.99</c:v>
                </c:pt>
                <c:pt idx="436">
                  <c:v>21.99</c:v>
                </c:pt>
                <c:pt idx="437">
                  <c:v>21.99</c:v>
                </c:pt>
                <c:pt idx="438">
                  <c:v>21.98</c:v>
                </c:pt>
                <c:pt idx="439">
                  <c:v>21.99</c:v>
                </c:pt>
                <c:pt idx="440">
                  <c:v>21.99</c:v>
                </c:pt>
                <c:pt idx="441">
                  <c:v>21.98</c:v>
                </c:pt>
                <c:pt idx="442">
                  <c:v>21.98</c:v>
                </c:pt>
                <c:pt idx="443">
                  <c:v>21.98</c:v>
                </c:pt>
                <c:pt idx="444">
                  <c:v>21.97</c:v>
                </c:pt>
                <c:pt idx="445">
                  <c:v>21.97</c:v>
                </c:pt>
                <c:pt idx="446">
                  <c:v>21.97</c:v>
                </c:pt>
                <c:pt idx="447">
                  <c:v>21.97</c:v>
                </c:pt>
                <c:pt idx="448">
                  <c:v>21.97</c:v>
                </c:pt>
                <c:pt idx="449">
                  <c:v>21.97</c:v>
                </c:pt>
                <c:pt idx="450">
                  <c:v>21.96</c:v>
                </c:pt>
                <c:pt idx="451">
                  <c:v>21.96</c:v>
                </c:pt>
                <c:pt idx="452">
                  <c:v>21.96</c:v>
                </c:pt>
                <c:pt idx="453">
                  <c:v>21.96</c:v>
                </c:pt>
                <c:pt idx="454">
                  <c:v>21.95</c:v>
                </c:pt>
                <c:pt idx="455">
                  <c:v>21.95</c:v>
                </c:pt>
                <c:pt idx="456">
                  <c:v>21.95</c:v>
                </c:pt>
                <c:pt idx="457">
                  <c:v>21.95</c:v>
                </c:pt>
                <c:pt idx="458">
                  <c:v>21.94</c:v>
                </c:pt>
                <c:pt idx="459">
                  <c:v>21.94</c:v>
                </c:pt>
                <c:pt idx="460">
                  <c:v>21.94</c:v>
                </c:pt>
                <c:pt idx="461">
                  <c:v>21.94</c:v>
                </c:pt>
                <c:pt idx="462">
                  <c:v>21.93</c:v>
                </c:pt>
                <c:pt idx="463">
                  <c:v>21.93</c:v>
                </c:pt>
                <c:pt idx="464">
                  <c:v>21.93</c:v>
                </c:pt>
                <c:pt idx="465">
                  <c:v>21.93</c:v>
                </c:pt>
                <c:pt idx="466">
                  <c:v>21.93</c:v>
                </c:pt>
                <c:pt idx="467">
                  <c:v>21.93</c:v>
                </c:pt>
                <c:pt idx="468">
                  <c:v>21.93</c:v>
                </c:pt>
                <c:pt idx="469">
                  <c:v>21.93</c:v>
                </c:pt>
                <c:pt idx="470">
                  <c:v>21.93</c:v>
                </c:pt>
                <c:pt idx="471">
                  <c:v>21.93</c:v>
                </c:pt>
                <c:pt idx="472">
                  <c:v>21.93</c:v>
                </c:pt>
                <c:pt idx="473">
                  <c:v>21.93</c:v>
                </c:pt>
                <c:pt idx="474">
                  <c:v>21.93</c:v>
                </c:pt>
                <c:pt idx="475">
                  <c:v>21.93</c:v>
                </c:pt>
                <c:pt idx="476">
                  <c:v>21.93</c:v>
                </c:pt>
                <c:pt idx="477">
                  <c:v>21.93</c:v>
                </c:pt>
                <c:pt idx="478">
                  <c:v>21.93</c:v>
                </c:pt>
                <c:pt idx="479">
                  <c:v>21.93</c:v>
                </c:pt>
                <c:pt idx="480">
                  <c:v>21.93</c:v>
                </c:pt>
                <c:pt idx="481">
                  <c:v>21.93</c:v>
                </c:pt>
                <c:pt idx="482">
                  <c:v>21.92</c:v>
                </c:pt>
                <c:pt idx="483">
                  <c:v>21.92</c:v>
                </c:pt>
                <c:pt idx="484">
                  <c:v>21.92</c:v>
                </c:pt>
                <c:pt idx="485">
                  <c:v>21.92</c:v>
                </c:pt>
                <c:pt idx="486">
                  <c:v>21.92</c:v>
                </c:pt>
                <c:pt idx="487">
                  <c:v>21.91</c:v>
                </c:pt>
                <c:pt idx="488">
                  <c:v>21.91</c:v>
                </c:pt>
                <c:pt idx="489">
                  <c:v>21.91</c:v>
                </c:pt>
                <c:pt idx="490">
                  <c:v>21.91</c:v>
                </c:pt>
                <c:pt idx="491">
                  <c:v>21.91</c:v>
                </c:pt>
                <c:pt idx="492">
                  <c:v>21.91</c:v>
                </c:pt>
                <c:pt idx="493">
                  <c:v>21.91</c:v>
                </c:pt>
                <c:pt idx="494">
                  <c:v>21.91</c:v>
                </c:pt>
                <c:pt idx="495">
                  <c:v>21.91</c:v>
                </c:pt>
                <c:pt idx="496">
                  <c:v>21.91</c:v>
                </c:pt>
                <c:pt idx="497">
                  <c:v>21.91</c:v>
                </c:pt>
                <c:pt idx="498">
                  <c:v>21.91</c:v>
                </c:pt>
                <c:pt idx="499">
                  <c:v>21.91</c:v>
                </c:pt>
                <c:pt idx="500">
                  <c:v>21.91</c:v>
                </c:pt>
                <c:pt idx="501">
                  <c:v>21.91</c:v>
                </c:pt>
                <c:pt idx="502">
                  <c:v>21.91</c:v>
                </c:pt>
                <c:pt idx="503">
                  <c:v>21.91</c:v>
                </c:pt>
                <c:pt idx="504">
                  <c:v>21.91</c:v>
                </c:pt>
                <c:pt idx="505">
                  <c:v>21.91</c:v>
                </c:pt>
                <c:pt idx="506">
                  <c:v>21.91</c:v>
                </c:pt>
                <c:pt idx="507">
                  <c:v>21.91</c:v>
                </c:pt>
                <c:pt idx="508">
                  <c:v>21.91</c:v>
                </c:pt>
                <c:pt idx="509">
                  <c:v>21.91</c:v>
                </c:pt>
                <c:pt idx="510">
                  <c:v>21.91</c:v>
                </c:pt>
                <c:pt idx="511">
                  <c:v>21.91</c:v>
                </c:pt>
                <c:pt idx="512">
                  <c:v>21.91</c:v>
                </c:pt>
                <c:pt idx="513">
                  <c:v>21.9</c:v>
                </c:pt>
                <c:pt idx="514">
                  <c:v>21.91</c:v>
                </c:pt>
                <c:pt idx="515">
                  <c:v>21.91</c:v>
                </c:pt>
                <c:pt idx="516">
                  <c:v>21.91</c:v>
                </c:pt>
                <c:pt idx="517">
                  <c:v>21.91</c:v>
                </c:pt>
                <c:pt idx="518">
                  <c:v>21.9</c:v>
                </c:pt>
                <c:pt idx="519">
                  <c:v>21.91</c:v>
                </c:pt>
                <c:pt idx="520">
                  <c:v>21.9</c:v>
                </c:pt>
                <c:pt idx="521">
                  <c:v>21.9</c:v>
                </c:pt>
                <c:pt idx="522">
                  <c:v>21.9</c:v>
                </c:pt>
                <c:pt idx="523">
                  <c:v>21.9</c:v>
                </c:pt>
                <c:pt idx="524">
                  <c:v>21.89</c:v>
                </c:pt>
                <c:pt idx="525">
                  <c:v>21.89</c:v>
                </c:pt>
                <c:pt idx="526">
                  <c:v>21.89</c:v>
                </c:pt>
                <c:pt idx="527">
                  <c:v>21.89</c:v>
                </c:pt>
                <c:pt idx="528">
                  <c:v>21.89</c:v>
                </c:pt>
                <c:pt idx="529">
                  <c:v>21.89</c:v>
                </c:pt>
                <c:pt idx="530">
                  <c:v>21.89</c:v>
                </c:pt>
                <c:pt idx="531">
                  <c:v>21.89</c:v>
                </c:pt>
                <c:pt idx="532">
                  <c:v>21.89</c:v>
                </c:pt>
                <c:pt idx="533">
                  <c:v>21.89</c:v>
                </c:pt>
                <c:pt idx="534">
                  <c:v>21.89</c:v>
                </c:pt>
                <c:pt idx="535">
                  <c:v>21.89</c:v>
                </c:pt>
                <c:pt idx="536">
                  <c:v>21.89</c:v>
                </c:pt>
                <c:pt idx="537">
                  <c:v>21.89</c:v>
                </c:pt>
                <c:pt idx="538">
                  <c:v>21.89</c:v>
                </c:pt>
                <c:pt idx="539">
                  <c:v>21.89</c:v>
                </c:pt>
                <c:pt idx="540">
                  <c:v>21.89</c:v>
                </c:pt>
                <c:pt idx="541">
                  <c:v>21.89</c:v>
                </c:pt>
                <c:pt idx="542">
                  <c:v>21.89</c:v>
                </c:pt>
                <c:pt idx="543">
                  <c:v>21.89</c:v>
                </c:pt>
                <c:pt idx="544">
                  <c:v>21.89</c:v>
                </c:pt>
                <c:pt idx="545">
                  <c:v>21.89</c:v>
                </c:pt>
                <c:pt idx="546">
                  <c:v>21.89</c:v>
                </c:pt>
                <c:pt idx="547">
                  <c:v>21.89</c:v>
                </c:pt>
                <c:pt idx="548">
                  <c:v>21.89</c:v>
                </c:pt>
                <c:pt idx="549">
                  <c:v>21.89</c:v>
                </c:pt>
                <c:pt idx="550">
                  <c:v>21.89</c:v>
                </c:pt>
                <c:pt idx="551">
                  <c:v>21.89</c:v>
                </c:pt>
                <c:pt idx="552">
                  <c:v>21.89</c:v>
                </c:pt>
                <c:pt idx="553">
                  <c:v>21.89</c:v>
                </c:pt>
                <c:pt idx="554">
                  <c:v>21.89</c:v>
                </c:pt>
                <c:pt idx="555">
                  <c:v>21.89</c:v>
                </c:pt>
                <c:pt idx="556">
                  <c:v>21.89</c:v>
                </c:pt>
                <c:pt idx="557">
                  <c:v>21.89</c:v>
                </c:pt>
                <c:pt idx="558">
                  <c:v>21.89</c:v>
                </c:pt>
                <c:pt idx="559">
                  <c:v>21.89</c:v>
                </c:pt>
                <c:pt idx="560">
                  <c:v>21.89</c:v>
                </c:pt>
                <c:pt idx="561">
                  <c:v>21.89</c:v>
                </c:pt>
                <c:pt idx="562">
                  <c:v>21.89</c:v>
                </c:pt>
                <c:pt idx="563">
                  <c:v>21.89</c:v>
                </c:pt>
                <c:pt idx="564">
                  <c:v>21.89</c:v>
                </c:pt>
                <c:pt idx="565">
                  <c:v>21.89</c:v>
                </c:pt>
                <c:pt idx="566">
                  <c:v>21.89</c:v>
                </c:pt>
                <c:pt idx="567">
                  <c:v>21.88</c:v>
                </c:pt>
                <c:pt idx="568">
                  <c:v>21.87</c:v>
                </c:pt>
                <c:pt idx="569">
                  <c:v>21.87</c:v>
                </c:pt>
                <c:pt idx="570">
                  <c:v>21.88</c:v>
                </c:pt>
                <c:pt idx="571">
                  <c:v>21.87</c:v>
                </c:pt>
                <c:pt idx="572">
                  <c:v>21.86</c:v>
                </c:pt>
                <c:pt idx="573">
                  <c:v>21.86</c:v>
                </c:pt>
                <c:pt idx="574">
                  <c:v>21.85</c:v>
                </c:pt>
                <c:pt idx="575">
                  <c:v>21.86</c:v>
                </c:pt>
                <c:pt idx="576">
                  <c:v>21.86</c:v>
                </c:pt>
                <c:pt idx="577">
                  <c:v>21.85</c:v>
                </c:pt>
                <c:pt idx="578">
                  <c:v>21.85</c:v>
                </c:pt>
                <c:pt idx="579">
                  <c:v>21.85</c:v>
                </c:pt>
                <c:pt idx="580">
                  <c:v>21.86</c:v>
                </c:pt>
                <c:pt idx="581">
                  <c:v>21.86</c:v>
                </c:pt>
                <c:pt idx="582">
                  <c:v>21.86</c:v>
                </c:pt>
                <c:pt idx="583">
                  <c:v>21.86</c:v>
                </c:pt>
                <c:pt idx="584">
                  <c:v>21.86</c:v>
                </c:pt>
                <c:pt idx="585">
                  <c:v>21.86</c:v>
                </c:pt>
                <c:pt idx="586">
                  <c:v>21.86</c:v>
                </c:pt>
                <c:pt idx="587">
                  <c:v>21.86</c:v>
                </c:pt>
                <c:pt idx="588">
                  <c:v>21.86</c:v>
                </c:pt>
                <c:pt idx="589">
                  <c:v>21.86</c:v>
                </c:pt>
                <c:pt idx="590">
                  <c:v>21.86</c:v>
                </c:pt>
                <c:pt idx="591">
                  <c:v>21.85</c:v>
                </c:pt>
                <c:pt idx="592">
                  <c:v>21.85</c:v>
                </c:pt>
                <c:pt idx="593">
                  <c:v>21.85</c:v>
                </c:pt>
                <c:pt idx="594">
                  <c:v>21.85</c:v>
                </c:pt>
                <c:pt idx="595">
                  <c:v>21.85</c:v>
                </c:pt>
                <c:pt idx="596">
                  <c:v>21.84</c:v>
                </c:pt>
                <c:pt idx="597">
                  <c:v>21.84</c:v>
                </c:pt>
                <c:pt idx="598">
                  <c:v>21.84</c:v>
                </c:pt>
                <c:pt idx="599">
                  <c:v>21.84</c:v>
                </c:pt>
                <c:pt idx="600">
                  <c:v>21.82</c:v>
                </c:pt>
                <c:pt idx="601">
                  <c:v>21.82</c:v>
                </c:pt>
                <c:pt idx="602">
                  <c:v>21.81</c:v>
                </c:pt>
                <c:pt idx="603">
                  <c:v>21.8</c:v>
                </c:pt>
                <c:pt idx="604">
                  <c:v>21.79</c:v>
                </c:pt>
                <c:pt idx="605">
                  <c:v>21.77</c:v>
                </c:pt>
                <c:pt idx="606">
                  <c:v>21.75</c:v>
                </c:pt>
                <c:pt idx="607">
                  <c:v>21.73</c:v>
                </c:pt>
                <c:pt idx="608">
                  <c:v>21.71</c:v>
                </c:pt>
                <c:pt idx="609">
                  <c:v>21.67</c:v>
                </c:pt>
                <c:pt idx="610">
                  <c:v>21.62</c:v>
                </c:pt>
                <c:pt idx="611">
                  <c:v>21.59</c:v>
                </c:pt>
                <c:pt idx="612">
                  <c:v>21.55</c:v>
                </c:pt>
                <c:pt idx="613">
                  <c:v>21.5</c:v>
                </c:pt>
                <c:pt idx="614">
                  <c:v>21.43</c:v>
                </c:pt>
                <c:pt idx="615">
                  <c:v>21.36</c:v>
                </c:pt>
                <c:pt idx="616">
                  <c:v>21.27</c:v>
                </c:pt>
                <c:pt idx="617">
                  <c:v>21.19</c:v>
                </c:pt>
                <c:pt idx="618">
                  <c:v>21.09</c:v>
                </c:pt>
                <c:pt idx="619">
                  <c:v>20.97</c:v>
                </c:pt>
                <c:pt idx="620">
                  <c:v>20.86</c:v>
                </c:pt>
                <c:pt idx="621">
                  <c:v>20.74</c:v>
                </c:pt>
                <c:pt idx="622">
                  <c:v>20.6</c:v>
                </c:pt>
                <c:pt idx="623">
                  <c:v>20.45</c:v>
                </c:pt>
                <c:pt idx="624">
                  <c:v>20.3</c:v>
                </c:pt>
                <c:pt idx="625">
                  <c:v>20.14</c:v>
                </c:pt>
                <c:pt idx="626">
                  <c:v>19.98</c:v>
                </c:pt>
                <c:pt idx="627">
                  <c:v>19.82</c:v>
                </c:pt>
                <c:pt idx="628">
                  <c:v>19.649999999999999</c:v>
                </c:pt>
                <c:pt idx="629">
                  <c:v>19.46</c:v>
                </c:pt>
                <c:pt idx="630">
                  <c:v>19.29</c:v>
                </c:pt>
                <c:pt idx="631">
                  <c:v>19.100000000000001</c:v>
                </c:pt>
                <c:pt idx="632">
                  <c:v>18.920000000000002</c:v>
                </c:pt>
                <c:pt idx="633">
                  <c:v>18.73</c:v>
                </c:pt>
                <c:pt idx="634">
                  <c:v>18.55</c:v>
                </c:pt>
                <c:pt idx="635">
                  <c:v>18.36</c:v>
                </c:pt>
                <c:pt idx="636">
                  <c:v>18.16</c:v>
                </c:pt>
                <c:pt idx="637">
                  <c:v>17.97</c:v>
                </c:pt>
                <c:pt idx="638">
                  <c:v>17.78</c:v>
                </c:pt>
                <c:pt idx="639">
                  <c:v>17.579999999999998</c:v>
                </c:pt>
                <c:pt idx="640">
                  <c:v>17.38</c:v>
                </c:pt>
                <c:pt idx="641">
                  <c:v>17.170000000000002</c:v>
                </c:pt>
                <c:pt idx="642">
                  <c:v>16.96</c:v>
                </c:pt>
                <c:pt idx="643">
                  <c:v>16.75</c:v>
                </c:pt>
                <c:pt idx="644">
                  <c:v>16.53</c:v>
                </c:pt>
                <c:pt idx="645">
                  <c:v>16.3</c:v>
                </c:pt>
                <c:pt idx="646">
                  <c:v>16.059999999999999</c:v>
                </c:pt>
                <c:pt idx="647">
                  <c:v>15.81</c:v>
                </c:pt>
                <c:pt idx="648">
                  <c:v>15.55</c:v>
                </c:pt>
                <c:pt idx="649">
                  <c:v>15.28</c:v>
                </c:pt>
                <c:pt idx="650">
                  <c:v>15.01</c:v>
                </c:pt>
                <c:pt idx="651">
                  <c:v>14.72</c:v>
                </c:pt>
                <c:pt idx="652">
                  <c:v>14.45</c:v>
                </c:pt>
                <c:pt idx="653">
                  <c:v>14.15</c:v>
                </c:pt>
                <c:pt idx="654">
                  <c:v>13.87</c:v>
                </c:pt>
                <c:pt idx="655">
                  <c:v>13.58</c:v>
                </c:pt>
                <c:pt idx="656">
                  <c:v>13.29</c:v>
                </c:pt>
                <c:pt idx="657">
                  <c:v>13.01</c:v>
                </c:pt>
                <c:pt idx="658">
                  <c:v>12.72</c:v>
                </c:pt>
                <c:pt idx="659">
                  <c:v>12.44</c:v>
                </c:pt>
                <c:pt idx="660">
                  <c:v>12.16</c:v>
                </c:pt>
                <c:pt idx="661">
                  <c:v>11.87</c:v>
                </c:pt>
                <c:pt idx="662">
                  <c:v>11.6</c:v>
                </c:pt>
                <c:pt idx="663">
                  <c:v>11.32</c:v>
                </c:pt>
                <c:pt idx="664">
                  <c:v>11.05</c:v>
                </c:pt>
                <c:pt idx="665">
                  <c:v>10.78</c:v>
                </c:pt>
                <c:pt idx="666">
                  <c:v>10.52</c:v>
                </c:pt>
                <c:pt idx="667">
                  <c:v>10.27</c:v>
                </c:pt>
                <c:pt idx="668">
                  <c:v>10.029999999999999</c:v>
                </c:pt>
                <c:pt idx="669">
                  <c:v>9.7899999999999991</c:v>
                </c:pt>
                <c:pt idx="670">
                  <c:v>9.56</c:v>
                </c:pt>
                <c:pt idx="671">
                  <c:v>9.34</c:v>
                </c:pt>
                <c:pt idx="672">
                  <c:v>9.1300000000000008</c:v>
                </c:pt>
                <c:pt idx="673">
                  <c:v>8.93</c:v>
                </c:pt>
                <c:pt idx="674">
                  <c:v>8.75</c:v>
                </c:pt>
                <c:pt idx="675">
                  <c:v>8.57</c:v>
                </c:pt>
                <c:pt idx="676">
                  <c:v>8.41</c:v>
                </c:pt>
                <c:pt idx="677">
                  <c:v>8.24</c:v>
                </c:pt>
                <c:pt idx="678">
                  <c:v>8.1</c:v>
                </c:pt>
                <c:pt idx="679">
                  <c:v>7.95</c:v>
                </c:pt>
                <c:pt idx="680">
                  <c:v>7.81</c:v>
                </c:pt>
                <c:pt idx="681">
                  <c:v>7.68</c:v>
                </c:pt>
                <c:pt idx="682">
                  <c:v>7.55</c:v>
                </c:pt>
                <c:pt idx="683">
                  <c:v>7.42</c:v>
                </c:pt>
                <c:pt idx="684">
                  <c:v>7.31</c:v>
                </c:pt>
                <c:pt idx="685">
                  <c:v>7.2</c:v>
                </c:pt>
                <c:pt idx="686">
                  <c:v>7.09</c:v>
                </c:pt>
                <c:pt idx="687">
                  <c:v>7</c:v>
                </c:pt>
                <c:pt idx="688">
                  <c:v>6.9</c:v>
                </c:pt>
                <c:pt idx="689">
                  <c:v>6.81</c:v>
                </c:pt>
                <c:pt idx="690">
                  <c:v>6.72</c:v>
                </c:pt>
                <c:pt idx="691">
                  <c:v>6.65</c:v>
                </c:pt>
                <c:pt idx="692">
                  <c:v>6.57</c:v>
                </c:pt>
                <c:pt idx="693">
                  <c:v>6.51</c:v>
                </c:pt>
                <c:pt idx="694">
                  <c:v>6.44</c:v>
                </c:pt>
                <c:pt idx="695">
                  <c:v>6.38</c:v>
                </c:pt>
                <c:pt idx="696">
                  <c:v>6.32</c:v>
                </c:pt>
                <c:pt idx="697">
                  <c:v>6.27</c:v>
                </c:pt>
                <c:pt idx="698">
                  <c:v>6.22</c:v>
                </c:pt>
                <c:pt idx="699">
                  <c:v>6.18</c:v>
                </c:pt>
                <c:pt idx="700">
                  <c:v>6.13</c:v>
                </c:pt>
                <c:pt idx="701">
                  <c:v>6.09</c:v>
                </c:pt>
                <c:pt idx="702">
                  <c:v>6.05</c:v>
                </c:pt>
                <c:pt idx="703">
                  <c:v>6.01</c:v>
                </c:pt>
                <c:pt idx="704">
                  <c:v>5.97</c:v>
                </c:pt>
                <c:pt idx="705">
                  <c:v>5.94</c:v>
                </c:pt>
                <c:pt idx="706">
                  <c:v>5.91</c:v>
                </c:pt>
              </c:numCache>
            </c:numRef>
          </c:yVal>
          <c:smooth val="0"/>
        </c:ser>
        <c:dLbls>
          <c:showLegendKey val="0"/>
          <c:showVal val="0"/>
          <c:showCatName val="0"/>
          <c:showSerName val="0"/>
          <c:showPercent val="0"/>
          <c:showBubbleSize val="0"/>
        </c:dLbls>
        <c:axId val="375052280"/>
        <c:axId val="375052672"/>
      </c:scatterChart>
      <c:valAx>
        <c:axId val="375052280"/>
        <c:scaling>
          <c:orientation val="minMax"/>
          <c:max val="650"/>
          <c:min val="0"/>
        </c:scaling>
        <c:delete val="0"/>
        <c:axPos val="b"/>
        <c:majorGridlines/>
        <c:majorTickMark val="none"/>
        <c:minorTickMark val="none"/>
        <c:tickLblPos val="nextTo"/>
        <c:txPr>
          <a:bodyPr/>
          <a:lstStyle/>
          <a:p>
            <a:pPr>
              <a:defRPr sz="1600"/>
            </a:pPr>
            <a:endParaRPr lang="en-US"/>
          </a:p>
        </c:txPr>
        <c:crossAx val="375052672"/>
        <c:crosses val="autoZero"/>
        <c:crossBetween val="midCat"/>
        <c:majorUnit val="50"/>
      </c:valAx>
      <c:valAx>
        <c:axId val="375052672"/>
        <c:scaling>
          <c:orientation val="minMax"/>
          <c:max val="23"/>
          <c:min val="18"/>
        </c:scaling>
        <c:delete val="0"/>
        <c:axPos val="l"/>
        <c:majorGridlines/>
        <c:numFmt formatCode="General" sourceLinked="1"/>
        <c:majorTickMark val="none"/>
        <c:minorTickMark val="none"/>
        <c:tickLblPos val="nextTo"/>
        <c:txPr>
          <a:bodyPr/>
          <a:lstStyle/>
          <a:p>
            <a:pPr>
              <a:defRPr sz="1600"/>
            </a:pPr>
            <a:endParaRPr lang="en-US"/>
          </a:p>
        </c:txPr>
        <c:crossAx val="375052280"/>
        <c:crosses val="autoZero"/>
        <c:crossBetween val="midCat"/>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b="1" i="0" baseline="0" dirty="0">
                <a:effectLst/>
              </a:rPr>
              <a:t>04/08/2018 </a:t>
            </a:r>
            <a:r>
              <a:rPr lang="en-US" sz="2400" b="1" i="0" baseline="0" dirty="0" smtClean="0">
                <a:effectLst/>
              </a:rPr>
              <a:t>– Truman Observatory, Kirksville</a:t>
            </a:r>
            <a:endParaRPr lang="en-US" sz="2400" dirty="0">
              <a:effectLst/>
            </a:endParaRPr>
          </a:p>
        </c:rich>
      </c:tx>
      <c:overlay val="0"/>
    </c:title>
    <c:autoTitleDeleted val="0"/>
    <c:plotArea>
      <c:layout/>
      <c:scatterChart>
        <c:scatterStyle val="lineMarker"/>
        <c:varyColors val="0"/>
        <c:ser>
          <c:idx val="0"/>
          <c:order val="0"/>
          <c:spPr>
            <a:ln w="28575">
              <a:noFill/>
            </a:ln>
          </c:spPr>
          <c:marker>
            <c:symbol val="circle"/>
            <c:size val="4"/>
          </c:marker>
          <c:yVal>
            <c:numRef>
              <c:f>'Rey 04082018'!$E$39:$E$721</c:f>
              <c:numCache>
                <c:formatCode>General</c:formatCode>
                <c:ptCount val="683"/>
                <c:pt idx="0">
                  <c:v>7.73</c:v>
                </c:pt>
                <c:pt idx="1">
                  <c:v>7.72</c:v>
                </c:pt>
                <c:pt idx="2">
                  <c:v>7.89</c:v>
                </c:pt>
                <c:pt idx="3">
                  <c:v>7.96</c:v>
                </c:pt>
                <c:pt idx="4">
                  <c:v>8.08</c:v>
                </c:pt>
                <c:pt idx="5">
                  <c:v>8.2100000000000009</c:v>
                </c:pt>
                <c:pt idx="6">
                  <c:v>8.35</c:v>
                </c:pt>
                <c:pt idx="7">
                  <c:v>8.49</c:v>
                </c:pt>
                <c:pt idx="8">
                  <c:v>8.65</c:v>
                </c:pt>
                <c:pt idx="9">
                  <c:v>8.81</c:v>
                </c:pt>
                <c:pt idx="10">
                  <c:v>8.9700000000000006</c:v>
                </c:pt>
                <c:pt idx="11">
                  <c:v>9.14</c:v>
                </c:pt>
                <c:pt idx="12">
                  <c:v>9.31</c:v>
                </c:pt>
                <c:pt idx="13">
                  <c:v>9.49</c:v>
                </c:pt>
                <c:pt idx="14">
                  <c:v>9.68</c:v>
                </c:pt>
                <c:pt idx="15">
                  <c:v>9.8800000000000008</c:v>
                </c:pt>
                <c:pt idx="16">
                  <c:v>10.09</c:v>
                </c:pt>
                <c:pt idx="17">
                  <c:v>10.3</c:v>
                </c:pt>
                <c:pt idx="18">
                  <c:v>10.53</c:v>
                </c:pt>
                <c:pt idx="19">
                  <c:v>10.76</c:v>
                </c:pt>
                <c:pt idx="20">
                  <c:v>10.99</c:v>
                </c:pt>
                <c:pt idx="21">
                  <c:v>11.22</c:v>
                </c:pt>
                <c:pt idx="22">
                  <c:v>11.45</c:v>
                </c:pt>
                <c:pt idx="23">
                  <c:v>11.68</c:v>
                </c:pt>
                <c:pt idx="24">
                  <c:v>11.91</c:v>
                </c:pt>
                <c:pt idx="25">
                  <c:v>12.15</c:v>
                </c:pt>
                <c:pt idx="26">
                  <c:v>12.39</c:v>
                </c:pt>
                <c:pt idx="27">
                  <c:v>12.63</c:v>
                </c:pt>
                <c:pt idx="28">
                  <c:v>12.87</c:v>
                </c:pt>
                <c:pt idx="29">
                  <c:v>13.12</c:v>
                </c:pt>
                <c:pt idx="30">
                  <c:v>13.38</c:v>
                </c:pt>
                <c:pt idx="31">
                  <c:v>13.63</c:v>
                </c:pt>
                <c:pt idx="32">
                  <c:v>13.89</c:v>
                </c:pt>
                <c:pt idx="33">
                  <c:v>14.15</c:v>
                </c:pt>
                <c:pt idx="34">
                  <c:v>14.41</c:v>
                </c:pt>
                <c:pt idx="35">
                  <c:v>14.67</c:v>
                </c:pt>
                <c:pt idx="36">
                  <c:v>14.92</c:v>
                </c:pt>
                <c:pt idx="37">
                  <c:v>15.17</c:v>
                </c:pt>
                <c:pt idx="38">
                  <c:v>15.42</c:v>
                </c:pt>
                <c:pt idx="39">
                  <c:v>15.66</c:v>
                </c:pt>
                <c:pt idx="40">
                  <c:v>15.89</c:v>
                </c:pt>
                <c:pt idx="41">
                  <c:v>16.12</c:v>
                </c:pt>
                <c:pt idx="42">
                  <c:v>16.34</c:v>
                </c:pt>
                <c:pt idx="43">
                  <c:v>16.54</c:v>
                </c:pt>
                <c:pt idx="44">
                  <c:v>16.739999999999998</c:v>
                </c:pt>
                <c:pt idx="45">
                  <c:v>16.93</c:v>
                </c:pt>
                <c:pt idx="46">
                  <c:v>17.11</c:v>
                </c:pt>
                <c:pt idx="47">
                  <c:v>17.29</c:v>
                </c:pt>
                <c:pt idx="48">
                  <c:v>17.47</c:v>
                </c:pt>
                <c:pt idx="49">
                  <c:v>17.64</c:v>
                </c:pt>
                <c:pt idx="50">
                  <c:v>17.8</c:v>
                </c:pt>
                <c:pt idx="51">
                  <c:v>17.97</c:v>
                </c:pt>
                <c:pt idx="52">
                  <c:v>18.13</c:v>
                </c:pt>
                <c:pt idx="53">
                  <c:v>18.28</c:v>
                </c:pt>
                <c:pt idx="54">
                  <c:v>18.43</c:v>
                </c:pt>
                <c:pt idx="55">
                  <c:v>18.579999999999998</c:v>
                </c:pt>
                <c:pt idx="56">
                  <c:v>18.72</c:v>
                </c:pt>
                <c:pt idx="57">
                  <c:v>18.850000000000001</c:v>
                </c:pt>
                <c:pt idx="58">
                  <c:v>18.989999999999998</c:v>
                </c:pt>
                <c:pt idx="59">
                  <c:v>19.11</c:v>
                </c:pt>
                <c:pt idx="60">
                  <c:v>19.239999999999998</c:v>
                </c:pt>
                <c:pt idx="61">
                  <c:v>19.350000000000001</c:v>
                </c:pt>
                <c:pt idx="62">
                  <c:v>19.46</c:v>
                </c:pt>
                <c:pt idx="63">
                  <c:v>19.559999999999999</c:v>
                </c:pt>
                <c:pt idx="64">
                  <c:v>19.66</c:v>
                </c:pt>
                <c:pt idx="65">
                  <c:v>19.739999999999998</c:v>
                </c:pt>
                <c:pt idx="66">
                  <c:v>19.82</c:v>
                </c:pt>
                <c:pt idx="67">
                  <c:v>19.87</c:v>
                </c:pt>
                <c:pt idx="68">
                  <c:v>19.95</c:v>
                </c:pt>
                <c:pt idx="69">
                  <c:v>20.03</c:v>
                </c:pt>
                <c:pt idx="70">
                  <c:v>20.100000000000001</c:v>
                </c:pt>
                <c:pt idx="71">
                  <c:v>20.14</c:v>
                </c:pt>
                <c:pt idx="72">
                  <c:v>20.190000000000001</c:v>
                </c:pt>
                <c:pt idx="73">
                  <c:v>20.23</c:v>
                </c:pt>
                <c:pt idx="74">
                  <c:v>20.260000000000002</c:v>
                </c:pt>
                <c:pt idx="75">
                  <c:v>20.28</c:v>
                </c:pt>
                <c:pt idx="76">
                  <c:v>20.3</c:v>
                </c:pt>
                <c:pt idx="77">
                  <c:v>20.329999999999998</c:v>
                </c:pt>
                <c:pt idx="78">
                  <c:v>20.350000000000001</c:v>
                </c:pt>
                <c:pt idx="79">
                  <c:v>20.37</c:v>
                </c:pt>
                <c:pt idx="80">
                  <c:v>20.38</c:v>
                </c:pt>
                <c:pt idx="81">
                  <c:v>20.41</c:v>
                </c:pt>
                <c:pt idx="82">
                  <c:v>20.420000000000002</c:v>
                </c:pt>
                <c:pt idx="83">
                  <c:v>20.440000000000001</c:v>
                </c:pt>
                <c:pt idx="84">
                  <c:v>20.45</c:v>
                </c:pt>
                <c:pt idx="85">
                  <c:v>20.46</c:v>
                </c:pt>
                <c:pt idx="86">
                  <c:v>20.46</c:v>
                </c:pt>
                <c:pt idx="87">
                  <c:v>20.47</c:v>
                </c:pt>
                <c:pt idx="88">
                  <c:v>20.47</c:v>
                </c:pt>
                <c:pt idx="89">
                  <c:v>20.48</c:v>
                </c:pt>
                <c:pt idx="90">
                  <c:v>20.47</c:v>
                </c:pt>
                <c:pt idx="91">
                  <c:v>20.47</c:v>
                </c:pt>
                <c:pt idx="92">
                  <c:v>20.48</c:v>
                </c:pt>
                <c:pt idx="93">
                  <c:v>20.48</c:v>
                </c:pt>
                <c:pt idx="94">
                  <c:v>20.48</c:v>
                </c:pt>
                <c:pt idx="95">
                  <c:v>20.48</c:v>
                </c:pt>
                <c:pt idx="96">
                  <c:v>20.48</c:v>
                </c:pt>
                <c:pt idx="97">
                  <c:v>20.48</c:v>
                </c:pt>
                <c:pt idx="98">
                  <c:v>20.48</c:v>
                </c:pt>
                <c:pt idx="99">
                  <c:v>20.48</c:v>
                </c:pt>
                <c:pt idx="100">
                  <c:v>20.48</c:v>
                </c:pt>
                <c:pt idx="101">
                  <c:v>20.48</c:v>
                </c:pt>
                <c:pt idx="102">
                  <c:v>20.48</c:v>
                </c:pt>
                <c:pt idx="103">
                  <c:v>20.47</c:v>
                </c:pt>
                <c:pt idx="104">
                  <c:v>20.47</c:v>
                </c:pt>
                <c:pt idx="105">
                  <c:v>20.47</c:v>
                </c:pt>
                <c:pt idx="106">
                  <c:v>20.46</c:v>
                </c:pt>
                <c:pt idx="107">
                  <c:v>20.46</c:v>
                </c:pt>
                <c:pt idx="108">
                  <c:v>20.48</c:v>
                </c:pt>
                <c:pt idx="109">
                  <c:v>20.48</c:v>
                </c:pt>
                <c:pt idx="110">
                  <c:v>20.48</c:v>
                </c:pt>
                <c:pt idx="111">
                  <c:v>20.48</c:v>
                </c:pt>
                <c:pt idx="112">
                  <c:v>20.48</c:v>
                </c:pt>
                <c:pt idx="113">
                  <c:v>20.48</c:v>
                </c:pt>
                <c:pt idx="114">
                  <c:v>20.49</c:v>
                </c:pt>
                <c:pt idx="115">
                  <c:v>20.49</c:v>
                </c:pt>
                <c:pt idx="116">
                  <c:v>20.49</c:v>
                </c:pt>
                <c:pt idx="117">
                  <c:v>20.49</c:v>
                </c:pt>
                <c:pt idx="118">
                  <c:v>20.48</c:v>
                </c:pt>
                <c:pt idx="119">
                  <c:v>20.48</c:v>
                </c:pt>
                <c:pt idx="120">
                  <c:v>20.49</c:v>
                </c:pt>
                <c:pt idx="121">
                  <c:v>20.49</c:v>
                </c:pt>
                <c:pt idx="122">
                  <c:v>20.47</c:v>
                </c:pt>
                <c:pt idx="123">
                  <c:v>20.47</c:v>
                </c:pt>
                <c:pt idx="124">
                  <c:v>20.48</c:v>
                </c:pt>
                <c:pt idx="125">
                  <c:v>20.48</c:v>
                </c:pt>
                <c:pt idx="126">
                  <c:v>20.48</c:v>
                </c:pt>
                <c:pt idx="127">
                  <c:v>20.48</c:v>
                </c:pt>
                <c:pt idx="128">
                  <c:v>20.49</c:v>
                </c:pt>
                <c:pt idx="129">
                  <c:v>20.5</c:v>
                </c:pt>
                <c:pt idx="130">
                  <c:v>20.49</c:v>
                </c:pt>
                <c:pt idx="131">
                  <c:v>20.47</c:v>
                </c:pt>
                <c:pt idx="132">
                  <c:v>20.45</c:v>
                </c:pt>
                <c:pt idx="133">
                  <c:v>20.45</c:v>
                </c:pt>
                <c:pt idx="134">
                  <c:v>20.46</c:v>
                </c:pt>
                <c:pt idx="135">
                  <c:v>20.47</c:v>
                </c:pt>
                <c:pt idx="136">
                  <c:v>20.48</c:v>
                </c:pt>
                <c:pt idx="137">
                  <c:v>20.48</c:v>
                </c:pt>
                <c:pt idx="138">
                  <c:v>20.48</c:v>
                </c:pt>
                <c:pt idx="139">
                  <c:v>20.48</c:v>
                </c:pt>
                <c:pt idx="140">
                  <c:v>20.48</c:v>
                </c:pt>
                <c:pt idx="141">
                  <c:v>20.49</c:v>
                </c:pt>
                <c:pt idx="142">
                  <c:v>20.5</c:v>
                </c:pt>
                <c:pt idx="143">
                  <c:v>20.5</c:v>
                </c:pt>
                <c:pt idx="144">
                  <c:v>20.49</c:v>
                </c:pt>
                <c:pt idx="145">
                  <c:v>20.49</c:v>
                </c:pt>
                <c:pt idx="146">
                  <c:v>20.49</c:v>
                </c:pt>
                <c:pt idx="147">
                  <c:v>20.5</c:v>
                </c:pt>
                <c:pt idx="148">
                  <c:v>20.49</c:v>
                </c:pt>
                <c:pt idx="149">
                  <c:v>20.49</c:v>
                </c:pt>
                <c:pt idx="150">
                  <c:v>20.5</c:v>
                </c:pt>
                <c:pt idx="151">
                  <c:v>20.5</c:v>
                </c:pt>
                <c:pt idx="152">
                  <c:v>20.51</c:v>
                </c:pt>
                <c:pt idx="153">
                  <c:v>20.51</c:v>
                </c:pt>
                <c:pt idx="154">
                  <c:v>20.5</c:v>
                </c:pt>
                <c:pt idx="155">
                  <c:v>20.5</c:v>
                </c:pt>
                <c:pt idx="156">
                  <c:v>20.5</c:v>
                </c:pt>
                <c:pt idx="157">
                  <c:v>20.48</c:v>
                </c:pt>
                <c:pt idx="158">
                  <c:v>20.46</c:v>
                </c:pt>
                <c:pt idx="159">
                  <c:v>20.47</c:v>
                </c:pt>
                <c:pt idx="160">
                  <c:v>20.47</c:v>
                </c:pt>
                <c:pt idx="161">
                  <c:v>20.46</c:v>
                </c:pt>
                <c:pt idx="162">
                  <c:v>20.46</c:v>
                </c:pt>
                <c:pt idx="163">
                  <c:v>20.46</c:v>
                </c:pt>
                <c:pt idx="164">
                  <c:v>20.45</c:v>
                </c:pt>
                <c:pt idx="165">
                  <c:v>20.45</c:v>
                </c:pt>
                <c:pt idx="166">
                  <c:v>20.47</c:v>
                </c:pt>
                <c:pt idx="167">
                  <c:v>20.48</c:v>
                </c:pt>
                <c:pt idx="168">
                  <c:v>20.48</c:v>
                </c:pt>
                <c:pt idx="169">
                  <c:v>20.46</c:v>
                </c:pt>
                <c:pt idx="170">
                  <c:v>20.440000000000001</c:v>
                </c:pt>
                <c:pt idx="171">
                  <c:v>20.45</c:v>
                </c:pt>
                <c:pt idx="172">
                  <c:v>20.46</c:v>
                </c:pt>
                <c:pt idx="173">
                  <c:v>20.48</c:v>
                </c:pt>
                <c:pt idx="174">
                  <c:v>20.48</c:v>
                </c:pt>
                <c:pt idx="175">
                  <c:v>20.46</c:v>
                </c:pt>
                <c:pt idx="176">
                  <c:v>20.45</c:v>
                </c:pt>
                <c:pt idx="177">
                  <c:v>20.45</c:v>
                </c:pt>
                <c:pt idx="178">
                  <c:v>20.47</c:v>
                </c:pt>
                <c:pt idx="179">
                  <c:v>20.46</c:v>
                </c:pt>
                <c:pt idx="180">
                  <c:v>20.45</c:v>
                </c:pt>
                <c:pt idx="181">
                  <c:v>20.43</c:v>
                </c:pt>
                <c:pt idx="182">
                  <c:v>20.399999999999999</c:v>
                </c:pt>
                <c:pt idx="183">
                  <c:v>20.37</c:v>
                </c:pt>
                <c:pt idx="184">
                  <c:v>20.34</c:v>
                </c:pt>
                <c:pt idx="185">
                  <c:v>20.329999999999998</c:v>
                </c:pt>
                <c:pt idx="186">
                  <c:v>20.309999999999999</c:v>
                </c:pt>
                <c:pt idx="187">
                  <c:v>20.309999999999999</c:v>
                </c:pt>
                <c:pt idx="188">
                  <c:v>20.309999999999999</c:v>
                </c:pt>
                <c:pt idx="189">
                  <c:v>20.309999999999999</c:v>
                </c:pt>
                <c:pt idx="190">
                  <c:v>20.29</c:v>
                </c:pt>
                <c:pt idx="191">
                  <c:v>20.309999999999999</c:v>
                </c:pt>
                <c:pt idx="192">
                  <c:v>20.329999999999998</c:v>
                </c:pt>
                <c:pt idx="193">
                  <c:v>20.32</c:v>
                </c:pt>
                <c:pt idx="194">
                  <c:v>20.309999999999999</c:v>
                </c:pt>
                <c:pt idx="195">
                  <c:v>20.309999999999999</c:v>
                </c:pt>
                <c:pt idx="196">
                  <c:v>20.29</c:v>
                </c:pt>
                <c:pt idx="197">
                  <c:v>20.29</c:v>
                </c:pt>
                <c:pt idx="198">
                  <c:v>20.27</c:v>
                </c:pt>
                <c:pt idx="199">
                  <c:v>20.260000000000002</c:v>
                </c:pt>
                <c:pt idx="200">
                  <c:v>20.28</c:v>
                </c:pt>
                <c:pt idx="201">
                  <c:v>20.309999999999999</c:v>
                </c:pt>
                <c:pt idx="202">
                  <c:v>20.350000000000001</c:v>
                </c:pt>
                <c:pt idx="203">
                  <c:v>20.350000000000001</c:v>
                </c:pt>
                <c:pt idx="204">
                  <c:v>20.350000000000001</c:v>
                </c:pt>
                <c:pt idx="205">
                  <c:v>20.36</c:v>
                </c:pt>
                <c:pt idx="206">
                  <c:v>20.37</c:v>
                </c:pt>
                <c:pt idx="207">
                  <c:v>20.37</c:v>
                </c:pt>
                <c:pt idx="208">
                  <c:v>20.38</c:v>
                </c:pt>
                <c:pt idx="209">
                  <c:v>20.399999999999999</c:v>
                </c:pt>
                <c:pt idx="210">
                  <c:v>20.41</c:v>
                </c:pt>
                <c:pt idx="211">
                  <c:v>20.41</c:v>
                </c:pt>
                <c:pt idx="212">
                  <c:v>20.43</c:v>
                </c:pt>
                <c:pt idx="213">
                  <c:v>20.440000000000001</c:v>
                </c:pt>
                <c:pt idx="214">
                  <c:v>20.440000000000001</c:v>
                </c:pt>
                <c:pt idx="215">
                  <c:v>20.45</c:v>
                </c:pt>
                <c:pt idx="216">
                  <c:v>20.46</c:v>
                </c:pt>
                <c:pt idx="217">
                  <c:v>20.47</c:v>
                </c:pt>
                <c:pt idx="218">
                  <c:v>20.48</c:v>
                </c:pt>
                <c:pt idx="219">
                  <c:v>20.48</c:v>
                </c:pt>
                <c:pt idx="220">
                  <c:v>20.47</c:v>
                </c:pt>
                <c:pt idx="221">
                  <c:v>20.48</c:v>
                </c:pt>
                <c:pt idx="222">
                  <c:v>20.48</c:v>
                </c:pt>
                <c:pt idx="223">
                  <c:v>20.49</c:v>
                </c:pt>
                <c:pt idx="224">
                  <c:v>20.49</c:v>
                </c:pt>
                <c:pt idx="225">
                  <c:v>20.5</c:v>
                </c:pt>
                <c:pt idx="226">
                  <c:v>20.49</c:v>
                </c:pt>
                <c:pt idx="227">
                  <c:v>20.48</c:v>
                </c:pt>
                <c:pt idx="228">
                  <c:v>20.46</c:v>
                </c:pt>
                <c:pt idx="229">
                  <c:v>20.440000000000001</c:v>
                </c:pt>
                <c:pt idx="230">
                  <c:v>20.440000000000001</c:v>
                </c:pt>
                <c:pt idx="231">
                  <c:v>20.420000000000002</c:v>
                </c:pt>
                <c:pt idx="232">
                  <c:v>20.41</c:v>
                </c:pt>
                <c:pt idx="233">
                  <c:v>20.399999999999999</c:v>
                </c:pt>
                <c:pt idx="234">
                  <c:v>20.39</c:v>
                </c:pt>
                <c:pt idx="235">
                  <c:v>20.39</c:v>
                </c:pt>
                <c:pt idx="236">
                  <c:v>20.38</c:v>
                </c:pt>
                <c:pt idx="237">
                  <c:v>20.38</c:v>
                </c:pt>
                <c:pt idx="238">
                  <c:v>20.38</c:v>
                </c:pt>
                <c:pt idx="239">
                  <c:v>20.39</c:v>
                </c:pt>
                <c:pt idx="240">
                  <c:v>20.399999999999999</c:v>
                </c:pt>
                <c:pt idx="241">
                  <c:v>20.399999999999999</c:v>
                </c:pt>
                <c:pt idx="242">
                  <c:v>20.239999999999998</c:v>
                </c:pt>
                <c:pt idx="243">
                  <c:v>20.260000000000002</c:v>
                </c:pt>
                <c:pt idx="244">
                  <c:v>20.41</c:v>
                </c:pt>
                <c:pt idx="245">
                  <c:v>20.39</c:v>
                </c:pt>
                <c:pt idx="246">
                  <c:v>20.37</c:v>
                </c:pt>
                <c:pt idx="247">
                  <c:v>20.350000000000001</c:v>
                </c:pt>
                <c:pt idx="248">
                  <c:v>20.32</c:v>
                </c:pt>
                <c:pt idx="249">
                  <c:v>20.329999999999998</c:v>
                </c:pt>
                <c:pt idx="250">
                  <c:v>20.34</c:v>
                </c:pt>
                <c:pt idx="251">
                  <c:v>20.350000000000001</c:v>
                </c:pt>
                <c:pt idx="252">
                  <c:v>20.350000000000001</c:v>
                </c:pt>
                <c:pt idx="253">
                  <c:v>20.329999999999998</c:v>
                </c:pt>
                <c:pt idx="254">
                  <c:v>20.309999999999999</c:v>
                </c:pt>
                <c:pt idx="255">
                  <c:v>20.27</c:v>
                </c:pt>
                <c:pt idx="256">
                  <c:v>20.23</c:v>
                </c:pt>
                <c:pt idx="257">
                  <c:v>20.23</c:v>
                </c:pt>
                <c:pt idx="258">
                  <c:v>20.25</c:v>
                </c:pt>
                <c:pt idx="259">
                  <c:v>20.23</c:v>
                </c:pt>
                <c:pt idx="260">
                  <c:v>20.2</c:v>
                </c:pt>
                <c:pt idx="261">
                  <c:v>20.2</c:v>
                </c:pt>
                <c:pt idx="262">
                  <c:v>20.23</c:v>
                </c:pt>
                <c:pt idx="263">
                  <c:v>20.239999999999998</c:v>
                </c:pt>
                <c:pt idx="264">
                  <c:v>20.27</c:v>
                </c:pt>
                <c:pt idx="265">
                  <c:v>20.29</c:v>
                </c:pt>
                <c:pt idx="266">
                  <c:v>20.3</c:v>
                </c:pt>
                <c:pt idx="267">
                  <c:v>20.309999999999999</c:v>
                </c:pt>
                <c:pt idx="268">
                  <c:v>20.329999999999998</c:v>
                </c:pt>
                <c:pt idx="269">
                  <c:v>20.34</c:v>
                </c:pt>
                <c:pt idx="270">
                  <c:v>20.34</c:v>
                </c:pt>
                <c:pt idx="271">
                  <c:v>20.350000000000001</c:v>
                </c:pt>
                <c:pt idx="272">
                  <c:v>20.36</c:v>
                </c:pt>
                <c:pt idx="273">
                  <c:v>20.38</c:v>
                </c:pt>
                <c:pt idx="274">
                  <c:v>20.38</c:v>
                </c:pt>
                <c:pt idx="275">
                  <c:v>20.38</c:v>
                </c:pt>
                <c:pt idx="276">
                  <c:v>20.38</c:v>
                </c:pt>
                <c:pt idx="277">
                  <c:v>20.38</c:v>
                </c:pt>
                <c:pt idx="278">
                  <c:v>20.37</c:v>
                </c:pt>
                <c:pt idx="279">
                  <c:v>20.38</c:v>
                </c:pt>
                <c:pt idx="280">
                  <c:v>20.41</c:v>
                </c:pt>
                <c:pt idx="281">
                  <c:v>20.43</c:v>
                </c:pt>
                <c:pt idx="282">
                  <c:v>20.43</c:v>
                </c:pt>
                <c:pt idx="283">
                  <c:v>20.43</c:v>
                </c:pt>
                <c:pt idx="284">
                  <c:v>20.45</c:v>
                </c:pt>
                <c:pt idx="285">
                  <c:v>20.45</c:v>
                </c:pt>
                <c:pt idx="286">
                  <c:v>20.45</c:v>
                </c:pt>
                <c:pt idx="287">
                  <c:v>20.47</c:v>
                </c:pt>
                <c:pt idx="288">
                  <c:v>20.48</c:v>
                </c:pt>
                <c:pt idx="289">
                  <c:v>20.49</c:v>
                </c:pt>
                <c:pt idx="290">
                  <c:v>20.49</c:v>
                </c:pt>
                <c:pt idx="291">
                  <c:v>20.5</c:v>
                </c:pt>
                <c:pt idx="292">
                  <c:v>20.52</c:v>
                </c:pt>
                <c:pt idx="293">
                  <c:v>20.5</c:v>
                </c:pt>
                <c:pt idx="294">
                  <c:v>20.47</c:v>
                </c:pt>
                <c:pt idx="295">
                  <c:v>20.47</c:v>
                </c:pt>
                <c:pt idx="296">
                  <c:v>20.48</c:v>
                </c:pt>
                <c:pt idx="297">
                  <c:v>20.51</c:v>
                </c:pt>
                <c:pt idx="298">
                  <c:v>20.53</c:v>
                </c:pt>
                <c:pt idx="299">
                  <c:v>20.54</c:v>
                </c:pt>
                <c:pt idx="300">
                  <c:v>20.54</c:v>
                </c:pt>
                <c:pt idx="301">
                  <c:v>20.55</c:v>
                </c:pt>
                <c:pt idx="302">
                  <c:v>20.53</c:v>
                </c:pt>
                <c:pt idx="303">
                  <c:v>20.55</c:v>
                </c:pt>
                <c:pt idx="304">
                  <c:v>20.55</c:v>
                </c:pt>
                <c:pt idx="305">
                  <c:v>20.52</c:v>
                </c:pt>
                <c:pt idx="306">
                  <c:v>20.48</c:v>
                </c:pt>
                <c:pt idx="307">
                  <c:v>20.45</c:v>
                </c:pt>
                <c:pt idx="308">
                  <c:v>20.46</c:v>
                </c:pt>
                <c:pt idx="309">
                  <c:v>20.46</c:v>
                </c:pt>
                <c:pt idx="310">
                  <c:v>20.47</c:v>
                </c:pt>
                <c:pt idx="311">
                  <c:v>20.47</c:v>
                </c:pt>
                <c:pt idx="312">
                  <c:v>20.47</c:v>
                </c:pt>
                <c:pt idx="313">
                  <c:v>20.48</c:v>
                </c:pt>
                <c:pt idx="314">
                  <c:v>20.51</c:v>
                </c:pt>
                <c:pt idx="315">
                  <c:v>20.51</c:v>
                </c:pt>
                <c:pt idx="316">
                  <c:v>20.5</c:v>
                </c:pt>
                <c:pt idx="317">
                  <c:v>20.49</c:v>
                </c:pt>
                <c:pt idx="318">
                  <c:v>20.48</c:v>
                </c:pt>
                <c:pt idx="319">
                  <c:v>20.48</c:v>
                </c:pt>
                <c:pt idx="320">
                  <c:v>20.48</c:v>
                </c:pt>
                <c:pt idx="321">
                  <c:v>20.48</c:v>
                </c:pt>
                <c:pt idx="322">
                  <c:v>20.49</c:v>
                </c:pt>
                <c:pt idx="323">
                  <c:v>20.47</c:v>
                </c:pt>
                <c:pt idx="324">
                  <c:v>20.46</c:v>
                </c:pt>
                <c:pt idx="325">
                  <c:v>20.45</c:v>
                </c:pt>
                <c:pt idx="326">
                  <c:v>20.45</c:v>
                </c:pt>
                <c:pt idx="327">
                  <c:v>20.47</c:v>
                </c:pt>
                <c:pt idx="328">
                  <c:v>20.48</c:v>
                </c:pt>
                <c:pt idx="329">
                  <c:v>20.48</c:v>
                </c:pt>
                <c:pt idx="330">
                  <c:v>20.48</c:v>
                </c:pt>
                <c:pt idx="331">
                  <c:v>20.49</c:v>
                </c:pt>
                <c:pt idx="332">
                  <c:v>20.48</c:v>
                </c:pt>
                <c:pt idx="333">
                  <c:v>20.47</c:v>
                </c:pt>
                <c:pt idx="334">
                  <c:v>20.47</c:v>
                </c:pt>
                <c:pt idx="335">
                  <c:v>20.46</c:v>
                </c:pt>
                <c:pt idx="336">
                  <c:v>20.45</c:v>
                </c:pt>
                <c:pt idx="337">
                  <c:v>20.440000000000001</c:v>
                </c:pt>
                <c:pt idx="338">
                  <c:v>20.420000000000002</c:v>
                </c:pt>
                <c:pt idx="339">
                  <c:v>20.41</c:v>
                </c:pt>
                <c:pt idx="340">
                  <c:v>20.38</c:v>
                </c:pt>
                <c:pt idx="341">
                  <c:v>20.38</c:v>
                </c:pt>
                <c:pt idx="342">
                  <c:v>20.36</c:v>
                </c:pt>
                <c:pt idx="343">
                  <c:v>20.350000000000001</c:v>
                </c:pt>
                <c:pt idx="344">
                  <c:v>20.34</c:v>
                </c:pt>
                <c:pt idx="345">
                  <c:v>20.329999999999998</c:v>
                </c:pt>
                <c:pt idx="346">
                  <c:v>20.329999999999998</c:v>
                </c:pt>
                <c:pt idx="347">
                  <c:v>20.329999999999998</c:v>
                </c:pt>
                <c:pt idx="348">
                  <c:v>20.34</c:v>
                </c:pt>
                <c:pt idx="349">
                  <c:v>20.34</c:v>
                </c:pt>
                <c:pt idx="350">
                  <c:v>20.34</c:v>
                </c:pt>
                <c:pt idx="351">
                  <c:v>20.34</c:v>
                </c:pt>
                <c:pt idx="352">
                  <c:v>20.34</c:v>
                </c:pt>
                <c:pt idx="353">
                  <c:v>20.350000000000001</c:v>
                </c:pt>
                <c:pt idx="354">
                  <c:v>20.36</c:v>
                </c:pt>
                <c:pt idx="355">
                  <c:v>20.350000000000001</c:v>
                </c:pt>
                <c:pt idx="356">
                  <c:v>20.329999999999998</c:v>
                </c:pt>
                <c:pt idx="357">
                  <c:v>20.32</c:v>
                </c:pt>
                <c:pt idx="358">
                  <c:v>20.32</c:v>
                </c:pt>
                <c:pt idx="359">
                  <c:v>20.309999999999999</c:v>
                </c:pt>
                <c:pt idx="360">
                  <c:v>20.32</c:v>
                </c:pt>
                <c:pt idx="361">
                  <c:v>20.329999999999998</c:v>
                </c:pt>
                <c:pt idx="362">
                  <c:v>20.329999999999998</c:v>
                </c:pt>
                <c:pt idx="363">
                  <c:v>20.309999999999999</c:v>
                </c:pt>
                <c:pt idx="364">
                  <c:v>20.3</c:v>
                </c:pt>
                <c:pt idx="365">
                  <c:v>20.29</c:v>
                </c:pt>
                <c:pt idx="366">
                  <c:v>20.29</c:v>
                </c:pt>
                <c:pt idx="367">
                  <c:v>20.3</c:v>
                </c:pt>
                <c:pt idx="368">
                  <c:v>20.32</c:v>
                </c:pt>
                <c:pt idx="369">
                  <c:v>20.329999999999998</c:v>
                </c:pt>
                <c:pt idx="370">
                  <c:v>20.32</c:v>
                </c:pt>
                <c:pt idx="371">
                  <c:v>20.3</c:v>
                </c:pt>
                <c:pt idx="372">
                  <c:v>20.3</c:v>
                </c:pt>
                <c:pt idx="373">
                  <c:v>20.309999999999999</c:v>
                </c:pt>
                <c:pt idx="374">
                  <c:v>20.29</c:v>
                </c:pt>
                <c:pt idx="375">
                  <c:v>20.28</c:v>
                </c:pt>
                <c:pt idx="376">
                  <c:v>20.28</c:v>
                </c:pt>
                <c:pt idx="377">
                  <c:v>20.260000000000002</c:v>
                </c:pt>
                <c:pt idx="378">
                  <c:v>20.260000000000002</c:v>
                </c:pt>
                <c:pt idx="379">
                  <c:v>20.28</c:v>
                </c:pt>
                <c:pt idx="380">
                  <c:v>20.28</c:v>
                </c:pt>
                <c:pt idx="381">
                  <c:v>20.25</c:v>
                </c:pt>
                <c:pt idx="382">
                  <c:v>20.25</c:v>
                </c:pt>
                <c:pt idx="383">
                  <c:v>20.25</c:v>
                </c:pt>
                <c:pt idx="384">
                  <c:v>20.25</c:v>
                </c:pt>
                <c:pt idx="385">
                  <c:v>20.239999999999998</c:v>
                </c:pt>
                <c:pt idx="386">
                  <c:v>20.23</c:v>
                </c:pt>
                <c:pt idx="387">
                  <c:v>20.22</c:v>
                </c:pt>
                <c:pt idx="388">
                  <c:v>20.2</c:v>
                </c:pt>
                <c:pt idx="389">
                  <c:v>20.22</c:v>
                </c:pt>
                <c:pt idx="390">
                  <c:v>20.25</c:v>
                </c:pt>
                <c:pt idx="391">
                  <c:v>20.260000000000002</c:v>
                </c:pt>
                <c:pt idx="392">
                  <c:v>20.28</c:v>
                </c:pt>
                <c:pt idx="393">
                  <c:v>20.3</c:v>
                </c:pt>
                <c:pt idx="394">
                  <c:v>20.309999999999999</c:v>
                </c:pt>
                <c:pt idx="395">
                  <c:v>20.29</c:v>
                </c:pt>
                <c:pt idx="396">
                  <c:v>20.28</c:v>
                </c:pt>
                <c:pt idx="397">
                  <c:v>20.29</c:v>
                </c:pt>
                <c:pt idx="398">
                  <c:v>20.3</c:v>
                </c:pt>
                <c:pt idx="399">
                  <c:v>20.3</c:v>
                </c:pt>
                <c:pt idx="400">
                  <c:v>20.3</c:v>
                </c:pt>
                <c:pt idx="401">
                  <c:v>20.3</c:v>
                </c:pt>
                <c:pt idx="402">
                  <c:v>20.29</c:v>
                </c:pt>
                <c:pt idx="403">
                  <c:v>20.27</c:v>
                </c:pt>
                <c:pt idx="404">
                  <c:v>20.25</c:v>
                </c:pt>
                <c:pt idx="405">
                  <c:v>20.239999999999998</c:v>
                </c:pt>
                <c:pt idx="406">
                  <c:v>20.23</c:v>
                </c:pt>
                <c:pt idx="407">
                  <c:v>20.22</c:v>
                </c:pt>
                <c:pt idx="408">
                  <c:v>20.22</c:v>
                </c:pt>
                <c:pt idx="409">
                  <c:v>20.25</c:v>
                </c:pt>
                <c:pt idx="410">
                  <c:v>20.27</c:v>
                </c:pt>
                <c:pt idx="411">
                  <c:v>20.28</c:v>
                </c:pt>
                <c:pt idx="412">
                  <c:v>20.28</c:v>
                </c:pt>
                <c:pt idx="413">
                  <c:v>20.260000000000002</c:v>
                </c:pt>
                <c:pt idx="414">
                  <c:v>20.25</c:v>
                </c:pt>
                <c:pt idx="415">
                  <c:v>20.23</c:v>
                </c:pt>
                <c:pt idx="416">
                  <c:v>20.190000000000001</c:v>
                </c:pt>
                <c:pt idx="417">
                  <c:v>20.18</c:v>
                </c:pt>
                <c:pt idx="418">
                  <c:v>20.18</c:v>
                </c:pt>
                <c:pt idx="419">
                  <c:v>20.18</c:v>
                </c:pt>
                <c:pt idx="420">
                  <c:v>20.18</c:v>
                </c:pt>
                <c:pt idx="421">
                  <c:v>20.190000000000001</c:v>
                </c:pt>
                <c:pt idx="422">
                  <c:v>20.190000000000001</c:v>
                </c:pt>
                <c:pt idx="423">
                  <c:v>20.18</c:v>
                </c:pt>
                <c:pt idx="424">
                  <c:v>20.18</c:v>
                </c:pt>
                <c:pt idx="425">
                  <c:v>20.170000000000002</c:v>
                </c:pt>
                <c:pt idx="426">
                  <c:v>20.18</c:v>
                </c:pt>
                <c:pt idx="427">
                  <c:v>20.18</c:v>
                </c:pt>
                <c:pt idx="428">
                  <c:v>20.16</c:v>
                </c:pt>
                <c:pt idx="429">
                  <c:v>20.14</c:v>
                </c:pt>
                <c:pt idx="430">
                  <c:v>20.12</c:v>
                </c:pt>
                <c:pt idx="431">
                  <c:v>20.09</c:v>
                </c:pt>
                <c:pt idx="432">
                  <c:v>20.05</c:v>
                </c:pt>
                <c:pt idx="433">
                  <c:v>20.05</c:v>
                </c:pt>
                <c:pt idx="434">
                  <c:v>20.05</c:v>
                </c:pt>
                <c:pt idx="435">
                  <c:v>20.05</c:v>
                </c:pt>
                <c:pt idx="436">
                  <c:v>20.059999999999999</c:v>
                </c:pt>
                <c:pt idx="437">
                  <c:v>20.04</c:v>
                </c:pt>
                <c:pt idx="438">
                  <c:v>19.989999999999998</c:v>
                </c:pt>
                <c:pt idx="439">
                  <c:v>19.98</c:v>
                </c:pt>
                <c:pt idx="440">
                  <c:v>19.940000000000001</c:v>
                </c:pt>
                <c:pt idx="441">
                  <c:v>19.95</c:v>
                </c:pt>
                <c:pt idx="442">
                  <c:v>19.97</c:v>
                </c:pt>
                <c:pt idx="443">
                  <c:v>19.97</c:v>
                </c:pt>
                <c:pt idx="444">
                  <c:v>19.96</c:v>
                </c:pt>
                <c:pt idx="445">
                  <c:v>19.93</c:v>
                </c:pt>
                <c:pt idx="446">
                  <c:v>19.93</c:v>
                </c:pt>
                <c:pt idx="447">
                  <c:v>19.93</c:v>
                </c:pt>
                <c:pt idx="448">
                  <c:v>19.95</c:v>
                </c:pt>
                <c:pt idx="449">
                  <c:v>19.96</c:v>
                </c:pt>
                <c:pt idx="450">
                  <c:v>19.93</c:v>
                </c:pt>
                <c:pt idx="451">
                  <c:v>19.899999999999999</c:v>
                </c:pt>
                <c:pt idx="452">
                  <c:v>19.88</c:v>
                </c:pt>
                <c:pt idx="453">
                  <c:v>19.89</c:v>
                </c:pt>
                <c:pt idx="454">
                  <c:v>19.940000000000001</c:v>
                </c:pt>
                <c:pt idx="455">
                  <c:v>20</c:v>
                </c:pt>
                <c:pt idx="456">
                  <c:v>20</c:v>
                </c:pt>
                <c:pt idx="457">
                  <c:v>20</c:v>
                </c:pt>
                <c:pt idx="458">
                  <c:v>19.98</c:v>
                </c:pt>
                <c:pt idx="459">
                  <c:v>19.920000000000002</c:v>
                </c:pt>
                <c:pt idx="460">
                  <c:v>19.91</c:v>
                </c:pt>
                <c:pt idx="461">
                  <c:v>19.91</c:v>
                </c:pt>
                <c:pt idx="462">
                  <c:v>19.88</c:v>
                </c:pt>
                <c:pt idx="463">
                  <c:v>19.850000000000001</c:v>
                </c:pt>
                <c:pt idx="464">
                  <c:v>19.84</c:v>
                </c:pt>
                <c:pt idx="465">
                  <c:v>19.829999999999998</c:v>
                </c:pt>
                <c:pt idx="466">
                  <c:v>19.850000000000001</c:v>
                </c:pt>
                <c:pt idx="467">
                  <c:v>19.86</c:v>
                </c:pt>
                <c:pt idx="468">
                  <c:v>19.87</c:v>
                </c:pt>
                <c:pt idx="469">
                  <c:v>19.86</c:v>
                </c:pt>
                <c:pt idx="470">
                  <c:v>19.87</c:v>
                </c:pt>
                <c:pt idx="471">
                  <c:v>19.87</c:v>
                </c:pt>
                <c:pt idx="472">
                  <c:v>19.850000000000001</c:v>
                </c:pt>
                <c:pt idx="473">
                  <c:v>19.84</c:v>
                </c:pt>
                <c:pt idx="474">
                  <c:v>19.809999999999999</c:v>
                </c:pt>
                <c:pt idx="475">
                  <c:v>19.809999999999999</c:v>
                </c:pt>
                <c:pt idx="476">
                  <c:v>19.809999999999999</c:v>
                </c:pt>
                <c:pt idx="477">
                  <c:v>19.809999999999999</c:v>
                </c:pt>
                <c:pt idx="478">
                  <c:v>19.829999999999998</c:v>
                </c:pt>
                <c:pt idx="479">
                  <c:v>19.8</c:v>
                </c:pt>
                <c:pt idx="480">
                  <c:v>19.760000000000002</c:v>
                </c:pt>
                <c:pt idx="481">
                  <c:v>19.72</c:v>
                </c:pt>
                <c:pt idx="482">
                  <c:v>19.77</c:v>
                </c:pt>
                <c:pt idx="483">
                  <c:v>19.79</c:v>
                </c:pt>
                <c:pt idx="484">
                  <c:v>19.8</c:v>
                </c:pt>
                <c:pt idx="485">
                  <c:v>19.79</c:v>
                </c:pt>
                <c:pt idx="486">
                  <c:v>19.79</c:v>
                </c:pt>
                <c:pt idx="487">
                  <c:v>19.78</c:v>
                </c:pt>
                <c:pt idx="488">
                  <c:v>19.8</c:v>
                </c:pt>
                <c:pt idx="489">
                  <c:v>19.84</c:v>
                </c:pt>
                <c:pt idx="490">
                  <c:v>19.829999999999998</c:v>
                </c:pt>
                <c:pt idx="491">
                  <c:v>19.829999999999998</c:v>
                </c:pt>
                <c:pt idx="492">
                  <c:v>19.84</c:v>
                </c:pt>
                <c:pt idx="493">
                  <c:v>19.829999999999998</c:v>
                </c:pt>
                <c:pt idx="494">
                  <c:v>19.78</c:v>
                </c:pt>
                <c:pt idx="495">
                  <c:v>19.760000000000002</c:v>
                </c:pt>
                <c:pt idx="496">
                  <c:v>19.79</c:v>
                </c:pt>
                <c:pt idx="497">
                  <c:v>19.78</c:v>
                </c:pt>
                <c:pt idx="498">
                  <c:v>19.77</c:v>
                </c:pt>
                <c:pt idx="499">
                  <c:v>19.8</c:v>
                </c:pt>
                <c:pt idx="500">
                  <c:v>19.8</c:v>
                </c:pt>
                <c:pt idx="501">
                  <c:v>19.8</c:v>
                </c:pt>
                <c:pt idx="502">
                  <c:v>19.79</c:v>
                </c:pt>
                <c:pt idx="503">
                  <c:v>19.78</c:v>
                </c:pt>
                <c:pt idx="504">
                  <c:v>19.78</c:v>
                </c:pt>
                <c:pt idx="505">
                  <c:v>19.75</c:v>
                </c:pt>
                <c:pt idx="506">
                  <c:v>19.760000000000002</c:v>
                </c:pt>
                <c:pt idx="507">
                  <c:v>19.79</c:v>
                </c:pt>
                <c:pt idx="508">
                  <c:v>19.78</c:v>
                </c:pt>
                <c:pt idx="509">
                  <c:v>19.760000000000002</c:v>
                </c:pt>
                <c:pt idx="510">
                  <c:v>19.75</c:v>
                </c:pt>
                <c:pt idx="511">
                  <c:v>19.73</c:v>
                </c:pt>
                <c:pt idx="512">
                  <c:v>19.68</c:v>
                </c:pt>
                <c:pt idx="513">
                  <c:v>19.649999999999999</c:v>
                </c:pt>
                <c:pt idx="514">
                  <c:v>19.649999999999999</c:v>
                </c:pt>
                <c:pt idx="515">
                  <c:v>19.649999999999999</c:v>
                </c:pt>
                <c:pt idx="516">
                  <c:v>19.66</c:v>
                </c:pt>
                <c:pt idx="517">
                  <c:v>19.7</c:v>
                </c:pt>
                <c:pt idx="518">
                  <c:v>19.72</c:v>
                </c:pt>
                <c:pt idx="519">
                  <c:v>19.71</c:v>
                </c:pt>
                <c:pt idx="520">
                  <c:v>19.75</c:v>
                </c:pt>
                <c:pt idx="521">
                  <c:v>19.75</c:v>
                </c:pt>
                <c:pt idx="522">
                  <c:v>19.73</c:v>
                </c:pt>
                <c:pt idx="523">
                  <c:v>19.72</c:v>
                </c:pt>
                <c:pt idx="524">
                  <c:v>19.7</c:v>
                </c:pt>
                <c:pt idx="525">
                  <c:v>19.71</c:v>
                </c:pt>
                <c:pt idx="526">
                  <c:v>19.7</c:v>
                </c:pt>
                <c:pt idx="527">
                  <c:v>19.7</c:v>
                </c:pt>
                <c:pt idx="528">
                  <c:v>19.690000000000001</c:v>
                </c:pt>
                <c:pt idx="529">
                  <c:v>19.7</c:v>
                </c:pt>
                <c:pt idx="530">
                  <c:v>19.690000000000001</c:v>
                </c:pt>
                <c:pt idx="531">
                  <c:v>19.68</c:v>
                </c:pt>
                <c:pt idx="532">
                  <c:v>19.649999999999999</c:v>
                </c:pt>
                <c:pt idx="533">
                  <c:v>19.62</c:v>
                </c:pt>
                <c:pt idx="534">
                  <c:v>19.600000000000001</c:v>
                </c:pt>
                <c:pt idx="535">
                  <c:v>19.579999999999998</c:v>
                </c:pt>
                <c:pt idx="536">
                  <c:v>19.559999999999999</c:v>
                </c:pt>
                <c:pt idx="537">
                  <c:v>19.57</c:v>
                </c:pt>
                <c:pt idx="538">
                  <c:v>19.57</c:v>
                </c:pt>
                <c:pt idx="539">
                  <c:v>19.559999999999999</c:v>
                </c:pt>
                <c:pt idx="540">
                  <c:v>19.53</c:v>
                </c:pt>
                <c:pt idx="541">
                  <c:v>19.510000000000002</c:v>
                </c:pt>
                <c:pt idx="542">
                  <c:v>19.510000000000002</c:v>
                </c:pt>
                <c:pt idx="543">
                  <c:v>19.52</c:v>
                </c:pt>
                <c:pt idx="544">
                  <c:v>19.510000000000002</c:v>
                </c:pt>
                <c:pt idx="545">
                  <c:v>19.52</c:v>
                </c:pt>
                <c:pt idx="546">
                  <c:v>19.510000000000002</c:v>
                </c:pt>
                <c:pt idx="547">
                  <c:v>19.5</c:v>
                </c:pt>
                <c:pt idx="548">
                  <c:v>19.52</c:v>
                </c:pt>
                <c:pt idx="549">
                  <c:v>19.55</c:v>
                </c:pt>
                <c:pt idx="550">
                  <c:v>19.559999999999999</c:v>
                </c:pt>
                <c:pt idx="551">
                  <c:v>19.559999999999999</c:v>
                </c:pt>
                <c:pt idx="552">
                  <c:v>19.559999999999999</c:v>
                </c:pt>
                <c:pt idx="553">
                  <c:v>19.559999999999999</c:v>
                </c:pt>
                <c:pt idx="554">
                  <c:v>19.53</c:v>
                </c:pt>
                <c:pt idx="555">
                  <c:v>19.5</c:v>
                </c:pt>
                <c:pt idx="556">
                  <c:v>19.48</c:v>
                </c:pt>
                <c:pt idx="557">
                  <c:v>19.46</c:v>
                </c:pt>
                <c:pt idx="558">
                  <c:v>19.46</c:v>
                </c:pt>
                <c:pt idx="559">
                  <c:v>19.45</c:v>
                </c:pt>
                <c:pt idx="560">
                  <c:v>19.43</c:v>
                </c:pt>
                <c:pt idx="561">
                  <c:v>19.440000000000001</c:v>
                </c:pt>
                <c:pt idx="562">
                  <c:v>19.43</c:v>
                </c:pt>
                <c:pt idx="563">
                  <c:v>19.43</c:v>
                </c:pt>
                <c:pt idx="564">
                  <c:v>19.43</c:v>
                </c:pt>
                <c:pt idx="565">
                  <c:v>19.43</c:v>
                </c:pt>
                <c:pt idx="566">
                  <c:v>19.420000000000002</c:v>
                </c:pt>
                <c:pt idx="567">
                  <c:v>19.38</c:v>
                </c:pt>
                <c:pt idx="568">
                  <c:v>19.350000000000001</c:v>
                </c:pt>
                <c:pt idx="569">
                  <c:v>19.350000000000001</c:v>
                </c:pt>
                <c:pt idx="570">
                  <c:v>19.34</c:v>
                </c:pt>
                <c:pt idx="571">
                  <c:v>19.309999999999999</c:v>
                </c:pt>
                <c:pt idx="572">
                  <c:v>19.3</c:v>
                </c:pt>
                <c:pt idx="573">
                  <c:v>19.3</c:v>
                </c:pt>
                <c:pt idx="574">
                  <c:v>19.3</c:v>
                </c:pt>
                <c:pt idx="575">
                  <c:v>19.3</c:v>
                </c:pt>
                <c:pt idx="576">
                  <c:v>19.28</c:v>
                </c:pt>
                <c:pt idx="577">
                  <c:v>19.28</c:v>
                </c:pt>
                <c:pt idx="578">
                  <c:v>19.28</c:v>
                </c:pt>
                <c:pt idx="579">
                  <c:v>19.28</c:v>
                </c:pt>
                <c:pt idx="580">
                  <c:v>19.27</c:v>
                </c:pt>
                <c:pt idx="581">
                  <c:v>19.260000000000002</c:v>
                </c:pt>
                <c:pt idx="582">
                  <c:v>19.25</c:v>
                </c:pt>
                <c:pt idx="583">
                  <c:v>19.239999999999998</c:v>
                </c:pt>
                <c:pt idx="584">
                  <c:v>19.23</c:v>
                </c:pt>
                <c:pt idx="585">
                  <c:v>19.239999999999998</c:v>
                </c:pt>
                <c:pt idx="586">
                  <c:v>19.239999999999998</c:v>
                </c:pt>
                <c:pt idx="587">
                  <c:v>19.23</c:v>
                </c:pt>
                <c:pt idx="588">
                  <c:v>19.23</c:v>
                </c:pt>
                <c:pt idx="589">
                  <c:v>19.21</c:v>
                </c:pt>
                <c:pt idx="590">
                  <c:v>19.18</c:v>
                </c:pt>
                <c:pt idx="591">
                  <c:v>19.18</c:v>
                </c:pt>
                <c:pt idx="592">
                  <c:v>19.18</c:v>
                </c:pt>
                <c:pt idx="593">
                  <c:v>19.16</c:v>
                </c:pt>
                <c:pt idx="594">
                  <c:v>19.16</c:v>
                </c:pt>
                <c:pt idx="595">
                  <c:v>19.14</c:v>
                </c:pt>
                <c:pt idx="596">
                  <c:v>19.12</c:v>
                </c:pt>
                <c:pt idx="597">
                  <c:v>19.11</c:v>
                </c:pt>
                <c:pt idx="598">
                  <c:v>19.100000000000001</c:v>
                </c:pt>
                <c:pt idx="599">
                  <c:v>19.059999999999999</c:v>
                </c:pt>
                <c:pt idx="600">
                  <c:v>18.989999999999998</c:v>
                </c:pt>
                <c:pt idx="601">
                  <c:v>18.95</c:v>
                </c:pt>
                <c:pt idx="602">
                  <c:v>18.899999999999999</c:v>
                </c:pt>
                <c:pt idx="603">
                  <c:v>18.84</c:v>
                </c:pt>
                <c:pt idx="604">
                  <c:v>18.77</c:v>
                </c:pt>
                <c:pt idx="605">
                  <c:v>18.7</c:v>
                </c:pt>
                <c:pt idx="606">
                  <c:v>18.63</c:v>
                </c:pt>
                <c:pt idx="607">
                  <c:v>18.55</c:v>
                </c:pt>
                <c:pt idx="608">
                  <c:v>18.48</c:v>
                </c:pt>
                <c:pt idx="609">
                  <c:v>18.37</c:v>
                </c:pt>
                <c:pt idx="610">
                  <c:v>18.25</c:v>
                </c:pt>
                <c:pt idx="611">
                  <c:v>18.149999999999999</c:v>
                </c:pt>
                <c:pt idx="612">
                  <c:v>18.05</c:v>
                </c:pt>
                <c:pt idx="613">
                  <c:v>17.920000000000002</c:v>
                </c:pt>
                <c:pt idx="614">
                  <c:v>17.78</c:v>
                </c:pt>
                <c:pt idx="615">
                  <c:v>17.64</c:v>
                </c:pt>
                <c:pt idx="616">
                  <c:v>17.489999999999998</c:v>
                </c:pt>
                <c:pt idx="617">
                  <c:v>17.34</c:v>
                </c:pt>
                <c:pt idx="618">
                  <c:v>17.149999999999999</c:v>
                </c:pt>
                <c:pt idx="619">
                  <c:v>16.98</c:v>
                </c:pt>
                <c:pt idx="620">
                  <c:v>16.8</c:v>
                </c:pt>
                <c:pt idx="621">
                  <c:v>16.64</c:v>
                </c:pt>
                <c:pt idx="622">
                  <c:v>16.46</c:v>
                </c:pt>
                <c:pt idx="623">
                  <c:v>16.28</c:v>
                </c:pt>
                <c:pt idx="624">
                  <c:v>16.100000000000001</c:v>
                </c:pt>
                <c:pt idx="625">
                  <c:v>15.94</c:v>
                </c:pt>
                <c:pt idx="626">
                  <c:v>15.75</c:v>
                </c:pt>
                <c:pt idx="627">
                  <c:v>15.53</c:v>
                </c:pt>
                <c:pt idx="628">
                  <c:v>15.27</c:v>
                </c:pt>
                <c:pt idx="629">
                  <c:v>15.03</c:v>
                </c:pt>
                <c:pt idx="630">
                  <c:v>14.77</c:v>
                </c:pt>
                <c:pt idx="631">
                  <c:v>14.56</c:v>
                </c:pt>
                <c:pt idx="632">
                  <c:v>14.33</c:v>
                </c:pt>
                <c:pt idx="633">
                  <c:v>14.08</c:v>
                </c:pt>
                <c:pt idx="634">
                  <c:v>13.84</c:v>
                </c:pt>
                <c:pt idx="635">
                  <c:v>13.59</c:v>
                </c:pt>
                <c:pt idx="636">
                  <c:v>13.34</c:v>
                </c:pt>
                <c:pt idx="637">
                  <c:v>13.1</c:v>
                </c:pt>
                <c:pt idx="638">
                  <c:v>12.82</c:v>
                </c:pt>
                <c:pt idx="639">
                  <c:v>12.57</c:v>
                </c:pt>
                <c:pt idx="640">
                  <c:v>12.35</c:v>
                </c:pt>
                <c:pt idx="641">
                  <c:v>12.12</c:v>
                </c:pt>
                <c:pt idx="642">
                  <c:v>11.9</c:v>
                </c:pt>
                <c:pt idx="643">
                  <c:v>11.67</c:v>
                </c:pt>
                <c:pt idx="644">
                  <c:v>11.45</c:v>
                </c:pt>
                <c:pt idx="645">
                  <c:v>11.22</c:v>
                </c:pt>
                <c:pt idx="646">
                  <c:v>10.98</c:v>
                </c:pt>
                <c:pt idx="647">
                  <c:v>10.77</c:v>
                </c:pt>
                <c:pt idx="648">
                  <c:v>10.55</c:v>
                </c:pt>
                <c:pt idx="649">
                  <c:v>10.32</c:v>
                </c:pt>
                <c:pt idx="650">
                  <c:v>10.08</c:v>
                </c:pt>
                <c:pt idx="651">
                  <c:v>9.8800000000000008</c:v>
                </c:pt>
                <c:pt idx="652">
                  <c:v>9.67</c:v>
                </c:pt>
                <c:pt idx="653">
                  <c:v>9.4700000000000006</c:v>
                </c:pt>
                <c:pt idx="654">
                  <c:v>9.2799999999999994</c:v>
                </c:pt>
                <c:pt idx="655">
                  <c:v>9.11</c:v>
                </c:pt>
                <c:pt idx="656">
                  <c:v>8.9499999999999993</c:v>
                </c:pt>
                <c:pt idx="657">
                  <c:v>8.7799999999999994</c:v>
                </c:pt>
                <c:pt idx="658">
                  <c:v>8.65</c:v>
                </c:pt>
                <c:pt idx="659">
                  <c:v>8.5399999999999991</c:v>
                </c:pt>
                <c:pt idx="660">
                  <c:v>8.41</c:v>
                </c:pt>
                <c:pt idx="661">
                  <c:v>8.27</c:v>
                </c:pt>
                <c:pt idx="662">
                  <c:v>8.1300000000000008</c:v>
                </c:pt>
                <c:pt idx="663">
                  <c:v>8.01</c:v>
                </c:pt>
                <c:pt idx="664">
                  <c:v>7.91</c:v>
                </c:pt>
                <c:pt idx="665">
                  <c:v>7.8</c:v>
                </c:pt>
                <c:pt idx="666">
                  <c:v>7.69</c:v>
                </c:pt>
                <c:pt idx="667">
                  <c:v>7.61</c:v>
                </c:pt>
                <c:pt idx="668">
                  <c:v>7.52</c:v>
                </c:pt>
                <c:pt idx="669">
                  <c:v>7.46</c:v>
                </c:pt>
                <c:pt idx="670">
                  <c:v>7.38</c:v>
                </c:pt>
                <c:pt idx="671">
                  <c:v>7.26</c:v>
                </c:pt>
                <c:pt idx="672">
                  <c:v>7.11</c:v>
                </c:pt>
                <c:pt idx="673">
                  <c:v>6.93</c:v>
                </c:pt>
                <c:pt idx="674">
                  <c:v>6.77</c:v>
                </c:pt>
                <c:pt idx="675">
                  <c:v>6.66</c:v>
                </c:pt>
                <c:pt idx="676">
                  <c:v>6.57</c:v>
                </c:pt>
                <c:pt idx="677">
                  <c:v>6.47</c:v>
                </c:pt>
                <c:pt idx="678">
                  <c:v>6.39</c:v>
                </c:pt>
                <c:pt idx="679">
                  <c:v>6.31</c:v>
                </c:pt>
                <c:pt idx="680">
                  <c:v>6.24</c:v>
                </c:pt>
                <c:pt idx="681">
                  <c:v>6.14</c:v>
                </c:pt>
                <c:pt idx="682">
                  <c:v>5.99</c:v>
                </c:pt>
              </c:numCache>
            </c:numRef>
          </c:yVal>
          <c:smooth val="0"/>
        </c:ser>
        <c:ser>
          <c:idx val="1"/>
          <c:order val="1"/>
          <c:spPr>
            <a:ln w="28575">
              <a:noFill/>
            </a:ln>
          </c:spPr>
          <c:marker>
            <c:symbol val="circle"/>
            <c:size val="4"/>
          </c:marker>
          <c:yVal>
            <c:numRef>
              <c:f>'Darth 04082018'!$E$39:$E$714</c:f>
              <c:numCache>
                <c:formatCode>General</c:formatCode>
                <c:ptCount val="676"/>
                <c:pt idx="0">
                  <c:v>7.04</c:v>
                </c:pt>
                <c:pt idx="1">
                  <c:v>7.11</c:v>
                </c:pt>
                <c:pt idx="2">
                  <c:v>7.28</c:v>
                </c:pt>
                <c:pt idx="3">
                  <c:v>7.34</c:v>
                </c:pt>
                <c:pt idx="4">
                  <c:v>7.47</c:v>
                </c:pt>
                <c:pt idx="5">
                  <c:v>7.6</c:v>
                </c:pt>
                <c:pt idx="6">
                  <c:v>7.74</c:v>
                </c:pt>
                <c:pt idx="7">
                  <c:v>7.88</c:v>
                </c:pt>
                <c:pt idx="8">
                  <c:v>8.0299999999999994</c:v>
                </c:pt>
                <c:pt idx="9">
                  <c:v>8.19</c:v>
                </c:pt>
                <c:pt idx="10">
                  <c:v>8.36</c:v>
                </c:pt>
                <c:pt idx="11">
                  <c:v>8.5299999999999994</c:v>
                </c:pt>
                <c:pt idx="12">
                  <c:v>8.7100000000000009</c:v>
                </c:pt>
                <c:pt idx="13">
                  <c:v>8.8800000000000008</c:v>
                </c:pt>
                <c:pt idx="14">
                  <c:v>9.08</c:v>
                </c:pt>
                <c:pt idx="15">
                  <c:v>9.2799999999999994</c:v>
                </c:pt>
                <c:pt idx="16">
                  <c:v>9.48</c:v>
                </c:pt>
                <c:pt idx="17">
                  <c:v>9.6999999999999993</c:v>
                </c:pt>
                <c:pt idx="18">
                  <c:v>9.93</c:v>
                </c:pt>
                <c:pt idx="19">
                  <c:v>10.16</c:v>
                </c:pt>
                <c:pt idx="20">
                  <c:v>10.4</c:v>
                </c:pt>
                <c:pt idx="21">
                  <c:v>10.63</c:v>
                </c:pt>
                <c:pt idx="22">
                  <c:v>10.86</c:v>
                </c:pt>
                <c:pt idx="23">
                  <c:v>11.09</c:v>
                </c:pt>
                <c:pt idx="24">
                  <c:v>11.33</c:v>
                </c:pt>
                <c:pt idx="25">
                  <c:v>11.57</c:v>
                </c:pt>
                <c:pt idx="26">
                  <c:v>11.81</c:v>
                </c:pt>
                <c:pt idx="27">
                  <c:v>12.05</c:v>
                </c:pt>
                <c:pt idx="28">
                  <c:v>12.31</c:v>
                </c:pt>
                <c:pt idx="29">
                  <c:v>12.56</c:v>
                </c:pt>
                <c:pt idx="30">
                  <c:v>12.81</c:v>
                </c:pt>
                <c:pt idx="31">
                  <c:v>13.07</c:v>
                </c:pt>
                <c:pt idx="32">
                  <c:v>13.33</c:v>
                </c:pt>
                <c:pt idx="33">
                  <c:v>13.59</c:v>
                </c:pt>
                <c:pt idx="34">
                  <c:v>13.86</c:v>
                </c:pt>
                <c:pt idx="35">
                  <c:v>14.11</c:v>
                </c:pt>
                <c:pt idx="36">
                  <c:v>14.37</c:v>
                </c:pt>
                <c:pt idx="37">
                  <c:v>14.62</c:v>
                </c:pt>
                <c:pt idx="38">
                  <c:v>14.86</c:v>
                </c:pt>
                <c:pt idx="39">
                  <c:v>15.1</c:v>
                </c:pt>
                <c:pt idx="40">
                  <c:v>15.33</c:v>
                </c:pt>
                <c:pt idx="41">
                  <c:v>15.55</c:v>
                </c:pt>
                <c:pt idx="42">
                  <c:v>15.75</c:v>
                </c:pt>
                <c:pt idx="43">
                  <c:v>15.96</c:v>
                </c:pt>
                <c:pt idx="44">
                  <c:v>16.149999999999999</c:v>
                </c:pt>
                <c:pt idx="45">
                  <c:v>16.34</c:v>
                </c:pt>
                <c:pt idx="46">
                  <c:v>16.52</c:v>
                </c:pt>
                <c:pt idx="47">
                  <c:v>16.690000000000001</c:v>
                </c:pt>
                <c:pt idx="48">
                  <c:v>16.86</c:v>
                </c:pt>
                <c:pt idx="49">
                  <c:v>17.03</c:v>
                </c:pt>
                <c:pt idx="50">
                  <c:v>17.190000000000001</c:v>
                </c:pt>
                <c:pt idx="51">
                  <c:v>17.350000000000001</c:v>
                </c:pt>
                <c:pt idx="52">
                  <c:v>17.510000000000002</c:v>
                </c:pt>
                <c:pt idx="53">
                  <c:v>17.66</c:v>
                </c:pt>
                <c:pt idx="54">
                  <c:v>17.809999999999999</c:v>
                </c:pt>
                <c:pt idx="55">
                  <c:v>17.96</c:v>
                </c:pt>
                <c:pt idx="56">
                  <c:v>18.100000000000001</c:v>
                </c:pt>
                <c:pt idx="57">
                  <c:v>18.23</c:v>
                </c:pt>
                <c:pt idx="58">
                  <c:v>18.36</c:v>
                </c:pt>
                <c:pt idx="59">
                  <c:v>18.48</c:v>
                </c:pt>
                <c:pt idx="60">
                  <c:v>18.600000000000001</c:v>
                </c:pt>
                <c:pt idx="61">
                  <c:v>18.71</c:v>
                </c:pt>
                <c:pt idx="62">
                  <c:v>18.82</c:v>
                </c:pt>
                <c:pt idx="63">
                  <c:v>18.920000000000002</c:v>
                </c:pt>
                <c:pt idx="64">
                  <c:v>19.010000000000002</c:v>
                </c:pt>
                <c:pt idx="65">
                  <c:v>19.079999999999998</c:v>
                </c:pt>
                <c:pt idx="66">
                  <c:v>19.149999999999999</c:v>
                </c:pt>
                <c:pt idx="67">
                  <c:v>19.21</c:v>
                </c:pt>
                <c:pt idx="68">
                  <c:v>19.28</c:v>
                </c:pt>
                <c:pt idx="69">
                  <c:v>19.350000000000001</c:v>
                </c:pt>
                <c:pt idx="70">
                  <c:v>19.41</c:v>
                </c:pt>
                <c:pt idx="71">
                  <c:v>19.45</c:v>
                </c:pt>
                <c:pt idx="72">
                  <c:v>19.5</c:v>
                </c:pt>
                <c:pt idx="73">
                  <c:v>19.53</c:v>
                </c:pt>
                <c:pt idx="74">
                  <c:v>19.559999999999999</c:v>
                </c:pt>
                <c:pt idx="75">
                  <c:v>19.579999999999998</c:v>
                </c:pt>
                <c:pt idx="76">
                  <c:v>19.600000000000001</c:v>
                </c:pt>
                <c:pt idx="77">
                  <c:v>19.63</c:v>
                </c:pt>
                <c:pt idx="78">
                  <c:v>19.649999999999999</c:v>
                </c:pt>
                <c:pt idx="79">
                  <c:v>19.670000000000002</c:v>
                </c:pt>
                <c:pt idx="80">
                  <c:v>19.68</c:v>
                </c:pt>
                <c:pt idx="81">
                  <c:v>19.7</c:v>
                </c:pt>
                <c:pt idx="82">
                  <c:v>19.71</c:v>
                </c:pt>
                <c:pt idx="83">
                  <c:v>19.72</c:v>
                </c:pt>
                <c:pt idx="84">
                  <c:v>19.73</c:v>
                </c:pt>
                <c:pt idx="85">
                  <c:v>19.739999999999998</c:v>
                </c:pt>
                <c:pt idx="86">
                  <c:v>19.739999999999998</c:v>
                </c:pt>
                <c:pt idx="87">
                  <c:v>19.75</c:v>
                </c:pt>
                <c:pt idx="88">
                  <c:v>19.75</c:v>
                </c:pt>
                <c:pt idx="89">
                  <c:v>19.760000000000002</c:v>
                </c:pt>
                <c:pt idx="90">
                  <c:v>19.760000000000002</c:v>
                </c:pt>
                <c:pt idx="91">
                  <c:v>19.75</c:v>
                </c:pt>
                <c:pt idx="92">
                  <c:v>19.760000000000002</c:v>
                </c:pt>
                <c:pt idx="93">
                  <c:v>19.75</c:v>
                </c:pt>
                <c:pt idx="94">
                  <c:v>19.760000000000002</c:v>
                </c:pt>
                <c:pt idx="95">
                  <c:v>19.760000000000002</c:v>
                </c:pt>
                <c:pt idx="96">
                  <c:v>19.760000000000002</c:v>
                </c:pt>
                <c:pt idx="97">
                  <c:v>19.760000000000002</c:v>
                </c:pt>
                <c:pt idx="98">
                  <c:v>19.75</c:v>
                </c:pt>
                <c:pt idx="99">
                  <c:v>19.75</c:v>
                </c:pt>
                <c:pt idx="100">
                  <c:v>19.760000000000002</c:v>
                </c:pt>
                <c:pt idx="101">
                  <c:v>19.760000000000002</c:v>
                </c:pt>
                <c:pt idx="102">
                  <c:v>19.760000000000002</c:v>
                </c:pt>
                <c:pt idx="103">
                  <c:v>19.75</c:v>
                </c:pt>
                <c:pt idx="104">
                  <c:v>19.739999999999998</c:v>
                </c:pt>
                <c:pt idx="105">
                  <c:v>19.739999999999998</c:v>
                </c:pt>
                <c:pt idx="106">
                  <c:v>19.739999999999998</c:v>
                </c:pt>
                <c:pt idx="107">
                  <c:v>19.739999999999998</c:v>
                </c:pt>
                <c:pt idx="108">
                  <c:v>19.75</c:v>
                </c:pt>
                <c:pt idx="109">
                  <c:v>19.75</c:v>
                </c:pt>
                <c:pt idx="110">
                  <c:v>19.75</c:v>
                </c:pt>
                <c:pt idx="111">
                  <c:v>19.75</c:v>
                </c:pt>
                <c:pt idx="112">
                  <c:v>19.77</c:v>
                </c:pt>
                <c:pt idx="113">
                  <c:v>19.760000000000002</c:v>
                </c:pt>
                <c:pt idx="114">
                  <c:v>19.77</c:v>
                </c:pt>
                <c:pt idx="115">
                  <c:v>19.77</c:v>
                </c:pt>
                <c:pt idx="116">
                  <c:v>19.77</c:v>
                </c:pt>
                <c:pt idx="117">
                  <c:v>19.77</c:v>
                </c:pt>
                <c:pt idx="118">
                  <c:v>19.77</c:v>
                </c:pt>
                <c:pt idx="119">
                  <c:v>19.760000000000002</c:v>
                </c:pt>
                <c:pt idx="120">
                  <c:v>19.77</c:v>
                </c:pt>
                <c:pt idx="121">
                  <c:v>19.77</c:v>
                </c:pt>
                <c:pt idx="122">
                  <c:v>19.760000000000002</c:v>
                </c:pt>
                <c:pt idx="123">
                  <c:v>19.75</c:v>
                </c:pt>
                <c:pt idx="124">
                  <c:v>19.77</c:v>
                </c:pt>
                <c:pt idx="125">
                  <c:v>19.760000000000002</c:v>
                </c:pt>
                <c:pt idx="126">
                  <c:v>19.760000000000002</c:v>
                </c:pt>
                <c:pt idx="127">
                  <c:v>19.77</c:v>
                </c:pt>
                <c:pt idx="128">
                  <c:v>19.77</c:v>
                </c:pt>
                <c:pt idx="129">
                  <c:v>19.78</c:v>
                </c:pt>
                <c:pt idx="130">
                  <c:v>19.77</c:v>
                </c:pt>
                <c:pt idx="131">
                  <c:v>19.760000000000002</c:v>
                </c:pt>
                <c:pt idx="132">
                  <c:v>19.73</c:v>
                </c:pt>
                <c:pt idx="133">
                  <c:v>19.73</c:v>
                </c:pt>
                <c:pt idx="134">
                  <c:v>19.739999999999998</c:v>
                </c:pt>
                <c:pt idx="135">
                  <c:v>19.75</c:v>
                </c:pt>
                <c:pt idx="136">
                  <c:v>19.760000000000002</c:v>
                </c:pt>
                <c:pt idx="137">
                  <c:v>19.760000000000002</c:v>
                </c:pt>
                <c:pt idx="138">
                  <c:v>19.760000000000002</c:v>
                </c:pt>
                <c:pt idx="139">
                  <c:v>19.760000000000002</c:v>
                </c:pt>
                <c:pt idx="140">
                  <c:v>19.77</c:v>
                </c:pt>
                <c:pt idx="141">
                  <c:v>19.77</c:v>
                </c:pt>
                <c:pt idx="142">
                  <c:v>19.77</c:v>
                </c:pt>
                <c:pt idx="143">
                  <c:v>19.78</c:v>
                </c:pt>
                <c:pt idx="144">
                  <c:v>19.77</c:v>
                </c:pt>
                <c:pt idx="145">
                  <c:v>19.77</c:v>
                </c:pt>
                <c:pt idx="146">
                  <c:v>19.77</c:v>
                </c:pt>
                <c:pt idx="147">
                  <c:v>19.77</c:v>
                </c:pt>
                <c:pt idx="148">
                  <c:v>19.77</c:v>
                </c:pt>
                <c:pt idx="149">
                  <c:v>19.77</c:v>
                </c:pt>
                <c:pt idx="150">
                  <c:v>19.78</c:v>
                </c:pt>
                <c:pt idx="151">
                  <c:v>19.78</c:v>
                </c:pt>
                <c:pt idx="152">
                  <c:v>19.78</c:v>
                </c:pt>
                <c:pt idx="153">
                  <c:v>19.79</c:v>
                </c:pt>
                <c:pt idx="154">
                  <c:v>19.78</c:v>
                </c:pt>
                <c:pt idx="155">
                  <c:v>19.78</c:v>
                </c:pt>
                <c:pt idx="156">
                  <c:v>19.77</c:v>
                </c:pt>
                <c:pt idx="157">
                  <c:v>19.760000000000002</c:v>
                </c:pt>
                <c:pt idx="158">
                  <c:v>19.739999999999998</c:v>
                </c:pt>
                <c:pt idx="159">
                  <c:v>19.75</c:v>
                </c:pt>
                <c:pt idx="160">
                  <c:v>19.75</c:v>
                </c:pt>
                <c:pt idx="161">
                  <c:v>19.739999999999998</c:v>
                </c:pt>
                <c:pt idx="162">
                  <c:v>19.73</c:v>
                </c:pt>
                <c:pt idx="163">
                  <c:v>19.73</c:v>
                </c:pt>
                <c:pt idx="164">
                  <c:v>19.73</c:v>
                </c:pt>
                <c:pt idx="165">
                  <c:v>19.73</c:v>
                </c:pt>
                <c:pt idx="166">
                  <c:v>19.75</c:v>
                </c:pt>
                <c:pt idx="167">
                  <c:v>19.760000000000002</c:v>
                </c:pt>
                <c:pt idx="168">
                  <c:v>19.760000000000002</c:v>
                </c:pt>
                <c:pt idx="169">
                  <c:v>19.75</c:v>
                </c:pt>
                <c:pt idx="170">
                  <c:v>19.73</c:v>
                </c:pt>
                <c:pt idx="171">
                  <c:v>19.73</c:v>
                </c:pt>
                <c:pt idx="172">
                  <c:v>19.75</c:v>
                </c:pt>
                <c:pt idx="173">
                  <c:v>19.760000000000002</c:v>
                </c:pt>
                <c:pt idx="174">
                  <c:v>19.77</c:v>
                </c:pt>
                <c:pt idx="175">
                  <c:v>19.760000000000002</c:v>
                </c:pt>
                <c:pt idx="176">
                  <c:v>19.739999999999998</c:v>
                </c:pt>
                <c:pt idx="177">
                  <c:v>19.75</c:v>
                </c:pt>
                <c:pt idx="178">
                  <c:v>19.75</c:v>
                </c:pt>
                <c:pt idx="179">
                  <c:v>19.75</c:v>
                </c:pt>
                <c:pt idx="180">
                  <c:v>19.75</c:v>
                </c:pt>
                <c:pt idx="181">
                  <c:v>19.73</c:v>
                </c:pt>
                <c:pt idx="182">
                  <c:v>19.7</c:v>
                </c:pt>
                <c:pt idx="183">
                  <c:v>19.670000000000002</c:v>
                </c:pt>
                <c:pt idx="184">
                  <c:v>19.63</c:v>
                </c:pt>
                <c:pt idx="185">
                  <c:v>19.63</c:v>
                </c:pt>
                <c:pt idx="186">
                  <c:v>19.61</c:v>
                </c:pt>
                <c:pt idx="187">
                  <c:v>19.61</c:v>
                </c:pt>
                <c:pt idx="188">
                  <c:v>19.61</c:v>
                </c:pt>
                <c:pt idx="189">
                  <c:v>19.600000000000001</c:v>
                </c:pt>
                <c:pt idx="190">
                  <c:v>19.559999999999999</c:v>
                </c:pt>
                <c:pt idx="191">
                  <c:v>19.61</c:v>
                </c:pt>
                <c:pt idx="192">
                  <c:v>19.63</c:v>
                </c:pt>
                <c:pt idx="193">
                  <c:v>19.63</c:v>
                </c:pt>
                <c:pt idx="194">
                  <c:v>19.62</c:v>
                </c:pt>
                <c:pt idx="195">
                  <c:v>19.62</c:v>
                </c:pt>
                <c:pt idx="196">
                  <c:v>19.600000000000001</c:v>
                </c:pt>
                <c:pt idx="197">
                  <c:v>19.600000000000001</c:v>
                </c:pt>
                <c:pt idx="198">
                  <c:v>19.579999999999998</c:v>
                </c:pt>
                <c:pt idx="199">
                  <c:v>19.55</c:v>
                </c:pt>
                <c:pt idx="200">
                  <c:v>19.57</c:v>
                </c:pt>
                <c:pt idx="201">
                  <c:v>19.61</c:v>
                </c:pt>
                <c:pt idx="202">
                  <c:v>19.64</c:v>
                </c:pt>
                <c:pt idx="203">
                  <c:v>19.649999999999999</c:v>
                </c:pt>
                <c:pt idx="204">
                  <c:v>19.649999999999999</c:v>
                </c:pt>
                <c:pt idx="205">
                  <c:v>19.670000000000002</c:v>
                </c:pt>
                <c:pt idx="206">
                  <c:v>19.68</c:v>
                </c:pt>
                <c:pt idx="207">
                  <c:v>19.68</c:v>
                </c:pt>
                <c:pt idx="208">
                  <c:v>19.68</c:v>
                </c:pt>
                <c:pt idx="209">
                  <c:v>19.7</c:v>
                </c:pt>
                <c:pt idx="210">
                  <c:v>19.7</c:v>
                </c:pt>
                <c:pt idx="211">
                  <c:v>19.7</c:v>
                </c:pt>
                <c:pt idx="212">
                  <c:v>19.72</c:v>
                </c:pt>
                <c:pt idx="213">
                  <c:v>19.73</c:v>
                </c:pt>
                <c:pt idx="214">
                  <c:v>19.73</c:v>
                </c:pt>
                <c:pt idx="215">
                  <c:v>19.73</c:v>
                </c:pt>
                <c:pt idx="216">
                  <c:v>19.75</c:v>
                </c:pt>
                <c:pt idx="217">
                  <c:v>19.48</c:v>
                </c:pt>
                <c:pt idx="218">
                  <c:v>19.77</c:v>
                </c:pt>
                <c:pt idx="219">
                  <c:v>19.77</c:v>
                </c:pt>
                <c:pt idx="220">
                  <c:v>19.77</c:v>
                </c:pt>
                <c:pt idx="221">
                  <c:v>19.77</c:v>
                </c:pt>
                <c:pt idx="222">
                  <c:v>19.77</c:v>
                </c:pt>
                <c:pt idx="223">
                  <c:v>19.78</c:v>
                </c:pt>
                <c:pt idx="224">
                  <c:v>19.78</c:v>
                </c:pt>
                <c:pt idx="225">
                  <c:v>19.78</c:v>
                </c:pt>
                <c:pt idx="226">
                  <c:v>19.79</c:v>
                </c:pt>
                <c:pt idx="227">
                  <c:v>19.78</c:v>
                </c:pt>
                <c:pt idx="228">
                  <c:v>19.77</c:v>
                </c:pt>
                <c:pt idx="229">
                  <c:v>19.75</c:v>
                </c:pt>
                <c:pt idx="230">
                  <c:v>19.75</c:v>
                </c:pt>
                <c:pt idx="231">
                  <c:v>19.72</c:v>
                </c:pt>
                <c:pt idx="232">
                  <c:v>19.72</c:v>
                </c:pt>
                <c:pt idx="233">
                  <c:v>19.7</c:v>
                </c:pt>
                <c:pt idx="234">
                  <c:v>19.68</c:v>
                </c:pt>
                <c:pt idx="235">
                  <c:v>19.7</c:v>
                </c:pt>
                <c:pt idx="236">
                  <c:v>19.690000000000001</c:v>
                </c:pt>
                <c:pt idx="237">
                  <c:v>19.690000000000001</c:v>
                </c:pt>
                <c:pt idx="238">
                  <c:v>19.690000000000001</c:v>
                </c:pt>
                <c:pt idx="239">
                  <c:v>19.690000000000001</c:v>
                </c:pt>
                <c:pt idx="240">
                  <c:v>19.690000000000001</c:v>
                </c:pt>
                <c:pt idx="241">
                  <c:v>19.690000000000001</c:v>
                </c:pt>
                <c:pt idx="242">
                  <c:v>19.510000000000002</c:v>
                </c:pt>
                <c:pt idx="243">
                  <c:v>19.54</c:v>
                </c:pt>
                <c:pt idx="244">
                  <c:v>19.690000000000001</c:v>
                </c:pt>
                <c:pt idx="245">
                  <c:v>19.670000000000002</c:v>
                </c:pt>
                <c:pt idx="246">
                  <c:v>19.649999999999999</c:v>
                </c:pt>
                <c:pt idx="247">
                  <c:v>19.62</c:v>
                </c:pt>
                <c:pt idx="248">
                  <c:v>19.59</c:v>
                </c:pt>
                <c:pt idx="249">
                  <c:v>19.600000000000001</c:v>
                </c:pt>
                <c:pt idx="250">
                  <c:v>19.63</c:v>
                </c:pt>
                <c:pt idx="251">
                  <c:v>19.63</c:v>
                </c:pt>
                <c:pt idx="252">
                  <c:v>19.64</c:v>
                </c:pt>
                <c:pt idx="253">
                  <c:v>19.63</c:v>
                </c:pt>
                <c:pt idx="254">
                  <c:v>19.62</c:v>
                </c:pt>
                <c:pt idx="255">
                  <c:v>19.579999999999998</c:v>
                </c:pt>
                <c:pt idx="256">
                  <c:v>19.53</c:v>
                </c:pt>
                <c:pt idx="257">
                  <c:v>19.52</c:v>
                </c:pt>
                <c:pt idx="258">
                  <c:v>19.54</c:v>
                </c:pt>
                <c:pt idx="259">
                  <c:v>19.52</c:v>
                </c:pt>
                <c:pt idx="260">
                  <c:v>19.510000000000002</c:v>
                </c:pt>
                <c:pt idx="261">
                  <c:v>19.48</c:v>
                </c:pt>
                <c:pt idx="262">
                  <c:v>19.510000000000002</c:v>
                </c:pt>
                <c:pt idx="263">
                  <c:v>19.52</c:v>
                </c:pt>
                <c:pt idx="264">
                  <c:v>19.55</c:v>
                </c:pt>
                <c:pt idx="265">
                  <c:v>19.559999999999999</c:v>
                </c:pt>
                <c:pt idx="266">
                  <c:v>19.57</c:v>
                </c:pt>
                <c:pt idx="267">
                  <c:v>19.579999999999998</c:v>
                </c:pt>
                <c:pt idx="268">
                  <c:v>19.600000000000001</c:v>
                </c:pt>
                <c:pt idx="269">
                  <c:v>19.62</c:v>
                </c:pt>
                <c:pt idx="270">
                  <c:v>19.62</c:v>
                </c:pt>
                <c:pt idx="271">
                  <c:v>19.63</c:v>
                </c:pt>
                <c:pt idx="272">
                  <c:v>19.63</c:v>
                </c:pt>
                <c:pt idx="273">
                  <c:v>19.649999999999999</c:v>
                </c:pt>
                <c:pt idx="274">
                  <c:v>19.66</c:v>
                </c:pt>
                <c:pt idx="275">
                  <c:v>19.66</c:v>
                </c:pt>
                <c:pt idx="276">
                  <c:v>19.649999999999999</c:v>
                </c:pt>
                <c:pt idx="277">
                  <c:v>19.649999999999999</c:v>
                </c:pt>
                <c:pt idx="278">
                  <c:v>19.649999999999999</c:v>
                </c:pt>
                <c:pt idx="279">
                  <c:v>19.66</c:v>
                </c:pt>
                <c:pt idx="280">
                  <c:v>19.690000000000001</c:v>
                </c:pt>
                <c:pt idx="281">
                  <c:v>19.7</c:v>
                </c:pt>
                <c:pt idx="282">
                  <c:v>19.71</c:v>
                </c:pt>
                <c:pt idx="283">
                  <c:v>19.71</c:v>
                </c:pt>
                <c:pt idx="284">
                  <c:v>19.72</c:v>
                </c:pt>
                <c:pt idx="285">
                  <c:v>19.73</c:v>
                </c:pt>
                <c:pt idx="286">
                  <c:v>19.73</c:v>
                </c:pt>
                <c:pt idx="287">
                  <c:v>19.739999999999998</c:v>
                </c:pt>
                <c:pt idx="288">
                  <c:v>19.75</c:v>
                </c:pt>
                <c:pt idx="289">
                  <c:v>19.760000000000002</c:v>
                </c:pt>
                <c:pt idx="290">
                  <c:v>19.77</c:v>
                </c:pt>
                <c:pt idx="291">
                  <c:v>19.77</c:v>
                </c:pt>
                <c:pt idx="292">
                  <c:v>19.79</c:v>
                </c:pt>
                <c:pt idx="293">
                  <c:v>19.79</c:v>
                </c:pt>
                <c:pt idx="294">
                  <c:v>19.77</c:v>
                </c:pt>
                <c:pt idx="295">
                  <c:v>19.760000000000002</c:v>
                </c:pt>
                <c:pt idx="296">
                  <c:v>19.77</c:v>
                </c:pt>
                <c:pt idx="297">
                  <c:v>19.78</c:v>
                </c:pt>
                <c:pt idx="298">
                  <c:v>19.809999999999999</c:v>
                </c:pt>
                <c:pt idx="299">
                  <c:v>19.82</c:v>
                </c:pt>
                <c:pt idx="300">
                  <c:v>19.829999999999998</c:v>
                </c:pt>
                <c:pt idx="301">
                  <c:v>19.829999999999998</c:v>
                </c:pt>
                <c:pt idx="302">
                  <c:v>19.82</c:v>
                </c:pt>
                <c:pt idx="303">
                  <c:v>19.84</c:v>
                </c:pt>
                <c:pt idx="304">
                  <c:v>19.850000000000001</c:v>
                </c:pt>
                <c:pt idx="305">
                  <c:v>19.82</c:v>
                </c:pt>
                <c:pt idx="306">
                  <c:v>19.8</c:v>
                </c:pt>
                <c:pt idx="307">
                  <c:v>19.77</c:v>
                </c:pt>
                <c:pt idx="308">
                  <c:v>19.760000000000002</c:v>
                </c:pt>
                <c:pt idx="309">
                  <c:v>19.77</c:v>
                </c:pt>
                <c:pt idx="310">
                  <c:v>19.77</c:v>
                </c:pt>
                <c:pt idx="311">
                  <c:v>19.78</c:v>
                </c:pt>
                <c:pt idx="312">
                  <c:v>19.78</c:v>
                </c:pt>
                <c:pt idx="313">
                  <c:v>19.78</c:v>
                </c:pt>
                <c:pt idx="314">
                  <c:v>19.8</c:v>
                </c:pt>
                <c:pt idx="315">
                  <c:v>19.8</c:v>
                </c:pt>
                <c:pt idx="316">
                  <c:v>19.8</c:v>
                </c:pt>
                <c:pt idx="317">
                  <c:v>19.8</c:v>
                </c:pt>
                <c:pt idx="318">
                  <c:v>19.78</c:v>
                </c:pt>
                <c:pt idx="319">
                  <c:v>19.78</c:v>
                </c:pt>
                <c:pt idx="320">
                  <c:v>19.78</c:v>
                </c:pt>
                <c:pt idx="321">
                  <c:v>19.78</c:v>
                </c:pt>
                <c:pt idx="322">
                  <c:v>19.8</c:v>
                </c:pt>
                <c:pt idx="323">
                  <c:v>19.77</c:v>
                </c:pt>
                <c:pt idx="324">
                  <c:v>19.77</c:v>
                </c:pt>
                <c:pt idx="325">
                  <c:v>19.760000000000002</c:v>
                </c:pt>
                <c:pt idx="326">
                  <c:v>19.760000000000002</c:v>
                </c:pt>
                <c:pt idx="327">
                  <c:v>19.77</c:v>
                </c:pt>
                <c:pt idx="328">
                  <c:v>19.79</c:v>
                </c:pt>
                <c:pt idx="329">
                  <c:v>19.8</c:v>
                </c:pt>
                <c:pt idx="330">
                  <c:v>19.79</c:v>
                </c:pt>
                <c:pt idx="331">
                  <c:v>19.8</c:v>
                </c:pt>
                <c:pt idx="332">
                  <c:v>19.8</c:v>
                </c:pt>
                <c:pt idx="333">
                  <c:v>19.78</c:v>
                </c:pt>
                <c:pt idx="334">
                  <c:v>19.77</c:v>
                </c:pt>
                <c:pt idx="335">
                  <c:v>19.77</c:v>
                </c:pt>
                <c:pt idx="336">
                  <c:v>19.760000000000002</c:v>
                </c:pt>
                <c:pt idx="337">
                  <c:v>19.75</c:v>
                </c:pt>
                <c:pt idx="338">
                  <c:v>19.73</c:v>
                </c:pt>
                <c:pt idx="339">
                  <c:v>19.71</c:v>
                </c:pt>
                <c:pt idx="340">
                  <c:v>19.690000000000001</c:v>
                </c:pt>
                <c:pt idx="341">
                  <c:v>19.66</c:v>
                </c:pt>
                <c:pt idx="342">
                  <c:v>19.649999999999999</c:v>
                </c:pt>
                <c:pt idx="343">
                  <c:v>19.63</c:v>
                </c:pt>
                <c:pt idx="344">
                  <c:v>19.62</c:v>
                </c:pt>
                <c:pt idx="345">
                  <c:v>19.62</c:v>
                </c:pt>
                <c:pt idx="346">
                  <c:v>19.62</c:v>
                </c:pt>
                <c:pt idx="347">
                  <c:v>19.62</c:v>
                </c:pt>
                <c:pt idx="348">
                  <c:v>19.63</c:v>
                </c:pt>
                <c:pt idx="349">
                  <c:v>19.63</c:v>
                </c:pt>
                <c:pt idx="350">
                  <c:v>19.63</c:v>
                </c:pt>
                <c:pt idx="351">
                  <c:v>19.63</c:v>
                </c:pt>
                <c:pt idx="352">
                  <c:v>19.63</c:v>
                </c:pt>
                <c:pt idx="353">
                  <c:v>19.63</c:v>
                </c:pt>
                <c:pt idx="354">
                  <c:v>19.63</c:v>
                </c:pt>
                <c:pt idx="355">
                  <c:v>19.63</c:v>
                </c:pt>
                <c:pt idx="356">
                  <c:v>19.62</c:v>
                </c:pt>
                <c:pt idx="357">
                  <c:v>19.600000000000001</c:v>
                </c:pt>
                <c:pt idx="358">
                  <c:v>19.600000000000001</c:v>
                </c:pt>
                <c:pt idx="359">
                  <c:v>19.600000000000001</c:v>
                </c:pt>
                <c:pt idx="360">
                  <c:v>19.600000000000001</c:v>
                </c:pt>
                <c:pt idx="361">
                  <c:v>19.61</c:v>
                </c:pt>
                <c:pt idx="362">
                  <c:v>19.62</c:v>
                </c:pt>
                <c:pt idx="363">
                  <c:v>19.600000000000001</c:v>
                </c:pt>
                <c:pt idx="364">
                  <c:v>19.600000000000001</c:v>
                </c:pt>
                <c:pt idx="365">
                  <c:v>19.57</c:v>
                </c:pt>
                <c:pt idx="366">
                  <c:v>19.559999999999999</c:v>
                </c:pt>
                <c:pt idx="367">
                  <c:v>19.57</c:v>
                </c:pt>
                <c:pt idx="368">
                  <c:v>19.600000000000001</c:v>
                </c:pt>
                <c:pt idx="369">
                  <c:v>19.61</c:v>
                </c:pt>
                <c:pt idx="370">
                  <c:v>19.600000000000001</c:v>
                </c:pt>
                <c:pt idx="371">
                  <c:v>19.59</c:v>
                </c:pt>
                <c:pt idx="372">
                  <c:v>19.579999999999998</c:v>
                </c:pt>
                <c:pt idx="373">
                  <c:v>19.600000000000001</c:v>
                </c:pt>
                <c:pt idx="374">
                  <c:v>19.57</c:v>
                </c:pt>
                <c:pt idx="375">
                  <c:v>19.559999999999999</c:v>
                </c:pt>
                <c:pt idx="376">
                  <c:v>19.559999999999999</c:v>
                </c:pt>
                <c:pt idx="377">
                  <c:v>19.55</c:v>
                </c:pt>
                <c:pt idx="378">
                  <c:v>19.53</c:v>
                </c:pt>
                <c:pt idx="379">
                  <c:v>19.55</c:v>
                </c:pt>
                <c:pt idx="380">
                  <c:v>19.55</c:v>
                </c:pt>
                <c:pt idx="381">
                  <c:v>19.53</c:v>
                </c:pt>
                <c:pt idx="382">
                  <c:v>19.53</c:v>
                </c:pt>
                <c:pt idx="383">
                  <c:v>19.52</c:v>
                </c:pt>
                <c:pt idx="384">
                  <c:v>19.52</c:v>
                </c:pt>
                <c:pt idx="385">
                  <c:v>19.510000000000002</c:v>
                </c:pt>
                <c:pt idx="386">
                  <c:v>19.5</c:v>
                </c:pt>
                <c:pt idx="387">
                  <c:v>19.489999999999998</c:v>
                </c:pt>
                <c:pt idx="388">
                  <c:v>19.48</c:v>
                </c:pt>
                <c:pt idx="389">
                  <c:v>19.489999999999998</c:v>
                </c:pt>
                <c:pt idx="390">
                  <c:v>19.510000000000002</c:v>
                </c:pt>
                <c:pt idx="391">
                  <c:v>19.53</c:v>
                </c:pt>
                <c:pt idx="392">
                  <c:v>19.54</c:v>
                </c:pt>
                <c:pt idx="393">
                  <c:v>19.57</c:v>
                </c:pt>
                <c:pt idx="394">
                  <c:v>19.59</c:v>
                </c:pt>
                <c:pt idx="395">
                  <c:v>19.559999999999999</c:v>
                </c:pt>
                <c:pt idx="396">
                  <c:v>19.55</c:v>
                </c:pt>
                <c:pt idx="397">
                  <c:v>19.559999999999999</c:v>
                </c:pt>
                <c:pt idx="398">
                  <c:v>19.559999999999999</c:v>
                </c:pt>
                <c:pt idx="399">
                  <c:v>19.57</c:v>
                </c:pt>
                <c:pt idx="400">
                  <c:v>19.559999999999999</c:v>
                </c:pt>
                <c:pt idx="401">
                  <c:v>19.57</c:v>
                </c:pt>
                <c:pt idx="402">
                  <c:v>19.559999999999999</c:v>
                </c:pt>
                <c:pt idx="403">
                  <c:v>19.55</c:v>
                </c:pt>
                <c:pt idx="404">
                  <c:v>19.53</c:v>
                </c:pt>
                <c:pt idx="405">
                  <c:v>19.510000000000002</c:v>
                </c:pt>
                <c:pt idx="406">
                  <c:v>19.510000000000002</c:v>
                </c:pt>
                <c:pt idx="407">
                  <c:v>19.5</c:v>
                </c:pt>
                <c:pt idx="408">
                  <c:v>19.48</c:v>
                </c:pt>
                <c:pt idx="409">
                  <c:v>19.52</c:v>
                </c:pt>
                <c:pt idx="410">
                  <c:v>19.54</c:v>
                </c:pt>
                <c:pt idx="411">
                  <c:v>19.55</c:v>
                </c:pt>
                <c:pt idx="412">
                  <c:v>19.54</c:v>
                </c:pt>
                <c:pt idx="413">
                  <c:v>19.54</c:v>
                </c:pt>
                <c:pt idx="414">
                  <c:v>19.52</c:v>
                </c:pt>
                <c:pt idx="415">
                  <c:v>19.5</c:v>
                </c:pt>
                <c:pt idx="416">
                  <c:v>19.48</c:v>
                </c:pt>
                <c:pt idx="417">
                  <c:v>19.45</c:v>
                </c:pt>
                <c:pt idx="418">
                  <c:v>19.45</c:v>
                </c:pt>
                <c:pt idx="419">
                  <c:v>19.45</c:v>
                </c:pt>
                <c:pt idx="420">
                  <c:v>19.45</c:v>
                </c:pt>
                <c:pt idx="421">
                  <c:v>19.45</c:v>
                </c:pt>
                <c:pt idx="422">
                  <c:v>19.46</c:v>
                </c:pt>
                <c:pt idx="423">
                  <c:v>19.45</c:v>
                </c:pt>
                <c:pt idx="424">
                  <c:v>19.45</c:v>
                </c:pt>
                <c:pt idx="425">
                  <c:v>19.440000000000001</c:v>
                </c:pt>
                <c:pt idx="426">
                  <c:v>19.45</c:v>
                </c:pt>
                <c:pt idx="427">
                  <c:v>19.45</c:v>
                </c:pt>
                <c:pt idx="428">
                  <c:v>19.440000000000001</c:v>
                </c:pt>
                <c:pt idx="429">
                  <c:v>19.420000000000002</c:v>
                </c:pt>
                <c:pt idx="430">
                  <c:v>19.39</c:v>
                </c:pt>
                <c:pt idx="431">
                  <c:v>19.37</c:v>
                </c:pt>
                <c:pt idx="432">
                  <c:v>19.34</c:v>
                </c:pt>
                <c:pt idx="433">
                  <c:v>19.32</c:v>
                </c:pt>
                <c:pt idx="434">
                  <c:v>19.329999999999998</c:v>
                </c:pt>
                <c:pt idx="435">
                  <c:v>19.32</c:v>
                </c:pt>
                <c:pt idx="436">
                  <c:v>19.329999999999998</c:v>
                </c:pt>
                <c:pt idx="437">
                  <c:v>19.329999999999998</c:v>
                </c:pt>
                <c:pt idx="438">
                  <c:v>19.27</c:v>
                </c:pt>
                <c:pt idx="439">
                  <c:v>19.25</c:v>
                </c:pt>
                <c:pt idx="440">
                  <c:v>19.23</c:v>
                </c:pt>
                <c:pt idx="441">
                  <c:v>19.22</c:v>
                </c:pt>
                <c:pt idx="442">
                  <c:v>19.23</c:v>
                </c:pt>
                <c:pt idx="443">
                  <c:v>19.239999999999998</c:v>
                </c:pt>
                <c:pt idx="444">
                  <c:v>19.239999999999998</c:v>
                </c:pt>
                <c:pt idx="445">
                  <c:v>19.21</c:v>
                </c:pt>
                <c:pt idx="446">
                  <c:v>19.2</c:v>
                </c:pt>
                <c:pt idx="447">
                  <c:v>19.21</c:v>
                </c:pt>
                <c:pt idx="448">
                  <c:v>19.22</c:v>
                </c:pt>
                <c:pt idx="449">
                  <c:v>19.23</c:v>
                </c:pt>
                <c:pt idx="450">
                  <c:v>19.21</c:v>
                </c:pt>
                <c:pt idx="451">
                  <c:v>19.18</c:v>
                </c:pt>
                <c:pt idx="452">
                  <c:v>19.16</c:v>
                </c:pt>
                <c:pt idx="453">
                  <c:v>19.149999999999999</c:v>
                </c:pt>
                <c:pt idx="454">
                  <c:v>19.2</c:v>
                </c:pt>
                <c:pt idx="455">
                  <c:v>19.260000000000002</c:v>
                </c:pt>
                <c:pt idx="456">
                  <c:v>19.28</c:v>
                </c:pt>
                <c:pt idx="457">
                  <c:v>19.260000000000002</c:v>
                </c:pt>
                <c:pt idx="458">
                  <c:v>19.260000000000002</c:v>
                </c:pt>
                <c:pt idx="459">
                  <c:v>19.2</c:v>
                </c:pt>
                <c:pt idx="460">
                  <c:v>19.170000000000002</c:v>
                </c:pt>
                <c:pt idx="461">
                  <c:v>19.18</c:v>
                </c:pt>
                <c:pt idx="462">
                  <c:v>19.16</c:v>
                </c:pt>
                <c:pt idx="463">
                  <c:v>19.13</c:v>
                </c:pt>
                <c:pt idx="464">
                  <c:v>19.11</c:v>
                </c:pt>
                <c:pt idx="465">
                  <c:v>19.100000000000001</c:v>
                </c:pt>
                <c:pt idx="466">
                  <c:v>19.11</c:v>
                </c:pt>
                <c:pt idx="467">
                  <c:v>19.13</c:v>
                </c:pt>
                <c:pt idx="468">
                  <c:v>19.14</c:v>
                </c:pt>
                <c:pt idx="469">
                  <c:v>19.14</c:v>
                </c:pt>
                <c:pt idx="470">
                  <c:v>19.14</c:v>
                </c:pt>
                <c:pt idx="471">
                  <c:v>19.14</c:v>
                </c:pt>
                <c:pt idx="472">
                  <c:v>19.12</c:v>
                </c:pt>
                <c:pt idx="473">
                  <c:v>19.11</c:v>
                </c:pt>
                <c:pt idx="474">
                  <c:v>19.09</c:v>
                </c:pt>
                <c:pt idx="475">
                  <c:v>19.079999999999998</c:v>
                </c:pt>
                <c:pt idx="476">
                  <c:v>19.079999999999998</c:v>
                </c:pt>
                <c:pt idx="477">
                  <c:v>19.079999999999998</c:v>
                </c:pt>
                <c:pt idx="478">
                  <c:v>19.09</c:v>
                </c:pt>
                <c:pt idx="479">
                  <c:v>19.079999999999998</c:v>
                </c:pt>
                <c:pt idx="480">
                  <c:v>19.03</c:v>
                </c:pt>
                <c:pt idx="481">
                  <c:v>18.989999999999998</c:v>
                </c:pt>
                <c:pt idx="482">
                  <c:v>19.02</c:v>
                </c:pt>
                <c:pt idx="483">
                  <c:v>19.059999999999999</c:v>
                </c:pt>
                <c:pt idx="484">
                  <c:v>19.07</c:v>
                </c:pt>
                <c:pt idx="485">
                  <c:v>19.059999999999999</c:v>
                </c:pt>
                <c:pt idx="486">
                  <c:v>19.05</c:v>
                </c:pt>
                <c:pt idx="487">
                  <c:v>19.05</c:v>
                </c:pt>
                <c:pt idx="488">
                  <c:v>19.05</c:v>
                </c:pt>
                <c:pt idx="489">
                  <c:v>19.09</c:v>
                </c:pt>
                <c:pt idx="490">
                  <c:v>19.09</c:v>
                </c:pt>
                <c:pt idx="491">
                  <c:v>19.09</c:v>
                </c:pt>
                <c:pt idx="492">
                  <c:v>19.100000000000001</c:v>
                </c:pt>
                <c:pt idx="493">
                  <c:v>19.09</c:v>
                </c:pt>
                <c:pt idx="494">
                  <c:v>19.05</c:v>
                </c:pt>
                <c:pt idx="495">
                  <c:v>19.02</c:v>
                </c:pt>
                <c:pt idx="496">
                  <c:v>19.05</c:v>
                </c:pt>
                <c:pt idx="497">
                  <c:v>19.04</c:v>
                </c:pt>
                <c:pt idx="498">
                  <c:v>19.03</c:v>
                </c:pt>
                <c:pt idx="499">
                  <c:v>19.05</c:v>
                </c:pt>
                <c:pt idx="500">
                  <c:v>19.059999999999999</c:v>
                </c:pt>
                <c:pt idx="501">
                  <c:v>19.059999999999999</c:v>
                </c:pt>
                <c:pt idx="502">
                  <c:v>19.05</c:v>
                </c:pt>
                <c:pt idx="503">
                  <c:v>19.04</c:v>
                </c:pt>
                <c:pt idx="504">
                  <c:v>19.04</c:v>
                </c:pt>
                <c:pt idx="505">
                  <c:v>19.02</c:v>
                </c:pt>
                <c:pt idx="506">
                  <c:v>19.010000000000002</c:v>
                </c:pt>
                <c:pt idx="507">
                  <c:v>19.04</c:v>
                </c:pt>
                <c:pt idx="508">
                  <c:v>19.05</c:v>
                </c:pt>
                <c:pt idx="509">
                  <c:v>19.02</c:v>
                </c:pt>
                <c:pt idx="510">
                  <c:v>19.010000000000002</c:v>
                </c:pt>
                <c:pt idx="511">
                  <c:v>19.010000000000002</c:v>
                </c:pt>
                <c:pt idx="512">
                  <c:v>18.96</c:v>
                </c:pt>
                <c:pt idx="513">
                  <c:v>18.920000000000002</c:v>
                </c:pt>
                <c:pt idx="514">
                  <c:v>18.91</c:v>
                </c:pt>
                <c:pt idx="515">
                  <c:v>18.920000000000002</c:v>
                </c:pt>
                <c:pt idx="516">
                  <c:v>18.920000000000002</c:v>
                </c:pt>
                <c:pt idx="517">
                  <c:v>18.96</c:v>
                </c:pt>
                <c:pt idx="518">
                  <c:v>18.98</c:v>
                </c:pt>
                <c:pt idx="519">
                  <c:v>18.97</c:v>
                </c:pt>
                <c:pt idx="520">
                  <c:v>19</c:v>
                </c:pt>
                <c:pt idx="521">
                  <c:v>19.02</c:v>
                </c:pt>
                <c:pt idx="522">
                  <c:v>19</c:v>
                </c:pt>
                <c:pt idx="523">
                  <c:v>18.98</c:v>
                </c:pt>
                <c:pt idx="524">
                  <c:v>18.97</c:v>
                </c:pt>
                <c:pt idx="525">
                  <c:v>18.97</c:v>
                </c:pt>
                <c:pt idx="526">
                  <c:v>18.96</c:v>
                </c:pt>
                <c:pt idx="527">
                  <c:v>18.96</c:v>
                </c:pt>
                <c:pt idx="528">
                  <c:v>18.95</c:v>
                </c:pt>
                <c:pt idx="529">
                  <c:v>18.96</c:v>
                </c:pt>
                <c:pt idx="530">
                  <c:v>18.96</c:v>
                </c:pt>
                <c:pt idx="531">
                  <c:v>18.940000000000001</c:v>
                </c:pt>
                <c:pt idx="532">
                  <c:v>18.920000000000002</c:v>
                </c:pt>
                <c:pt idx="533">
                  <c:v>18.88</c:v>
                </c:pt>
                <c:pt idx="534">
                  <c:v>18.86</c:v>
                </c:pt>
                <c:pt idx="535">
                  <c:v>18.850000000000001</c:v>
                </c:pt>
                <c:pt idx="536">
                  <c:v>18.829999999999998</c:v>
                </c:pt>
                <c:pt idx="537">
                  <c:v>18.829999999999998</c:v>
                </c:pt>
                <c:pt idx="538">
                  <c:v>18.829999999999998</c:v>
                </c:pt>
                <c:pt idx="539">
                  <c:v>18.829999999999998</c:v>
                </c:pt>
                <c:pt idx="540">
                  <c:v>18.8</c:v>
                </c:pt>
                <c:pt idx="541">
                  <c:v>18.77</c:v>
                </c:pt>
                <c:pt idx="542">
                  <c:v>18.77</c:v>
                </c:pt>
                <c:pt idx="543">
                  <c:v>18.78</c:v>
                </c:pt>
                <c:pt idx="544">
                  <c:v>18.78</c:v>
                </c:pt>
                <c:pt idx="545">
                  <c:v>18.78</c:v>
                </c:pt>
                <c:pt idx="546">
                  <c:v>18.77</c:v>
                </c:pt>
                <c:pt idx="547">
                  <c:v>18.760000000000002</c:v>
                </c:pt>
                <c:pt idx="548">
                  <c:v>18.77</c:v>
                </c:pt>
                <c:pt idx="549">
                  <c:v>18.8</c:v>
                </c:pt>
                <c:pt idx="550">
                  <c:v>18.809999999999999</c:v>
                </c:pt>
                <c:pt idx="551">
                  <c:v>18.82</c:v>
                </c:pt>
                <c:pt idx="552">
                  <c:v>18.82</c:v>
                </c:pt>
                <c:pt idx="553">
                  <c:v>18.82</c:v>
                </c:pt>
                <c:pt idx="554">
                  <c:v>18.79</c:v>
                </c:pt>
                <c:pt idx="555">
                  <c:v>18.760000000000002</c:v>
                </c:pt>
                <c:pt idx="556">
                  <c:v>18.75</c:v>
                </c:pt>
                <c:pt idx="557">
                  <c:v>18.72</c:v>
                </c:pt>
                <c:pt idx="558">
                  <c:v>18.72</c:v>
                </c:pt>
                <c:pt idx="559">
                  <c:v>18.72</c:v>
                </c:pt>
                <c:pt idx="560">
                  <c:v>18.690000000000001</c:v>
                </c:pt>
                <c:pt idx="561">
                  <c:v>18.690000000000001</c:v>
                </c:pt>
                <c:pt idx="562">
                  <c:v>18.690000000000001</c:v>
                </c:pt>
                <c:pt idx="563">
                  <c:v>18.690000000000001</c:v>
                </c:pt>
                <c:pt idx="564">
                  <c:v>18.690000000000001</c:v>
                </c:pt>
                <c:pt idx="565">
                  <c:v>18.690000000000001</c:v>
                </c:pt>
                <c:pt idx="566">
                  <c:v>18.68</c:v>
                </c:pt>
                <c:pt idx="567">
                  <c:v>18.649999999999999</c:v>
                </c:pt>
                <c:pt idx="568">
                  <c:v>18.63</c:v>
                </c:pt>
                <c:pt idx="569">
                  <c:v>18.62</c:v>
                </c:pt>
                <c:pt idx="570">
                  <c:v>18.61</c:v>
                </c:pt>
                <c:pt idx="571">
                  <c:v>18.579999999999998</c:v>
                </c:pt>
                <c:pt idx="572">
                  <c:v>18.579999999999998</c:v>
                </c:pt>
                <c:pt idx="573">
                  <c:v>18.57</c:v>
                </c:pt>
                <c:pt idx="574">
                  <c:v>18.57</c:v>
                </c:pt>
                <c:pt idx="575">
                  <c:v>18.57</c:v>
                </c:pt>
                <c:pt idx="576">
                  <c:v>18.559999999999999</c:v>
                </c:pt>
                <c:pt idx="577">
                  <c:v>18.55</c:v>
                </c:pt>
                <c:pt idx="578">
                  <c:v>18.55</c:v>
                </c:pt>
                <c:pt idx="579">
                  <c:v>18.54</c:v>
                </c:pt>
                <c:pt idx="580">
                  <c:v>18.54</c:v>
                </c:pt>
                <c:pt idx="581">
                  <c:v>18.53</c:v>
                </c:pt>
                <c:pt idx="582">
                  <c:v>18.52</c:v>
                </c:pt>
                <c:pt idx="583">
                  <c:v>18.52</c:v>
                </c:pt>
                <c:pt idx="584">
                  <c:v>18.5</c:v>
                </c:pt>
                <c:pt idx="585">
                  <c:v>18.5</c:v>
                </c:pt>
                <c:pt idx="586">
                  <c:v>18.510000000000002</c:v>
                </c:pt>
                <c:pt idx="587">
                  <c:v>18.5</c:v>
                </c:pt>
                <c:pt idx="588">
                  <c:v>18.5</c:v>
                </c:pt>
                <c:pt idx="589">
                  <c:v>18.48</c:v>
                </c:pt>
                <c:pt idx="590">
                  <c:v>18.46</c:v>
                </c:pt>
                <c:pt idx="591">
                  <c:v>18.440000000000001</c:v>
                </c:pt>
                <c:pt idx="592">
                  <c:v>18.440000000000001</c:v>
                </c:pt>
                <c:pt idx="593">
                  <c:v>18.43</c:v>
                </c:pt>
                <c:pt idx="594">
                  <c:v>18.420000000000002</c:v>
                </c:pt>
                <c:pt idx="595">
                  <c:v>18.420000000000002</c:v>
                </c:pt>
                <c:pt idx="596">
                  <c:v>18.39</c:v>
                </c:pt>
                <c:pt idx="597">
                  <c:v>18.38</c:v>
                </c:pt>
                <c:pt idx="598">
                  <c:v>18.37</c:v>
                </c:pt>
                <c:pt idx="599">
                  <c:v>18.329999999999998</c:v>
                </c:pt>
                <c:pt idx="600">
                  <c:v>18.27</c:v>
                </c:pt>
                <c:pt idx="601">
                  <c:v>18.21</c:v>
                </c:pt>
                <c:pt idx="602">
                  <c:v>18.18</c:v>
                </c:pt>
                <c:pt idx="603">
                  <c:v>18.12</c:v>
                </c:pt>
                <c:pt idx="604">
                  <c:v>18.059999999999999</c:v>
                </c:pt>
                <c:pt idx="605">
                  <c:v>17.989999999999998</c:v>
                </c:pt>
                <c:pt idx="606">
                  <c:v>17.91</c:v>
                </c:pt>
                <c:pt idx="607">
                  <c:v>17.829999999999998</c:v>
                </c:pt>
                <c:pt idx="608">
                  <c:v>17.760000000000002</c:v>
                </c:pt>
                <c:pt idx="609">
                  <c:v>17.66</c:v>
                </c:pt>
                <c:pt idx="610">
                  <c:v>17.54</c:v>
                </c:pt>
                <c:pt idx="611">
                  <c:v>17.440000000000001</c:v>
                </c:pt>
                <c:pt idx="612">
                  <c:v>17.329999999999998</c:v>
                </c:pt>
                <c:pt idx="613">
                  <c:v>17.21</c:v>
                </c:pt>
                <c:pt idx="614">
                  <c:v>17.07</c:v>
                </c:pt>
                <c:pt idx="615">
                  <c:v>16.93</c:v>
                </c:pt>
                <c:pt idx="616">
                  <c:v>16.78</c:v>
                </c:pt>
                <c:pt idx="617">
                  <c:v>16.63</c:v>
                </c:pt>
                <c:pt idx="618">
                  <c:v>16.440000000000001</c:v>
                </c:pt>
                <c:pt idx="619">
                  <c:v>16.27</c:v>
                </c:pt>
                <c:pt idx="620">
                  <c:v>16.09</c:v>
                </c:pt>
                <c:pt idx="621">
                  <c:v>15.93</c:v>
                </c:pt>
                <c:pt idx="622">
                  <c:v>15.75</c:v>
                </c:pt>
                <c:pt idx="623">
                  <c:v>15.56</c:v>
                </c:pt>
                <c:pt idx="624">
                  <c:v>15.38</c:v>
                </c:pt>
                <c:pt idx="625">
                  <c:v>15.21</c:v>
                </c:pt>
                <c:pt idx="626">
                  <c:v>15.04</c:v>
                </c:pt>
                <c:pt idx="627">
                  <c:v>14.82</c:v>
                </c:pt>
                <c:pt idx="628">
                  <c:v>14.59</c:v>
                </c:pt>
                <c:pt idx="629">
                  <c:v>14.34</c:v>
                </c:pt>
                <c:pt idx="630">
                  <c:v>14.08</c:v>
                </c:pt>
                <c:pt idx="631">
                  <c:v>13.84</c:v>
                </c:pt>
                <c:pt idx="632">
                  <c:v>13.62</c:v>
                </c:pt>
                <c:pt idx="633">
                  <c:v>13.37</c:v>
                </c:pt>
                <c:pt idx="634">
                  <c:v>13.12</c:v>
                </c:pt>
                <c:pt idx="635">
                  <c:v>12.88</c:v>
                </c:pt>
                <c:pt idx="636">
                  <c:v>12.63</c:v>
                </c:pt>
                <c:pt idx="637">
                  <c:v>12.39</c:v>
                </c:pt>
                <c:pt idx="638">
                  <c:v>12.13</c:v>
                </c:pt>
                <c:pt idx="639">
                  <c:v>11.85</c:v>
                </c:pt>
                <c:pt idx="640">
                  <c:v>11.63</c:v>
                </c:pt>
                <c:pt idx="641">
                  <c:v>11.41</c:v>
                </c:pt>
                <c:pt idx="642">
                  <c:v>11.19</c:v>
                </c:pt>
                <c:pt idx="643">
                  <c:v>10.97</c:v>
                </c:pt>
                <c:pt idx="644">
                  <c:v>10.75</c:v>
                </c:pt>
                <c:pt idx="645">
                  <c:v>10.51</c:v>
                </c:pt>
                <c:pt idx="646">
                  <c:v>10.28</c:v>
                </c:pt>
                <c:pt idx="647">
                  <c:v>10.06</c:v>
                </c:pt>
                <c:pt idx="648">
                  <c:v>9.85</c:v>
                </c:pt>
                <c:pt idx="649">
                  <c:v>9.6300000000000008</c:v>
                </c:pt>
                <c:pt idx="650">
                  <c:v>9.3800000000000008</c:v>
                </c:pt>
                <c:pt idx="651">
                  <c:v>9.17</c:v>
                </c:pt>
                <c:pt idx="652">
                  <c:v>8.9700000000000006</c:v>
                </c:pt>
                <c:pt idx="653">
                  <c:v>8.77</c:v>
                </c:pt>
                <c:pt idx="654">
                  <c:v>8.59</c:v>
                </c:pt>
                <c:pt idx="655">
                  <c:v>8.42</c:v>
                </c:pt>
                <c:pt idx="656">
                  <c:v>8.26</c:v>
                </c:pt>
                <c:pt idx="657">
                  <c:v>8.09</c:v>
                </c:pt>
                <c:pt idx="658">
                  <c:v>7.95</c:v>
                </c:pt>
                <c:pt idx="659">
                  <c:v>7.84</c:v>
                </c:pt>
                <c:pt idx="660">
                  <c:v>7.72</c:v>
                </c:pt>
                <c:pt idx="661">
                  <c:v>7.6</c:v>
                </c:pt>
                <c:pt idx="662">
                  <c:v>7.46</c:v>
                </c:pt>
                <c:pt idx="663">
                  <c:v>7.34</c:v>
                </c:pt>
                <c:pt idx="664">
                  <c:v>7.23</c:v>
                </c:pt>
                <c:pt idx="665">
                  <c:v>7.12</c:v>
                </c:pt>
                <c:pt idx="666">
                  <c:v>7.01</c:v>
                </c:pt>
                <c:pt idx="667">
                  <c:v>6.92</c:v>
                </c:pt>
                <c:pt idx="668">
                  <c:v>6.85</c:v>
                </c:pt>
                <c:pt idx="669">
                  <c:v>6.77</c:v>
                </c:pt>
                <c:pt idx="670">
                  <c:v>6.7</c:v>
                </c:pt>
                <c:pt idx="671">
                  <c:v>6.6</c:v>
                </c:pt>
                <c:pt idx="672">
                  <c:v>6.45</c:v>
                </c:pt>
                <c:pt idx="673">
                  <c:v>6.28</c:v>
                </c:pt>
                <c:pt idx="674">
                  <c:v>6.1</c:v>
                </c:pt>
                <c:pt idx="675">
                  <c:v>5.96</c:v>
                </c:pt>
              </c:numCache>
            </c:numRef>
          </c:yVal>
          <c:smooth val="0"/>
        </c:ser>
        <c:ser>
          <c:idx val="2"/>
          <c:order val="2"/>
          <c:spPr>
            <a:ln w="28575">
              <a:noFill/>
            </a:ln>
          </c:spPr>
          <c:marker>
            <c:symbol val="circle"/>
            <c:size val="4"/>
          </c:marker>
          <c:yVal>
            <c:numRef>
              <c:f>'Finn 04082018'!$E$40:$E$225</c:f>
              <c:numCache>
                <c:formatCode>General</c:formatCode>
                <c:ptCount val="186"/>
                <c:pt idx="0">
                  <c:v>7.65</c:v>
                </c:pt>
                <c:pt idx="1">
                  <c:v>7.72</c:v>
                </c:pt>
                <c:pt idx="2">
                  <c:v>7.93</c:v>
                </c:pt>
                <c:pt idx="3">
                  <c:v>7.96</c:v>
                </c:pt>
                <c:pt idx="4">
                  <c:v>8.09</c:v>
                </c:pt>
                <c:pt idx="5">
                  <c:v>8.2100000000000009</c:v>
                </c:pt>
                <c:pt idx="6">
                  <c:v>8.35</c:v>
                </c:pt>
                <c:pt idx="7">
                  <c:v>8.5</c:v>
                </c:pt>
                <c:pt idx="8">
                  <c:v>8.65</c:v>
                </c:pt>
                <c:pt idx="9">
                  <c:v>8.81</c:v>
                </c:pt>
                <c:pt idx="10">
                  <c:v>8.9700000000000006</c:v>
                </c:pt>
                <c:pt idx="11">
                  <c:v>9.14</c:v>
                </c:pt>
                <c:pt idx="12">
                  <c:v>9.32</c:v>
                </c:pt>
                <c:pt idx="13">
                  <c:v>9.5</c:v>
                </c:pt>
                <c:pt idx="14">
                  <c:v>9.69</c:v>
                </c:pt>
                <c:pt idx="15">
                  <c:v>9.89</c:v>
                </c:pt>
                <c:pt idx="16">
                  <c:v>10.1</c:v>
                </c:pt>
                <c:pt idx="17">
                  <c:v>10.32</c:v>
                </c:pt>
                <c:pt idx="18">
                  <c:v>10.54</c:v>
                </c:pt>
                <c:pt idx="19">
                  <c:v>10.77</c:v>
                </c:pt>
                <c:pt idx="20">
                  <c:v>11</c:v>
                </c:pt>
                <c:pt idx="21">
                  <c:v>11.24</c:v>
                </c:pt>
                <c:pt idx="22">
                  <c:v>11.47</c:v>
                </c:pt>
                <c:pt idx="23">
                  <c:v>11.7</c:v>
                </c:pt>
                <c:pt idx="24">
                  <c:v>11.94</c:v>
                </c:pt>
                <c:pt idx="25">
                  <c:v>12.17</c:v>
                </c:pt>
                <c:pt idx="26">
                  <c:v>12.41</c:v>
                </c:pt>
                <c:pt idx="27">
                  <c:v>12.66</c:v>
                </c:pt>
                <c:pt idx="28">
                  <c:v>12.91</c:v>
                </c:pt>
                <c:pt idx="29">
                  <c:v>13.16</c:v>
                </c:pt>
                <c:pt idx="30">
                  <c:v>13.41</c:v>
                </c:pt>
                <c:pt idx="31">
                  <c:v>13.67</c:v>
                </c:pt>
                <c:pt idx="32">
                  <c:v>13.92</c:v>
                </c:pt>
                <c:pt idx="33">
                  <c:v>14.18</c:v>
                </c:pt>
                <c:pt idx="34">
                  <c:v>14.44</c:v>
                </c:pt>
                <c:pt idx="35">
                  <c:v>14.7</c:v>
                </c:pt>
                <c:pt idx="36">
                  <c:v>14.95</c:v>
                </c:pt>
                <c:pt idx="37">
                  <c:v>15.21</c:v>
                </c:pt>
                <c:pt idx="38">
                  <c:v>15.45</c:v>
                </c:pt>
                <c:pt idx="39">
                  <c:v>15.69</c:v>
                </c:pt>
                <c:pt idx="40">
                  <c:v>15.92</c:v>
                </c:pt>
                <c:pt idx="41">
                  <c:v>16.14</c:v>
                </c:pt>
                <c:pt idx="42">
                  <c:v>16.350000000000001</c:v>
                </c:pt>
                <c:pt idx="43">
                  <c:v>16.559999999999999</c:v>
                </c:pt>
                <c:pt idx="44">
                  <c:v>16.760000000000002</c:v>
                </c:pt>
                <c:pt idx="45">
                  <c:v>16.95</c:v>
                </c:pt>
                <c:pt idx="46">
                  <c:v>17.12</c:v>
                </c:pt>
                <c:pt idx="47">
                  <c:v>17.3</c:v>
                </c:pt>
                <c:pt idx="48">
                  <c:v>17.48</c:v>
                </c:pt>
                <c:pt idx="49">
                  <c:v>17.649999999999999</c:v>
                </c:pt>
                <c:pt idx="50">
                  <c:v>17.809999999999999</c:v>
                </c:pt>
                <c:pt idx="51">
                  <c:v>17.97</c:v>
                </c:pt>
                <c:pt idx="52">
                  <c:v>18.13</c:v>
                </c:pt>
                <c:pt idx="53">
                  <c:v>18.28</c:v>
                </c:pt>
                <c:pt idx="54">
                  <c:v>18.43</c:v>
                </c:pt>
                <c:pt idx="55">
                  <c:v>18.579999999999998</c:v>
                </c:pt>
                <c:pt idx="56">
                  <c:v>18.72</c:v>
                </c:pt>
                <c:pt idx="57">
                  <c:v>18.86</c:v>
                </c:pt>
                <c:pt idx="58">
                  <c:v>18.989999999999998</c:v>
                </c:pt>
                <c:pt idx="59">
                  <c:v>19.12</c:v>
                </c:pt>
                <c:pt idx="60">
                  <c:v>19.239999999999998</c:v>
                </c:pt>
                <c:pt idx="61">
                  <c:v>19.350000000000001</c:v>
                </c:pt>
                <c:pt idx="62">
                  <c:v>19.46</c:v>
                </c:pt>
                <c:pt idx="63">
                  <c:v>19.559999999999999</c:v>
                </c:pt>
                <c:pt idx="64">
                  <c:v>19.670000000000002</c:v>
                </c:pt>
                <c:pt idx="65">
                  <c:v>19.75</c:v>
                </c:pt>
                <c:pt idx="66">
                  <c:v>19.82</c:v>
                </c:pt>
                <c:pt idx="67">
                  <c:v>19.88</c:v>
                </c:pt>
                <c:pt idx="68">
                  <c:v>19.95</c:v>
                </c:pt>
                <c:pt idx="69">
                  <c:v>20.03</c:v>
                </c:pt>
                <c:pt idx="70">
                  <c:v>20.09</c:v>
                </c:pt>
                <c:pt idx="71">
                  <c:v>20.14</c:v>
                </c:pt>
                <c:pt idx="72">
                  <c:v>20.190000000000001</c:v>
                </c:pt>
                <c:pt idx="73">
                  <c:v>20.22</c:v>
                </c:pt>
                <c:pt idx="74">
                  <c:v>20.260000000000002</c:v>
                </c:pt>
                <c:pt idx="75">
                  <c:v>20.28</c:v>
                </c:pt>
                <c:pt idx="76">
                  <c:v>20.3</c:v>
                </c:pt>
                <c:pt idx="77">
                  <c:v>20.329999999999998</c:v>
                </c:pt>
                <c:pt idx="78">
                  <c:v>20.350000000000001</c:v>
                </c:pt>
                <c:pt idx="79">
                  <c:v>20.37</c:v>
                </c:pt>
                <c:pt idx="80">
                  <c:v>20.38</c:v>
                </c:pt>
                <c:pt idx="81">
                  <c:v>20.399999999999999</c:v>
                </c:pt>
                <c:pt idx="82">
                  <c:v>20.420000000000002</c:v>
                </c:pt>
                <c:pt idx="83">
                  <c:v>20.420000000000002</c:v>
                </c:pt>
                <c:pt idx="84">
                  <c:v>20.43</c:v>
                </c:pt>
                <c:pt idx="85">
                  <c:v>20.43</c:v>
                </c:pt>
                <c:pt idx="86">
                  <c:v>20.440000000000001</c:v>
                </c:pt>
                <c:pt idx="87">
                  <c:v>20.48</c:v>
                </c:pt>
                <c:pt idx="88">
                  <c:v>20.45</c:v>
                </c:pt>
                <c:pt idx="89">
                  <c:v>20.47</c:v>
                </c:pt>
                <c:pt idx="90">
                  <c:v>20.46</c:v>
                </c:pt>
                <c:pt idx="91">
                  <c:v>20.45</c:v>
                </c:pt>
                <c:pt idx="92">
                  <c:v>20.47</c:v>
                </c:pt>
                <c:pt idx="93">
                  <c:v>20.47</c:v>
                </c:pt>
                <c:pt idx="94">
                  <c:v>20.47</c:v>
                </c:pt>
                <c:pt idx="95">
                  <c:v>20.47</c:v>
                </c:pt>
                <c:pt idx="96">
                  <c:v>20.47</c:v>
                </c:pt>
                <c:pt idx="97">
                  <c:v>20.47</c:v>
                </c:pt>
                <c:pt idx="98">
                  <c:v>20.47</c:v>
                </c:pt>
                <c:pt idx="99">
                  <c:v>20.47</c:v>
                </c:pt>
                <c:pt idx="100">
                  <c:v>20.47</c:v>
                </c:pt>
                <c:pt idx="101">
                  <c:v>20.47</c:v>
                </c:pt>
                <c:pt idx="102">
                  <c:v>20.48</c:v>
                </c:pt>
                <c:pt idx="103">
                  <c:v>20.47</c:v>
                </c:pt>
                <c:pt idx="104">
                  <c:v>20.46</c:v>
                </c:pt>
                <c:pt idx="105">
                  <c:v>20.46</c:v>
                </c:pt>
                <c:pt idx="106">
                  <c:v>20.45</c:v>
                </c:pt>
                <c:pt idx="107">
                  <c:v>20.45</c:v>
                </c:pt>
                <c:pt idx="108">
                  <c:v>20.47</c:v>
                </c:pt>
                <c:pt idx="109">
                  <c:v>20.47</c:v>
                </c:pt>
                <c:pt idx="110">
                  <c:v>20.47</c:v>
                </c:pt>
                <c:pt idx="111">
                  <c:v>20.47</c:v>
                </c:pt>
                <c:pt idx="112">
                  <c:v>20.47</c:v>
                </c:pt>
                <c:pt idx="113">
                  <c:v>20.47</c:v>
                </c:pt>
                <c:pt idx="114">
                  <c:v>20.48</c:v>
                </c:pt>
                <c:pt idx="115">
                  <c:v>20.48</c:v>
                </c:pt>
                <c:pt idx="116">
                  <c:v>20.48</c:v>
                </c:pt>
                <c:pt idx="117">
                  <c:v>20.48</c:v>
                </c:pt>
                <c:pt idx="118">
                  <c:v>20.47</c:v>
                </c:pt>
                <c:pt idx="119">
                  <c:v>20.47</c:v>
                </c:pt>
                <c:pt idx="120">
                  <c:v>20.47</c:v>
                </c:pt>
                <c:pt idx="121">
                  <c:v>20.48</c:v>
                </c:pt>
                <c:pt idx="122">
                  <c:v>20.47</c:v>
                </c:pt>
                <c:pt idx="123">
                  <c:v>20.45</c:v>
                </c:pt>
                <c:pt idx="124">
                  <c:v>20.47</c:v>
                </c:pt>
                <c:pt idx="125">
                  <c:v>20.47</c:v>
                </c:pt>
                <c:pt idx="126">
                  <c:v>20.47</c:v>
                </c:pt>
                <c:pt idx="127">
                  <c:v>20.48</c:v>
                </c:pt>
                <c:pt idx="128">
                  <c:v>20.48</c:v>
                </c:pt>
                <c:pt idx="129">
                  <c:v>20.48</c:v>
                </c:pt>
                <c:pt idx="130">
                  <c:v>20.48</c:v>
                </c:pt>
                <c:pt idx="131">
                  <c:v>20.47</c:v>
                </c:pt>
                <c:pt idx="132">
                  <c:v>20.440000000000001</c:v>
                </c:pt>
                <c:pt idx="133">
                  <c:v>20.440000000000001</c:v>
                </c:pt>
                <c:pt idx="134">
                  <c:v>20.45</c:v>
                </c:pt>
                <c:pt idx="135">
                  <c:v>20.45</c:v>
                </c:pt>
                <c:pt idx="136">
                  <c:v>20.47</c:v>
                </c:pt>
                <c:pt idx="137">
                  <c:v>20.47</c:v>
                </c:pt>
                <c:pt idx="138">
                  <c:v>20.47</c:v>
                </c:pt>
                <c:pt idx="139">
                  <c:v>20.47</c:v>
                </c:pt>
                <c:pt idx="140">
                  <c:v>20.48</c:v>
                </c:pt>
                <c:pt idx="141">
                  <c:v>20.48</c:v>
                </c:pt>
                <c:pt idx="142">
                  <c:v>20.48</c:v>
                </c:pt>
                <c:pt idx="143">
                  <c:v>20.48</c:v>
                </c:pt>
                <c:pt idx="144">
                  <c:v>20.48</c:v>
                </c:pt>
                <c:pt idx="145">
                  <c:v>20.48</c:v>
                </c:pt>
                <c:pt idx="146">
                  <c:v>20.48</c:v>
                </c:pt>
                <c:pt idx="147">
                  <c:v>20.48</c:v>
                </c:pt>
                <c:pt idx="148">
                  <c:v>20.48</c:v>
                </c:pt>
                <c:pt idx="149">
                  <c:v>20.48</c:v>
                </c:pt>
                <c:pt idx="150">
                  <c:v>20.49</c:v>
                </c:pt>
                <c:pt idx="151">
                  <c:v>20.48</c:v>
                </c:pt>
                <c:pt idx="152">
                  <c:v>20.49</c:v>
                </c:pt>
                <c:pt idx="153">
                  <c:v>20.49</c:v>
                </c:pt>
                <c:pt idx="154">
                  <c:v>20.49</c:v>
                </c:pt>
                <c:pt idx="155">
                  <c:v>20.49</c:v>
                </c:pt>
                <c:pt idx="156">
                  <c:v>20.49</c:v>
                </c:pt>
                <c:pt idx="157">
                  <c:v>20.48</c:v>
                </c:pt>
                <c:pt idx="158">
                  <c:v>20.45</c:v>
                </c:pt>
                <c:pt idx="159">
                  <c:v>20.46</c:v>
                </c:pt>
                <c:pt idx="160">
                  <c:v>20.46</c:v>
                </c:pt>
                <c:pt idx="161">
                  <c:v>20.45</c:v>
                </c:pt>
                <c:pt idx="162">
                  <c:v>20.45</c:v>
                </c:pt>
                <c:pt idx="163">
                  <c:v>20.45</c:v>
                </c:pt>
                <c:pt idx="164">
                  <c:v>20.440000000000001</c:v>
                </c:pt>
                <c:pt idx="165">
                  <c:v>20.440000000000001</c:v>
                </c:pt>
                <c:pt idx="166">
                  <c:v>20.45</c:v>
                </c:pt>
                <c:pt idx="167">
                  <c:v>20.47</c:v>
                </c:pt>
                <c:pt idx="168">
                  <c:v>20.47</c:v>
                </c:pt>
                <c:pt idx="169">
                  <c:v>20.45</c:v>
                </c:pt>
                <c:pt idx="170">
                  <c:v>20.440000000000001</c:v>
                </c:pt>
                <c:pt idx="171">
                  <c:v>20.440000000000001</c:v>
                </c:pt>
                <c:pt idx="172">
                  <c:v>20.45</c:v>
                </c:pt>
                <c:pt idx="173">
                  <c:v>20.47</c:v>
                </c:pt>
                <c:pt idx="174">
                  <c:v>20.48</c:v>
                </c:pt>
                <c:pt idx="175">
                  <c:v>20.47</c:v>
                </c:pt>
                <c:pt idx="176">
                  <c:v>20.440000000000001</c:v>
                </c:pt>
                <c:pt idx="177">
                  <c:v>20.45</c:v>
                </c:pt>
                <c:pt idx="178">
                  <c:v>20.46</c:v>
                </c:pt>
                <c:pt idx="179">
                  <c:v>20.47</c:v>
                </c:pt>
                <c:pt idx="180">
                  <c:v>20.45</c:v>
                </c:pt>
                <c:pt idx="181">
                  <c:v>20.440000000000001</c:v>
                </c:pt>
                <c:pt idx="182">
                  <c:v>20.420000000000002</c:v>
                </c:pt>
                <c:pt idx="183">
                  <c:v>20.39</c:v>
                </c:pt>
                <c:pt idx="184">
                  <c:v>20.36</c:v>
                </c:pt>
                <c:pt idx="185">
                  <c:v>20.34</c:v>
                </c:pt>
              </c:numCache>
            </c:numRef>
          </c:yVal>
          <c:smooth val="0"/>
        </c:ser>
        <c:ser>
          <c:idx val="3"/>
          <c:order val="3"/>
          <c:spPr>
            <a:ln w="28575">
              <a:noFill/>
            </a:ln>
          </c:spPr>
          <c:marker>
            <c:symbol val="circle"/>
            <c:size val="4"/>
          </c:marker>
          <c:yVal>
            <c:numRef>
              <c:f>'Kylo 04082018'!$E$39:$E$721</c:f>
              <c:numCache>
                <c:formatCode>General</c:formatCode>
                <c:ptCount val="683"/>
                <c:pt idx="0">
                  <c:v>7.71</c:v>
                </c:pt>
                <c:pt idx="1">
                  <c:v>7.82</c:v>
                </c:pt>
                <c:pt idx="2">
                  <c:v>7.95</c:v>
                </c:pt>
                <c:pt idx="3">
                  <c:v>8.06</c:v>
                </c:pt>
                <c:pt idx="4">
                  <c:v>8.18</c:v>
                </c:pt>
                <c:pt idx="5">
                  <c:v>8.31</c:v>
                </c:pt>
                <c:pt idx="6">
                  <c:v>8.4499999999999993</c:v>
                </c:pt>
                <c:pt idx="7">
                  <c:v>8.6</c:v>
                </c:pt>
                <c:pt idx="8">
                  <c:v>8.75</c:v>
                </c:pt>
                <c:pt idx="9">
                  <c:v>8.91</c:v>
                </c:pt>
                <c:pt idx="10">
                  <c:v>9.08</c:v>
                </c:pt>
                <c:pt idx="11">
                  <c:v>9.25</c:v>
                </c:pt>
                <c:pt idx="12">
                  <c:v>9.43</c:v>
                </c:pt>
                <c:pt idx="13">
                  <c:v>9.61</c:v>
                </c:pt>
                <c:pt idx="14">
                  <c:v>9.8000000000000007</c:v>
                </c:pt>
                <c:pt idx="15">
                  <c:v>10.01</c:v>
                </c:pt>
                <c:pt idx="16">
                  <c:v>10.210000000000001</c:v>
                </c:pt>
                <c:pt idx="17">
                  <c:v>10.43</c:v>
                </c:pt>
                <c:pt idx="18">
                  <c:v>10.67</c:v>
                </c:pt>
                <c:pt idx="19">
                  <c:v>10.89</c:v>
                </c:pt>
                <c:pt idx="20">
                  <c:v>11.12</c:v>
                </c:pt>
                <c:pt idx="21">
                  <c:v>11.36</c:v>
                </c:pt>
                <c:pt idx="22">
                  <c:v>11.59</c:v>
                </c:pt>
                <c:pt idx="23">
                  <c:v>11.82</c:v>
                </c:pt>
                <c:pt idx="24">
                  <c:v>12.06</c:v>
                </c:pt>
                <c:pt idx="25">
                  <c:v>12.3</c:v>
                </c:pt>
                <c:pt idx="26">
                  <c:v>12.54</c:v>
                </c:pt>
                <c:pt idx="27">
                  <c:v>12.79</c:v>
                </c:pt>
                <c:pt idx="28">
                  <c:v>13.04</c:v>
                </c:pt>
                <c:pt idx="29">
                  <c:v>13.29</c:v>
                </c:pt>
                <c:pt idx="30">
                  <c:v>13.55</c:v>
                </c:pt>
                <c:pt idx="31">
                  <c:v>13.81</c:v>
                </c:pt>
                <c:pt idx="32">
                  <c:v>14.07</c:v>
                </c:pt>
                <c:pt idx="33">
                  <c:v>14.33</c:v>
                </c:pt>
                <c:pt idx="34">
                  <c:v>14.59</c:v>
                </c:pt>
                <c:pt idx="35">
                  <c:v>14.85</c:v>
                </c:pt>
                <c:pt idx="36">
                  <c:v>15.1</c:v>
                </c:pt>
                <c:pt idx="37">
                  <c:v>15.35</c:v>
                </c:pt>
                <c:pt idx="38">
                  <c:v>15.59</c:v>
                </c:pt>
                <c:pt idx="39">
                  <c:v>15.83</c:v>
                </c:pt>
                <c:pt idx="40">
                  <c:v>16.05</c:v>
                </c:pt>
                <c:pt idx="41">
                  <c:v>16.27</c:v>
                </c:pt>
                <c:pt idx="42">
                  <c:v>16.48</c:v>
                </c:pt>
                <c:pt idx="43">
                  <c:v>16.68</c:v>
                </c:pt>
                <c:pt idx="44">
                  <c:v>16.87</c:v>
                </c:pt>
                <c:pt idx="45">
                  <c:v>17.059999999999999</c:v>
                </c:pt>
                <c:pt idx="46">
                  <c:v>17.239999999999998</c:v>
                </c:pt>
                <c:pt idx="47">
                  <c:v>17.420000000000002</c:v>
                </c:pt>
                <c:pt idx="48">
                  <c:v>17.59</c:v>
                </c:pt>
                <c:pt idx="49">
                  <c:v>17.75</c:v>
                </c:pt>
                <c:pt idx="50">
                  <c:v>17.91</c:v>
                </c:pt>
                <c:pt idx="51">
                  <c:v>18.07</c:v>
                </c:pt>
                <c:pt idx="52">
                  <c:v>18.22</c:v>
                </c:pt>
                <c:pt idx="53">
                  <c:v>18.38</c:v>
                </c:pt>
                <c:pt idx="54">
                  <c:v>18.52</c:v>
                </c:pt>
                <c:pt idx="55">
                  <c:v>18.66</c:v>
                </c:pt>
                <c:pt idx="56">
                  <c:v>18.8</c:v>
                </c:pt>
                <c:pt idx="57">
                  <c:v>18.940000000000001</c:v>
                </c:pt>
                <c:pt idx="58">
                  <c:v>19.07</c:v>
                </c:pt>
                <c:pt idx="59">
                  <c:v>19.2</c:v>
                </c:pt>
                <c:pt idx="60">
                  <c:v>19.309999999999999</c:v>
                </c:pt>
                <c:pt idx="61">
                  <c:v>19.420000000000002</c:v>
                </c:pt>
                <c:pt idx="62">
                  <c:v>19.53</c:v>
                </c:pt>
                <c:pt idx="63">
                  <c:v>19.63</c:v>
                </c:pt>
                <c:pt idx="64">
                  <c:v>19.72</c:v>
                </c:pt>
                <c:pt idx="65">
                  <c:v>19.79</c:v>
                </c:pt>
                <c:pt idx="66">
                  <c:v>19.87</c:v>
                </c:pt>
                <c:pt idx="67">
                  <c:v>19.93</c:v>
                </c:pt>
                <c:pt idx="68">
                  <c:v>20</c:v>
                </c:pt>
                <c:pt idx="69">
                  <c:v>20.059999999999999</c:v>
                </c:pt>
                <c:pt idx="70">
                  <c:v>20.13</c:v>
                </c:pt>
                <c:pt idx="71">
                  <c:v>20.16</c:v>
                </c:pt>
                <c:pt idx="72">
                  <c:v>20.21</c:v>
                </c:pt>
                <c:pt idx="73">
                  <c:v>20.239999999999998</c:v>
                </c:pt>
                <c:pt idx="74">
                  <c:v>20.27</c:v>
                </c:pt>
                <c:pt idx="75">
                  <c:v>20.3</c:v>
                </c:pt>
                <c:pt idx="76">
                  <c:v>20.32</c:v>
                </c:pt>
                <c:pt idx="77">
                  <c:v>20.350000000000001</c:v>
                </c:pt>
                <c:pt idx="78">
                  <c:v>20.36</c:v>
                </c:pt>
                <c:pt idx="79">
                  <c:v>20.38</c:v>
                </c:pt>
                <c:pt idx="80">
                  <c:v>20.399999999999999</c:v>
                </c:pt>
                <c:pt idx="81">
                  <c:v>20.420000000000002</c:v>
                </c:pt>
                <c:pt idx="82">
                  <c:v>20.420000000000002</c:v>
                </c:pt>
                <c:pt idx="83">
                  <c:v>20.43</c:v>
                </c:pt>
                <c:pt idx="84">
                  <c:v>20.45</c:v>
                </c:pt>
                <c:pt idx="85">
                  <c:v>20.45</c:v>
                </c:pt>
                <c:pt idx="86">
                  <c:v>20.45</c:v>
                </c:pt>
                <c:pt idx="87">
                  <c:v>20.46</c:v>
                </c:pt>
                <c:pt idx="88">
                  <c:v>20.47</c:v>
                </c:pt>
                <c:pt idx="89">
                  <c:v>20.47</c:v>
                </c:pt>
                <c:pt idx="90">
                  <c:v>20.47</c:v>
                </c:pt>
                <c:pt idx="91">
                  <c:v>20.46</c:v>
                </c:pt>
                <c:pt idx="92">
                  <c:v>20.47</c:v>
                </c:pt>
                <c:pt idx="93">
                  <c:v>20.46</c:v>
                </c:pt>
                <c:pt idx="94">
                  <c:v>20.47</c:v>
                </c:pt>
                <c:pt idx="95">
                  <c:v>20.47</c:v>
                </c:pt>
                <c:pt idx="96">
                  <c:v>20.47</c:v>
                </c:pt>
                <c:pt idx="97">
                  <c:v>20.47</c:v>
                </c:pt>
                <c:pt idx="98">
                  <c:v>20.47</c:v>
                </c:pt>
                <c:pt idx="99">
                  <c:v>20.47</c:v>
                </c:pt>
                <c:pt idx="100">
                  <c:v>20.47</c:v>
                </c:pt>
                <c:pt idx="101">
                  <c:v>20.47</c:v>
                </c:pt>
                <c:pt idx="102">
                  <c:v>20.47</c:v>
                </c:pt>
                <c:pt idx="103">
                  <c:v>20.46</c:v>
                </c:pt>
                <c:pt idx="104">
                  <c:v>20.46</c:v>
                </c:pt>
                <c:pt idx="105">
                  <c:v>20.45</c:v>
                </c:pt>
                <c:pt idx="106">
                  <c:v>20.45</c:v>
                </c:pt>
                <c:pt idx="107">
                  <c:v>20.45</c:v>
                </c:pt>
                <c:pt idx="108">
                  <c:v>20.46</c:v>
                </c:pt>
                <c:pt idx="109">
                  <c:v>20.46</c:v>
                </c:pt>
                <c:pt idx="110">
                  <c:v>20.46</c:v>
                </c:pt>
                <c:pt idx="111">
                  <c:v>20.46</c:v>
                </c:pt>
                <c:pt idx="112">
                  <c:v>20.47</c:v>
                </c:pt>
                <c:pt idx="113">
                  <c:v>20.47</c:v>
                </c:pt>
                <c:pt idx="114">
                  <c:v>20.47</c:v>
                </c:pt>
                <c:pt idx="115">
                  <c:v>20.47</c:v>
                </c:pt>
                <c:pt idx="116">
                  <c:v>20.47</c:v>
                </c:pt>
                <c:pt idx="117">
                  <c:v>20.47</c:v>
                </c:pt>
                <c:pt idx="118">
                  <c:v>20.46</c:v>
                </c:pt>
                <c:pt idx="119">
                  <c:v>20.46</c:v>
                </c:pt>
                <c:pt idx="120">
                  <c:v>20.47</c:v>
                </c:pt>
                <c:pt idx="121">
                  <c:v>20.47</c:v>
                </c:pt>
                <c:pt idx="122">
                  <c:v>20.45</c:v>
                </c:pt>
                <c:pt idx="123">
                  <c:v>20.45</c:v>
                </c:pt>
                <c:pt idx="124">
                  <c:v>20.46</c:v>
                </c:pt>
                <c:pt idx="125">
                  <c:v>20.46</c:v>
                </c:pt>
                <c:pt idx="126">
                  <c:v>20.46</c:v>
                </c:pt>
                <c:pt idx="127">
                  <c:v>20.47</c:v>
                </c:pt>
                <c:pt idx="128">
                  <c:v>20.47</c:v>
                </c:pt>
                <c:pt idx="129">
                  <c:v>20.48</c:v>
                </c:pt>
                <c:pt idx="130">
                  <c:v>20.47</c:v>
                </c:pt>
                <c:pt idx="131">
                  <c:v>20.45</c:v>
                </c:pt>
                <c:pt idx="132">
                  <c:v>20.420000000000002</c:v>
                </c:pt>
                <c:pt idx="133">
                  <c:v>20.43</c:v>
                </c:pt>
                <c:pt idx="134">
                  <c:v>20.43</c:v>
                </c:pt>
                <c:pt idx="135">
                  <c:v>20.45</c:v>
                </c:pt>
                <c:pt idx="136">
                  <c:v>20.46</c:v>
                </c:pt>
                <c:pt idx="137">
                  <c:v>20.46</c:v>
                </c:pt>
                <c:pt idx="138">
                  <c:v>20.46</c:v>
                </c:pt>
                <c:pt idx="139">
                  <c:v>20.45</c:v>
                </c:pt>
                <c:pt idx="140">
                  <c:v>20.46</c:v>
                </c:pt>
                <c:pt idx="141">
                  <c:v>20.47</c:v>
                </c:pt>
                <c:pt idx="142">
                  <c:v>20.47</c:v>
                </c:pt>
                <c:pt idx="143">
                  <c:v>20.47</c:v>
                </c:pt>
                <c:pt idx="144">
                  <c:v>20.47</c:v>
                </c:pt>
                <c:pt idx="145">
                  <c:v>20.47</c:v>
                </c:pt>
                <c:pt idx="146">
                  <c:v>20.47</c:v>
                </c:pt>
                <c:pt idx="147">
                  <c:v>20.47</c:v>
                </c:pt>
                <c:pt idx="148">
                  <c:v>20.47</c:v>
                </c:pt>
                <c:pt idx="149">
                  <c:v>20.47</c:v>
                </c:pt>
                <c:pt idx="150">
                  <c:v>20.48</c:v>
                </c:pt>
                <c:pt idx="151">
                  <c:v>20.47</c:v>
                </c:pt>
                <c:pt idx="152">
                  <c:v>20.49</c:v>
                </c:pt>
                <c:pt idx="153">
                  <c:v>20.49</c:v>
                </c:pt>
                <c:pt idx="154">
                  <c:v>20.48</c:v>
                </c:pt>
                <c:pt idx="155">
                  <c:v>20.48</c:v>
                </c:pt>
                <c:pt idx="156">
                  <c:v>20.47</c:v>
                </c:pt>
                <c:pt idx="157">
                  <c:v>20.46</c:v>
                </c:pt>
                <c:pt idx="158">
                  <c:v>20.43</c:v>
                </c:pt>
                <c:pt idx="159">
                  <c:v>20.440000000000001</c:v>
                </c:pt>
                <c:pt idx="160">
                  <c:v>20.45</c:v>
                </c:pt>
                <c:pt idx="161">
                  <c:v>20.43</c:v>
                </c:pt>
                <c:pt idx="162">
                  <c:v>20.43</c:v>
                </c:pt>
                <c:pt idx="163">
                  <c:v>20.43</c:v>
                </c:pt>
                <c:pt idx="164">
                  <c:v>20.420000000000002</c:v>
                </c:pt>
                <c:pt idx="165">
                  <c:v>20.420000000000002</c:v>
                </c:pt>
                <c:pt idx="166">
                  <c:v>20.45</c:v>
                </c:pt>
                <c:pt idx="167">
                  <c:v>20.46</c:v>
                </c:pt>
                <c:pt idx="168">
                  <c:v>20.46</c:v>
                </c:pt>
                <c:pt idx="169">
                  <c:v>20.45</c:v>
                </c:pt>
                <c:pt idx="170">
                  <c:v>20.43</c:v>
                </c:pt>
                <c:pt idx="171">
                  <c:v>20.440000000000001</c:v>
                </c:pt>
                <c:pt idx="172">
                  <c:v>20.45</c:v>
                </c:pt>
                <c:pt idx="173">
                  <c:v>20.46</c:v>
                </c:pt>
                <c:pt idx="174">
                  <c:v>20.47</c:v>
                </c:pt>
                <c:pt idx="175">
                  <c:v>20.45</c:v>
                </c:pt>
                <c:pt idx="176">
                  <c:v>20.43</c:v>
                </c:pt>
                <c:pt idx="177">
                  <c:v>20.440000000000001</c:v>
                </c:pt>
                <c:pt idx="178">
                  <c:v>20.45</c:v>
                </c:pt>
                <c:pt idx="179">
                  <c:v>20.45</c:v>
                </c:pt>
                <c:pt idx="180">
                  <c:v>20.440000000000001</c:v>
                </c:pt>
                <c:pt idx="181">
                  <c:v>20.420000000000002</c:v>
                </c:pt>
                <c:pt idx="182">
                  <c:v>20.38</c:v>
                </c:pt>
                <c:pt idx="183">
                  <c:v>20.350000000000001</c:v>
                </c:pt>
                <c:pt idx="184">
                  <c:v>20.329999999999998</c:v>
                </c:pt>
                <c:pt idx="185">
                  <c:v>20.3</c:v>
                </c:pt>
                <c:pt idx="186">
                  <c:v>20.3</c:v>
                </c:pt>
                <c:pt idx="187">
                  <c:v>20.29</c:v>
                </c:pt>
                <c:pt idx="188">
                  <c:v>20.29</c:v>
                </c:pt>
                <c:pt idx="189">
                  <c:v>20.28</c:v>
                </c:pt>
                <c:pt idx="190">
                  <c:v>20.29</c:v>
                </c:pt>
                <c:pt idx="191">
                  <c:v>20.3</c:v>
                </c:pt>
                <c:pt idx="192">
                  <c:v>20.329999999999998</c:v>
                </c:pt>
                <c:pt idx="193">
                  <c:v>20.32</c:v>
                </c:pt>
                <c:pt idx="194">
                  <c:v>20.309999999999999</c:v>
                </c:pt>
                <c:pt idx="195">
                  <c:v>20.309999999999999</c:v>
                </c:pt>
                <c:pt idx="196">
                  <c:v>20.3</c:v>
                </c:pt>
                <c:pt idx="197">
                  <c:v>20.29</c:v>
                </c:pt>
                <c:pt idx="198">
                  <c:v>20.260000000000002</c:v>
                </c:pt>
                <c:pt idx="199">
                  <c:v>20.239999999999998</c:v>
                </c:pt>
                <c:pt idx="200">
                  <c:v>20.27</c:v>
                </c:pt>
                <c:pt idx="201">
                  <c:v>20.3</c:v>
                </c:pt>
                <c:pt idx="202">
                  <c:v>20.34</c:v>
                </c:pt>
                <c:pt idx="203">
                  <c:v>20.34</c:v>
                </c:pt>
                <c:pt idx="204">
                  <c:v>20.350000000000001</c:v>
                </c:pt>
                <c:pt idx="205">
                  <c:v>20.37</c:v>
                </c:pt>
                <c:pt idx="206">
                  <c:v>20.37</c:v>
                </c:pt>
                <c:pt idx="207">
                  <c:v>20.37</c:v>
                </c:pt>
                <c:pt idx="208">
                  <c:v>20.38</c:v>
                </c:pt>
                <c:pt idx="209">
                  <c:v>20.399999999999999</c:v>
                </c:pt>
                <c:pt idx="210">
                  <c:v>20.41</c:v>
                </c:pt>
                <c:pt idx="211">
                  <c:v>20.41</c:v>
                </c:pt>
                <c:pt idx="212">
                  <c:v>20.420000000000002</c:v>
                </c:pt>
                <c:pt idx="213">
                  <c:v>20.43</c:v>
                </c:pt>
                <c:pt idx="214">
                  <c:v>20.43</c:v>
                </c:pt>
                <c:pt idx="215">
                  <c:v>20.440000000000001</c:v>
                </c:pt>
                <c:pt idx="216">
                  <c:v>20.46</c:v>
                </c:pt>
                <c:pt idx="217">
                  <c:v>20.29</c:v>
                </c:pt>
                <c:pt idx="218">
                  <c:v>20.47</c:v>
                </c:pt>
                <c:pt idx="219">
                  <c:v>20.48</c:v>
                </c:pt>
                <c:pt idx="220">
                  <c:v>20.47</c:v>
                </c:pt>
                <c:pt idx="221">
                  <c:v>20.47</c:v>
                </c:pt>
                <c:pt idx="222">
                  <c:v>20.48</c:v>
                </c:pt>
                <c:pt idx="223">
                  <c:v>20.49</c:v>
                </c:pt>
                <c:pt idx="224">
                  <c:v>20.49</c:v>
                </c:pt>
                <c:pt idx="225">
                  <c:v>20.5</c:v>
                </c:pt>
                <c:pt idx="226">
                  <c:v>20.5</c:v>
                </c:pt>
                <c:pt idx="227">
                  <c:v>20.37</c:v>
                </c:pt>
                <c:pt idx="228">
                  <c:v>20.47</c:v>
                </c:pt>
                <c:pt idx="229">
                  <c:v>20.45</c:v>
                </c:pt>
                <c:pt idx="230">
                  <c:v>20.45</c:v>
                </c:pt>
                <c:pt idx="231">
                  <c:v>20.43</c:v>
                </c:pt>
                <c:pt idx="232">
                  <c:v>20.420000000000002</c:v>
                </c:pt>
                <c:pt idx="233">
                  <c:v>20.399999999999999</c:v>
                </c:pt>
                <c:pt idx="234">
                  <c:v>20.29</c:v>
                </c:pt>
                <c:pt idx="235">
                  <c:v>20.399999999999999</c:v>
                </c:pt>
                <c:pt idx="236">
                  <c:v>20.399999999999999</c:v>
                </c:pt>
                <c:pt idx="237">
                  <c:v>20.399999999999999</c:v>
                </c:pt>
                <c:pt idx="238">
                  <c:v>20.399999999999999</c:v>
                </c:pt>
                <c:pt idx="239">
                  <c:v>20.399999999999999</c:v>
                </c:pt>
                <c:pt idx="240">
                  <c:v>20.41</c:v>
                </c:pt>
                <c:pt idx="241">
                  <c:v>20.41</c:v>
                </c:pt>
                <c:pt idx="242">
                  <c:v>20.11</c:v>
                </c:pt>
                <c:pt idx="243">
                  <c:v>20.13</c:v>
                </c:pt>
                <c:pt idx="244">
                  <c:v>20.399999999999999</c:v>
                </c:pt>
                <c:pt idx="245">
                  <c:v>20.38</c:v>
                </c:pt>
                <c:pt idx="246">
                  <c:v>20.36</c:v>
                </c:pt>
                <c:pt idx="247">
                  <c:v>20.329999999999998</c:v>
                </c:pt>
                <c:pt idx="248">
                  <c:v>20.3</c:v>
                </c:pt>
                <c:pt idx="249">
                  <c:v>20.309999999999999</c:v>
                </c:pt>
                <c:pt idx="250">
                  <c:v>20.329999999999998</c:v>
                </c:pt>
                <c:pt idx="251">
                  <c:v>20.34</c:v>
                </c:pt>
                <c:pt idx="252">
                  <c:v>20.350000000000001</c:v>
                </c:pt>
                <c:pt idx="253">
                  <c:v>20.329999999999998</c:v>
                </c:pt>
                <c:pt idx="254">
                  <c:v>20.3</c:v>
                </c:pt>
                <c:pt idx="255">
                  <c:v>20.260000000000002</c:v>
                </c:pt>
                <c:pt idx="256">
                  <c:v>20.22</c:v>
                </c:pt>
                <c:pt idx="257">
                  <c:v>20.22</c:v>
                </c:pt>
                <c:pt idx="258">
                  <c:v>20.239999999999998</c:v>
                </c:pt>
                <c:pt idx="259">
                  <c:v>20.22</c:v>
                </c:pt>
                <c:pt idx="260">
                  <c:v>20.190000000000001</c:v>
                </c:pt>
                <c:pt idx="261">
                  <c:v>20.18</c:v>
                </c:pt>
                <c:pt idx="262">
                  <c:v>20.21</c:v>
                </c:pt>
                <c:pt idx="263">
                  <c:v>20.22</c:v>
                </c:pt>
                <c:pt idx="264">
                  <c:v>20.239999999999998</c:v>
                </c:pt>
                <c:pt idx="265">
                  <c:v>20.260000000000002</c:v>
                </c:pt>
                <c:pt idx="266">
                  <c:v>20.27</c:v>
                </c:pt>
                <c:pt idx="267">
                  <c:v>20.29</c:v>
                </c:pt>
                <c:pt idx="268">
                  <c:v>20.3</c:v>
                </c:pt>
                <c:pt idx="269">
                  <c:v>20.309999999999999</c:v>
                </c:pt>
                <c:pt idx="270">
                  <c:v>20.32</c:v>
                </c:pt>
                <c:pt idx="271">
                  <c:v>20.329999999999998</c:v>
                </c:pt>
                <c:pt idx="272">
                  <c:v>20.329999999999998</c:v>
                </c:pt>
                <c:pt idx="273">
                  <c:v>20.350000000000001</c:v>
                </c:pt>
                <c:pt idx="274">
                  <c:v>20.36</c:v>
                </c:pt>
                <c:pt idx="275">
                  <c:v>20.350000000000001</c:v>
                </c:pt>
                <c:pt idx="276">
                  <c:v>20.350000000000001</c:v>
                </c:pt>
                <c:pt idx="277">
                  <c:v>20.350000000000001</c:v>
                </c:pt>
                <c:pt idx="278">
                  <c:v>20.350000000000001</c:v>
                </c:pt>
                <c:pt idx="279">
                  <c:v>20.36</c:v>
                </c:pt>
                <c:pt idx="280">
                  <c:v>20.38</c:v>
                </c:pt>
                <c:pt idx="281">
                  <c:v>20.399999999999999</c:v>
                </c:pt>
                <c:pt idx="282">
                  <c:v>20.399999999999999</c:v>
                </c:pt>
                <c:pt idx="283">
                  <c:v>20.399999999999999</c:v>
                </c:pt>
                <c:pt idx="284">
                  <c:v>20.43</c:v>
                </c:pt>
                <c:pt idx="285">
                  <c:v>20.43</c:v>
                </c:pt>
                <c:pt idx="286">
                  <c:v>20.440000000000001</c:v>
                </c:pt>
                <c:pt idx="287">
                  <c:v>20.440000000000001</c:v>
                </c:pt>
                <c:pt idx="288">
                  <c:v>20.45</c:v>
                </c:pt>
                <c:pt idx="289">
                  <c:v>20.46</c:v>
                </c:pt>
                <c:pt idx="290">
                  <c:v>20.47</c:v>
                </c:pt>
                <c:pt idx="291">
                  <c:v>20.48</c:v>
                </c:pt>
                <c:pt idx="292">
                  <c:v>20.5</c:v>
                </c:pt>
                <c:pt idx="293">
                  <c:v>20.49</c:v>
                </c:pt>
                <c:pt idx="294">
                  <c:v>20.46</c:v>
                </c:pt>
                <c:pt idx="295">
                  <c:v>20.46</c:v>
                </c:pt>
                <c:pt idx="296">
                  <c:v>20.46</c:v>
                </c:pt>
                <c:pt idx="297">
                  <c:v>20.49</c:v>
                </c:pt>
                <c:pt idx="298">
                  <c:v>20.51</c:v>
                </c:pt>
                <c:pt idx="299">
                  <c:v>20.52</c:v>
                </c:pt>
                <c:pt idx="300">
                  <c:v>20.52</c:v>
                </c:pt>
                <c:pt idx="301">
                  <c:v>20.52</c:v>
                </c:pt>
                <c:pt idx="302">
                  <c:v>20.51</c:v>
                </c:pt>
                <c:pt idx="303">
                  <c:v>20.54</c:v>
                </c:pt>
                <c:pt idx="304">
                  <c:v>20.54</c:v>
                </c:pt>
                <c:pt idx="305">
                  <c:v>20.51</c:v>
                </c:pt>
                <c:pt idx="306">
                  <c:v>20.48</c:v>
                </c:pt>
                <c:pt idx="307">
                  <c:v>20.46</c:v>
                </c:pt>
                <c:pt idx="308">
                  <c:v>20.46</c:v>
                </c:pt>
                <c:pt idx="309">
                  <c:v>20.46</c:v>
                </c:pt>
                <c:pt idx="310">
                  <c:v>20.46</c:v>
                </c:pt>
                <c:pt idx="311">
                  <c:v>20.47</c:v>
                </c:pt>
                <c:pt idx="312">
                  <c:v>20.47</c:v>
                </c:pt>
                <c:pt idx="313">
                  <c:v>20.49</c:v>
                </c:pt>
                <c:pt idx="314">
                  <c:v>20.5</c:v>
                </c:pt>
                <c:pt idx="315">
                  <c:v>20.49</c:v>
                </c:pt>
                <c:pt idx="316">
                  <c:v>20.5</c:v>
                </c:pt>
                <c:pt idx="317">
                  <c:v>20.49</c:v>
                </c:pt>
                <c:pt idx="318">
                  <c:v>20.48</c:v>
                </c:pt>
                <c:pt idx="319">
                  <c:v>20.48</c:v>
                </c:pt>
                <c:pt idx="320">
                  <c:v>20.47</c:v>
                </c:pt>
                <c:pt idx="321">
                  <c:v>20.47</c:v>
                </c:pt>
                <c:pt idx="322">
                  <c:v>20.49</c:v>
                </c:pt>
                <c:pt idx="323">
                  <c:v>20.46</c:v>
                </c:pt>
                <c:pt idx="324">
                  <c:v>20.46</c:v>
                </c:pt>
                <c:pt idx="325">
                  <c:v>20.45</c:v>
                </c:pt>
                <c:pt idx="326">
                  <c:v>20.46</c:v>
                </c:pt>
                <c:pt idx="327">
                  <c:v>20.47</c:v>
                </c:pt>
                <c:pt idx="328">
                  <c:v>20.49</c:v>
                </c:pt>
                <c:pt idx="329">
                  <c:v>20.49</c:v>
                </c:pt>
                <c:pt idx="330">
                  <c:v>20.49</c:v>
                </c:pt>
                <c:pt idx="331">
                  <c:v>20.49</c:v>
                </c:pt>
                <c:pt idx="332">
                  <c:v>20.49</c:v>
                </c:pt>
                <c:pt idx="333">
                  <c:v>20.47</c:v>
                </c:pt>
                <c:pt idx="334">
                  <c:v>20.47</c:v>
                </c:pt>
                <c:pt idx="335">
                  <c:v>20.47</c:v>
                </c:pt>
                <c:pt idx="336">
                  <c:v>20.46</c:v>
                </c:pt>
                <c:pt idx="337">
                  <c:v>20.45</c:v>
                </c:pt>
                <c:pt idx="338">
                  <c:v>20.43</c:v>
                </c:pt>
                <c:pt idx="339">
                  <c:v>20.420000000000002</c:v>
                </c:pt>
                <c:pt idx="340">
                  <c:v>20.38</c:v>
                </c:pt>
                <c:pt idx="341">
                  <c:v>20.350000000000001</c:v>
                </c:pt>
                <c:pt idx="342">
                  <c:v>20.34</c:v>
                </c:pt>
                <c:pt idx="343">
                  <c:v>20.329999999999998</c:v>
                </c:pt>
                <c:pt idx="344">
                  <c:v>20.309999999999999</c:v>
                </c:pt>
                <c:pt idx="345">
                  <c:v>20.3</c:v>
                </c:pt>
                <c:pt idx="346">
                  <c:v>20.309999999999999</c:v>
                </c:pt>
                <c:pt idx="347">
                  <c:v>20.309999999999999</c:v>
                </c:pt>
                <c:pt idx="348">
                  <c:v>20.32</c:v>
                </c:pt>
                <c:pt idx="349">
                  <c:v>20.329999999999998</c:v>
                </c:pt>
                <c:pt idx="350">
                  <c:v>20.32</c:v>
                </c:pt>
                <c:pt idx="351">
                  <c:v>20.329999999999998</c:v>
                </c:pt>
                <c:pt idx="352">
                  <c:v>20.32</c:v>
                </c:pt>
                <c:pt idx="353">
                  <c:v>20.329999999999998</c:v>
                </c:pt>
                <c:pt idx="354">
                  <c:v>20.329999999999998</c:v>
                </c:pt>
                <c:pt idx="355">
                  <c:v>20.329999999999998</c:v>
                </c:pt>
                <c:pt idx="356">
                  <c:v>20.309999999999999</c:v>
                </c:pt>
                <c:pt idx="357">
                  <c:v>20.3</c:v>
                </c:pt>
                <c:pt idx="358">
                  <c:v>20.29</c:v>
                </c:pt>
                <c:pt idx="359">
                  <c:v>20.29</c:v>
                </c:pt>
                <c:pt idx="360">
                  <c:v>20.3</c:v>
                </c:pt>
                <c:pt idx="361">
                  <c:v>20.3</c:v>
                </c:pt>
                <c:pt idx="362">
                  <c:v>20.3</c:v>
                </c:pt>
                <c:pt idx="363">
                  <c:v>20.29</c:v>
                </c:pt>
                <c:pt idx="364">
                  <c:v>20.28</c:v>
                </c:pt>
                <c:pt idx="365">
                  <c:v>20.260000000000002</c:v>
                </c:pt>
                <c:pt idx="366">
                  <c:v>20.260000000000002</c:v>
                </c:pt>
                <c:pt idx="367">
                  <c:v>20.27</c:v>
                </c:pt>
                <c:pt idx="368">
                  <c:v>20.29</c:v>
                </c:pt>
                <c:pt idx="369">
                  <c:v>20.3</c:v>
                </c:pt>
                <c:pt idx="370">
                  <c:v>20.29</c:v>
                </c:pt>
                <c:pt idx="371">
                  <c:v>20.29</c:v>
                </c:pt>
                <c:pt idx="372">
                  <c:v>20.29</c:v>
                </c:pt>
                <c:pt idx="373">
                  <c:v>20.29</c:v>
                </c:pt>
                <c:pt idx="374">
                  <c:v>20.260000000000002</c:v>
                </c:pt>
                <c:pt idx="375">
                  <c:v>20.260000000000002</c:v>
                </c:pt>
                <c:pt idx="376">
                  <c:v>20.260000000000002</c:v>
                </c:pt>
                <c:pt idx="377">
                  <c:v>20.239999999999998</c:v>
                </c:pt>
                <c:pt idx="378">
                  <c:v>20.239999999999998</c:v>
                </c:pt>
                <c:pt idx="379">
                  <c:v>20.25</c:v>
                </c:pt>
                <c:pt idx="380">
                  <c:v>20.25</c:v>
                </c:pt>
                <c:pt idx="381">
                  <c:v>20.23</c:v>
                </c:pt>
                <c:pt idx="382">
                  <c:v>20.23</c:v>
                </c:pt>
                <c:pt idx="383">
                  <c:v>20.22</c:v>
                </c:pt>
                <c:pt idx="384">
                  <c:v>20.21</c:v>
                </c:pt>
                <c:pt idx="385">
                  <c:v>20.21</c:v>
                </c:pt>
                <c:pt idx="386">
                  <c:v>20.2</c:v>
                </c:pt>
                <c:pt idx="387">
                  <c:v>20.190000000000001</c:v>
                </c:pt>
                <c:pt idx="388">
                  <c:v>20.18</c:v>
                </c:pt>
                <c:pt idx="389">
                  <c:v>20.190000000000001</c:v>
                </c:pt>
                <c:pt idx="390">
                  <c:v>20.22</c:v>
                </c:pt>
                <c:pt idx="391">
                  <c:v>20.23</c:v>
                </c:pt>
                <c:pt idx="392">
                  <c:v>20.239999999999998</c:v>
                </c:pt>
                <c:pt idx="393">
                  <c:v>20.28</c:v>
                </c:pt>
                <c:pt idx="394">
                  <c:v>20.29</c:v>
                </c:pt>
                <c:pt idx="395">
                  <c:v>20.260000000000002</c:v>
                </c:pt>
                <c:pt idx="396">
                  <c:v>20.260000000000002</c:v>
                </c:pt>
                <c:pt idx="397">
                  <c:v>20.260000000000002</c:v>
                </c:pt>
                <c:pt idx="398">
                  <c:v>20.260000000000002</c:v>
                </c:pt>
                <c:pt idx="399">
                  <c:v>20.260000000000002</c:v>
                </c:pt>
                <c:pt idx="400">
                  <c:v>20.260000000000002</c:v>
                </c:pt>
                <c:pt idx="401">
                  <c:v>20.260000000000002</c:v>
                </c:pt>
                <c:pt idx="402">
                  <c:v>20.260000000000002</c:v>
                </c:pt>
                <c:pt idx="403">
                  <c:v>20.239999999999998</c:v>
                </c:pt>
                <c:pt idx="404">
                  <c:v>20.22</c:v>
                </c:pt>
                <c:pt idx="405">
                  <c:v>20.21</c:v>
                </c:pt>
                <c:pt idx="406">
                  <c:v>20.21</c:v>
                </c:pt>
                <c:pt idx="407">
                  <c:v>20.190000000000001</c:v>
                </c:pt>
                <c:pt idx="408">
                  <c:v>20.190000000000001</c:v>
                </c:pt>
                <c:pt idx="409">
                  <c:v>20.23</c:v>
                </c:pt>
                <c:pt idx="410">
                  <c:v>20.25</c:v>
                </c:pt>
                <c:pt idx="411">
                  <c:v>20.260000000000002</c:v>
                </c:pt>
                <c:pt idx="412">
                  <c:v>20.25</c:v>
                </c:pt>
                <c:pt idx="413">
                  <c:v>20.239999999999998</c:v>
                </c:pt>
                <c:pt idx="414">
                  <c:v>20.21</c:v>
                </c:pt>
                <c:pt idx="415">
                  <c:v>20.2</c:v>
                </c:pt>
                <c:pt idx="416">
                  <c:v>20.170000000000002</c:v>
                </c:pt>
                <c:pt idx="417">
                  <c:v>20.149999999999999</c:v>
                </c:pt>
                <c:pt idx="418">
                  <c:v>20.149999999999999</c:v>
                </c:pt>
                <c:pt idx="419">
                  <c:v>20.149999999999999</c:v>
                </c:pt>
                <c:pt idx="420">
                  <c:v>20.149999999999999</c:v>
                </c:pt>
                <c:pt idx="421">
                  <c:v>20.16</c:v>
                </c:pt>
                <c:pt idx="422">
                  <c:v>20.16</c:v>
                </c:pt>
                <c:pt idx="423">
                  <c:v>20.149999999999999</c:v>
                </c:pt>
                <c:pt idx="424">
                  <c:v>20.149999999999999</c:v>
                </c:pt>
                <c:pt idx="425">
                  <c:v>20.149999999999999</c:v>
                </c:pt>
                <c:pt idx="426">
                  <c:v>20.149999999999999</c:v>
                </c:pt>
                <c:pt idx="427">
                  <c:v>20.149999999999999</c:v>
                </c:pt>
                <c:pt idx="428">
                  <c:v>20.14</c:v>
                </c:pt>
                <c:pt idx="429">
                  <c:v>20.12</c:v>
                </c:pt>
                <c:pt idx="430">
                  <c:v>20.09</c:v>
                </c:pt>
                <c:pt idx="431">
                  <c:v>20.07</c:v>
                </c:pt>
                <c:pt idx="432">
                  <c:v>20.04</c:v>
                </c:pt>
                <c:pt idx="433">
                  <c:v>20.02</c:v>
                </c:pt>
                <c:pt idx="434">
                  <c:v>20.03</c:v>
                </c:pt>
                <c:pt idx="435">
                  <c:v>20.03</c:v>
                </c:pt>
                <c:pt idx="436">
                  <c:v>20.04</c:v>
                </c:pt>
                <c:pt idx="437">
                  <c:v>20.02</c:v>
                </c:pt>
                <c:pt idx="438">
                  <c:v>19.95</c:v>
                </c:pt>
                <c:pt idx="439">
                  <c:v>19.95</c:v>
                </c:pt>
                <c:pt idx="440">
                  <c:v>19.920000000000002</c:v>
                </c:pt>
                <c:pt idx="441">
                  <c:v>19.920000000000002</c:v>
                </c:pt>
                <c:pt idx="442">
                  <c:v>19.93</c:v>
                </c:pt>
                <c:pt idx="443">
                  <c:v>19.940000000000001</c:v>
                </c:pt>
                <c:pt idx="444">
                  <c:v>19.93</c:v>
                </c:pt>
                <c:pt idx="445">
                  <c:v>19.91</c:v>
                </c:pt>
                <c:pt idx="446">
                  <c:v>19.899999999999999</c:v>
                </c:pt>
                <c:pt idx="447">
                  <c:v>19.899999999999999</c:v>
                </c:pt>
                <c:pt idx="448">
                  <c:v>19.91</c:v>
                </c:pt>
                <c:pt idx="449">
                  <c:v>19.920000000000002</c:v>
                </c:pt>
                <c:pt idx="450">
                  <c:v>19.89</c:v>
                </c:pt>
                <c:pt idx="451">
                  <c:v>19.87</c:v>
                </c:pt>
                <c:pt idx="452">
                  <c:v>19.850000000000001</c:v>
                </c:pt>
                <c:pt idx="453">
                  <c:v>19.850000000000001</c:v>
                </c:pt>
                <c:pt idx="454">
                  <c:v>19.899999999999999</c:v>
                </c:pt>
                <c:pt idx="455">
                  <c:v>19.97</c:v>
                </c:pt>
                <c:pt idx="456">
                  <c:v>19.96</c:v>
                </c:pt>
                <c:pt idx="457">
                  <c:v>19.96</c:v>
                </c:pt>
                <c:pt idx="458">
                  <c:v>19.95</c:v>
                </c:pt>
                <c:pt idx="459">
                  <c:v>19.89</c:v>
                </c:pt>
                <c:pt idx="460">
                  <c:v>19.87</c:v>
                </c:pt>
                <c:pt idx="461">
                  <c:v>19.87</c:v>
                </c:pt>
                <c:pt idx="462">
                  <c:v>19.84</c:v>
                </c:pt>
                <c:pt idx="463">
                  <c:v>19.809999999999999</c:v>
                </c:pt>
                <c:pt idx="464">
                  <c:v>19.8</c:v>
                </c:pt>
                <c:pt idx="465">
                  <c:v>19.79</c:v>
                </c:pt>
                <c:pt idx="466">
                  <c:v>19.809999999999999</c:v>
                </c:pt>
                <c:pt idx="467">
                  <c:v>19.82</c:v>
                </c:pt>
                <c:pt idx="468">
                  <c:v>19.829999999999998</c:v>
                </c:pt>
                <c:pt idx="469">
                  <c:v>19.829999999999998</c:v>
                </c:pt>
                <c:pt idx="470">
                  <c:v>19.829999999999998</c:v>
                </c:pt>
                <c:pt idx="471">
                  <c:v>19.829999999999998</c:v>
                </c:pt>
                <c:pt idx="472">
                  <c:v>19.809999999999999</c:v>
                </c:pt>
                <c:pt idx="473">
                  <c:v>19.8</c:v>
                </c:pt>
                <c:pt idx="474">
                  <c:v>19.78</c:v>
                </c:pt>
                <c:pt idx="475">
                  <c:v>19.77</c:v>
                </c:pt>
                <c:pt idx="476">
                  <c:v>19.77</c:v>
                </c:pt>
                <c:pt idx="477">
                  <c:v>19.77</c:v>
                </c:pt>
                <c:pt idx="478">
                  <c:v>19.79</c:v>
                </c:pt>
                <c:pt idx="479">
                  <c:v>19.77</c:v>
                </c:pt>
                <c:pt idx="480">
                  <c:v>19.72</c:v>
                </c:pt>
                <c:pt idx="481">
                  <c:v>19.68</c:v>
                </c:pt>
                <c:pt idx="482">
                  <c:v>19.73</c:v>
                </c:pt>
                <c:pt idx="483">
                  <c:v>19.75</c:v>
                </c:pt>
                <c:pt idx="484">
                  <c:v>19.760000000000002</c:v>
                </c:pt>
                <c:pt idx="485">
                  <c:v>19.75</c:v>
                </c:pt>
                <c:pt idx="486">
                  <c:v>19.739999999999998</c:v>
                </c:pt>
                <c:pt idx="487">
                  <c:v>19.739999999999998</c:v>
                </c:pt>
                <c:pt idx="488">
                  <c:v>19.75</c:v>
                </c:pt>
                <c:pt idx="489">
                  <c:v>19.8</c:v>
                </c:pt>
                <c:pt idx="490">
                  <c:v>19.79</c:v>
                </c:pt>
                <c:pt idx="491">
                  <c:v>19.79</c:v>
                </c:pt>
                <c:pt idx="492">
                  <c:v>19.8</c:v>
                </c:pt>
                <c:pt idx="493">
                  <c:v>19.78</c:v>
                </c:pt>
                <c:pt idx="494">
                  <c:v>19.73</c:v>
                </c:pt>
                <c:pt idx="495">
                  <c:v>19.72</c:v>
                </c:pt>
                <c:pt idx="496">
                  <c:v>19.75</c:v>
                </c:pt>
                <c:pt idx="497">
                  <c:v>19.739999999999998</c:v>
                </c:pt>
                <c:pt idx="498">
                  <c:v>19.72</c:v>
                </c:pt>
                <c:pt idx="499">
                  <c:v>19.75</c:v>
                </c:pt>
                <c:pt idx="500">
                  <c:v>19.75</c:v>
                </c:pt>
                <c:pt idx="501">
                  <c:v>19.760000000000002</c:v>
                </c:pt>
                <c:pt idx="502">
                  <c:v>19.739999999999998</c:v>
                </c:pt>
                <c:pt idx="503">
                  <c:v>19.73</c:v>
                </c:pt>
                <c:pt idx="504">
                  <c:v>19.73</c:v>
                </c:pt>
                <c:pt idx="505">
                  <c:v>19.71</c:v>
                </c:pt>
                <c:pt idx="506">
                  <c:v>19.72</c:v>
                </c:pt>
                <c:pt idx="507">
                  <c:v>19.739999999999998</c:v>
                </c:pt>
                <c:pt idx="508">
                  <c:v>19.739999999999998</c:v>
                </c:pt>
                <c:pt idx="509">
                  <c:v>19.72</c:v>
                </c:pt>
                <c:pt idx="510">
                  <c:v>19.71</c:v>
                </c:pt>
                <c:pt idx="511">
                  <c:v>19.690000000000001</c:v>
                </c:pt>
                <c:pt idx="512">
                  <c:v>19.649999999999999</c:v>
                </c:pt>
                <c:pt idx="513">
                  <c:v>19.61</c:v>
                </c:pt>
                <c:pt idx="514">
                  <c:v>19.61</c:v>
                </c:pt>
                <c:pt idx="515">
                  <c:v>19.61</c:v>
                </c:pt>
                <c:pt idx="516">
                  <c:v>19.63</c:v>
                </c:pt>
                <c:pt idx="517">
                  <c:v>19.66</c:v>
                </c:pt>
                <c:pt idx="518">
                  <c:v>19.68</c:v>
                </c:pt>
                <c:pt idx="519">
                  <c:v>19.68</c:v>
                </c:pt>
                <c:pt idx="520">
                  <c:v>19.7</c:v>
                </c:pt>
                <c:pt idx="521">
                  <c:v>19.72</c:v>
                </c:pt>
                <c:pt idx="522">
                  <c:v>19.690000000000001</c:v>
                </c:pt>
                <c:pt idx="523">
                  <c:v>19.68</c:v>
                </c:pt>
                <c:pt idx="524">
                  <c:v>19.66</c:v>
                </c:pt>
                <c:pt idx="525">
                  <c:v>19.670000000000002</c:v>
                </c:pt>
                <c:pt idx="526">
                  <c:v>19.66</c:v>
                </c:pt>
                <c:pt idx="527">
                  <c:v>19.649999999999999</c:v>
                </c:pt>
                <c:pt idx="528">
                  <c:v>19.649999999999999</c:v>
                </c:pt>
                <c:pt idx="529">
                  <c:v>19.649999999999999</c:v>
                </c:pt>
                <c:pt idx="530">
                  <c:v>19.649999999999999</c:v>
                </c:pt>
                <c:pt idx="531">
                  <c:v>19.63</c:v>
                </c:pt>
                <c:pt idx="532">
                  <c:v>19.61</c:v>
                </c:pt>
                <c:pt idx="533">
                  <c:v>19.57</c:v>
                </c:pt>
                <c:pt idx="534">
                  <c:v>19.559999999999999</c:v>
                </c:pt>
                <c:pt idx="535">
                  <c:v>19.55</c:v>
                </c:pt>
                <c:pt idx="536">
                  <c:v>19.52</c:v>
                </c:pt>
                <c:pt idx="537">
                  <c:v>19.53</c:v>
                </c:pt>
                <c:pt idx="538">
                  <c:v>19.53</c:v>
                </c:pt>
                <c:pt idx="539">
                  <c:v>19.52</c:v>
                </c:pt>
                <c:pt idx="540">
                  <c:v>19.489999999999998</c:v>
                </c:pt>
                <c:pt idx="541">
                  <c:v>19.46</c:v>
                </c:pt>
                <c:pt idx="542">
                  <c:v>19.46</c:v>
                </c:pt>
                <c:pt idx="543">
                  <c:v>19.48</c:v>
                </c:pt>
                <c:pt idx="544">
                  <c:v>19.47</c:v>
                </c:pt>
                <c:pt idx="545">
                  <c:v>19.47</c:v>
                </c:pt>
                <c:pt idx="546">
                  <c:v>19.47</c:v>
                </c:pt>
                <c:pt idx="547">
                  <c:v>19.46</c:v>
                </c:pt>
                <c:pt idx="548">
                  <c:v>19.47</c:v>
                </c:pt>
                <c:pt idx="549">
                  <c:v>19.5</c:v>
                </c:pt>
                <c:pt idx="550">
                  <c:v>19.510000000000002</c:v>
                </c:pt>
                <c:pt idx="551">
                  <c:v>19.52</c:v>
                </c:pt>
                <c:pt idx="552">
                  <c:v>19.52</c:v>
                </c:pt>
                <c:pt idx="553">
                  <c:v>19.52</c:v>
                </c:pt>
                <c:pt idx="554">
                  <c:v>19.48</c:v>
                </c:pt>
                <c:pt idx="555">
                  <c:v>19.46</c:v>
                </c:pt>
                <c:pt idx="556">
                  <c:v>19.45</c:v>
                </c:pt>
                <c:pt idx="557">
                  <c:v>19.420000000000002</c:v>
                </c:pt>
                <c:pt idx="558">
                  <c:v>19.41</c:v>
                </c:pt>
                <c:pt idx="559">
                  <c:v>19.41</c:v>
                </c:pt>
                <c:pt idx="560">
                  <c:v>19.39</c:v>
                </c:pt>
                <c:pt idx="561">
                  <c:v>19.38</c:v>
                </c:pt>
                <c:pt idx="562">
                  <c:v>19.39</c:v>
                </c:pt>
                <c:pt idx="563">
                  <c:v>19.38</c:v>
                </c:pt>
                <c:pt idx="564">
                  <c:v>19.39</c:v>
                </c:pt>
                <c:pt idx="565">
                  <c:v>19.38</c:v>
                </c:pt>
                <c:pt idx="566">
                  <c:v>19.37</c:v>
                </c:pt>
                <c:pt idx="567">
                  <c:v>19.34</c:v>
                </c:pt>
                <c:pt idx="568">
                  <c:v>19.32</c:v>
                </c:pt>
                <c:pt idx="569">
                  <c:v>19.309999999999999</c:v>
                </c:pt>
                <c:pt idx="570">
                  <c:v>19.3</c:v>
                </c:pt>
                <c:pt idx="571">
                  <c:v>19.28</c:v>
                </c:pt>
                <c:pt idx="572">
                  <c:v>19.27</c:v>
                </c:pt>
                <c:pt idx="573">
                  <c:v>19.260000000000002</c:v>
                </c:pt>
                <c:pt idx="574">
                  <c:v>19.27</c:v>
                </c:pt>
                <c:pt idx="575">
                  <c:v>19.260000000000002</c:v>
                </c:pt>
                <c:pt idx="576">
                  <c:v>19.25</c:v>
                </c:pt>
                <c:pt idx="577">
                  <c:v>19.239999999999998</c:v>
                </c:pt>
                <c:pt idx="578">
                  <c:v>19.239999999999998</c:v>
                </c:pt>
                <c:pt idx="579">
                  <c:v>19.239999999999998</c:v>
                </c:pt>
                <c:pt idx="580">
                  <c:v>19.23</c:v>
                </c:pt>
                <c:pt idx="581">
                  <c:v>19.21</c:v>
                </c:pt>
                <c:pt idx="582">
                  <c:v>19.21</c:v>
                </c:pt>
                <c:pt idx="583">
                  <c:v>19.2</c:v>
                </c:pt>
                <c:pt idx="584">
                  <c:v>19.190000000000001</c:v>
                </c:pt>
                <c:pt idx="585">
                  <c:v>19.190000000000001</c:v>
                </c:pt>
                <c:pt idx="586">
                  <c:v>19.2</c:v>
                </c:pt>
                <c:pt idx="587">
                  <c:v>19.190000000000001</c:v>
                </c:pt>
                <c:pt idx="588">
                  <c:v>19.190000000000001</c:v>
                </c:pt>
                <c:pt idx="589">
                  <c:v>19.170000000000002</c:v>
                </c:pt>
                <c:pt idx="590">
                  <c:v>19.14</c:v>
                </c:pt>
                <c:pt idx="591">
                  <c:v>19.14</c:v>
                </c:pt>
                <c:pt idx="592">
                  <c:v>19.13</c:v>
                </c:pt>
                <c:pt idx="593">
                  <c:v>19.13</c:v>
                </c:pt>
                <c:pt idx="594">
                  <c:v>19.11</c:v>
                </c:pt>
                <c:pt idx="595">
                  <c:v>19.100000000000001</c:v>
                </c:pt>
                <c:pt idx="596">
                  <c:v>19.079999999999998</c:v>
                </c:pt>
                <c:pt idx="597">
                  <c:v>19.07</c:v>
                </c:pt>
                <c:pt idx="598">
                  <c:v>19.059999999999999</c:v>
                </c:pt>
                <c:pt idx="599">
                  <c:v>19.010000000000002</c:v>
                </c:pt>
                <c:pt idx="600">
                  <c:v>18.95</c:v>
                </c:pt>
                <c:pt idx="601">
                  <c:v>18.899999999999999</c:v>
                </c:pt>
                <c:pt idx="602">
                  <c:v>18.86</c:v>
                </c:pt>
                <c:pt idx="603">
                  <c:v>18.8</c:v>
                </c:pt>
                <c:pt idx="604">
                  <c:v>18.73</c:v>
                </c:pt>
                <c:pt idx="605">
                  <c:v>18.66</c:v>
                </c:pt>
                <c:pt idx="606">
                  <c:v>18.579999999999998</c:v>
                </c:pt>
                <c:pt idx="607">
                  <c:v>18.510000000000002</c:v>
                </c:pt>
                <c:pt idx="608">
                  <c:v>18.43</c:v>
                </c:pt>
                <c:pt idx="609">
                  <c:v>18.329999999999998</c:v>
                </c:pt>
                <c:pt idx="610">
                  <c:v>18.21</c:v>
                </c:pt>
                <c:pt idx="611">
                  <c:v>18.11</c:v>
                </c:pt>
                <c:pt idx="612">
                  <c:v>17.989999999999998</c:v>
                </c:pt>
                <c:pt idx="613">
                  <c:v>17.88</c:v>
                </c:pt>
                <c:pt idx="614">
                  <c:v>17.73</c:v>
                </c:pt>
                <c:pt idx="615">
                  <c:v>17.59</c:v>
                </c:pt>
                <c:pt idx="616">
                  <c:v>17.440000000000001</c:v>
                </c:pt>
                <c:pt idx="617">
                  <c:v>17.28</c:v>
                </c:pt>
                <c:pt idx="618">
                  <c:v>17.09</c:v>
                </c:pt>
                <c:pt idx="619">
                  <c:v>16.920000000000002</c:v>
                </c:pt>
                <c:pt idx="620">
                  <c:v>16.739999999999998</c:v>
                </c:pt>
                <c:pt idx="621">
                  <c:v>16.579999999999998</c:v>
                </c:pt>
                <c:pt idx="622">
                  <c:v>16.399999999999999</c:v>
                </c:pt>
                <c:pt idx="623">
                  <c:v>16.21</c:v>
                </c:pt>
                <c:pt idx="624">
                  <c:v>16.03</c:v>
                </c:pt>
                <c:pt idx="625">
                  <c:v>15.87</c:v>
                </c:pt>
                <c:pt idx="626">
                  <c:v>15.69</c:v>
                </c:pt>
                <c:pt idx="627">
                  <c:v>15.47</c:v>
                </c:pt>
                <c:pt idx="628">
                  <c:v>15.21</c:v>
                </c:pt>
                <c:pt idx="629">
                  <c:v>14.96</c:v>
                </c:pt>
                <c:pt idx="630">
                  <c:v>14.7</c:v>
                </c:pt>
                <c:pt idx="631">
                  <c:v>14.48</c:v>
                </c:pt>
                <c:pt idx="632">
                  <c:v>14.25</c:v>
                </c:pt>
                <c:pt idx="633">
                  <c:v>14</c:v>
                </c:pt>
                <c:pt idx="634">
                  <c:v>13.76</c:v>
                </c:pt>
                <c:pt idx="635">
                  <c:v>13.51</c:v>
                </c:pt>
                <c:pt idx="636">
                  <c:v>13.26</c:v>
                </c:pt>
                <c:pt idx="637">
                  <c:v>13.03</c:v>
                </c:pt>
                <c:pt idx="638">
                  <c:v>12.74</c:v>
                </c:pt>
                <c:pt idx="639">
                  <c:v>12.49</c:v>
                </c:pt>
                <c:pt idx="640">
                  <c:v>12.27</c:v>
                </c:pt>
                <c:pt idx="641">
                  <c:v>12.05</c:v>
                </c:pt>
                <c:pt idx="642">
                  <c:v>11.83</c:v>
                </c:pt>
                <c:pt idx="643">
                  <c:v>11.61</c:v>
                </c:pt>
                <c:pt idx="644">
                  <c:v>11.38</c:v>
                </c:pt>
                <c:pt idx="645">
                  <c:v>11.15</c:v>
                </c:pt>
                <c:pt idx="646">
                  <c:v>10.92</c:v>
                </c:pt>
                <c:pt idx="647">
                  <c:v>10.7</c:v>
                </c:pt>
                <c:pt idx="648">
                  <c:v>10.49</c:v>
                </c:pt>
                <c:pt idx="649">
                  <c:v>10.26</c:v>
                </c:pt>
                <c:pt idx="650">
                  <c:v>10.029999999999999</c:v>
                </c:pt>
                <c:pt idx="651">
                  <c:v>9.81</c:v>
                </c:pt>
                <c:pt idx="652">
                  <c:v>9.61</c:v>
                </c:pt>
                <c:pt idx="653">
                  <c:v>9.42</c:v>
                </c:pt>
                <c:pt idx="654">
                  <c:v>9.23</c:v>
                </c:pt>
                <c:pt idx="655">
                  <c:v>9.07</c:v>
                </c:pt>
                <c:pt idx="656">
                  <c:v>8.91</c:v>
                </c:pt>
                <c:pt idx="657">
                  <c:v>8.74</c:v>
                </c:pt>
                <c:pt idx="658">
                  <c:v>8.61</c:v>
                </c:pt>
                <c:pt idx="659">
                  <c:v>8.5</c:v>
                </c:pt>
                <c:pt idx="660">
                  <c:v>8.39</c:v>
                </c:pt>
                <c:pt idx="661">
                  <c:v>8.25</c:v>
                </c:pt>
                <c:pt idx="662">
                  <c:v>8.1199999999999992</c:v>
                </c:pt>
                <c:pt idx="663">
                  <c:v>7.99</c:v>
                </c:pt>
                <c:pt idx="664">
                  <c:v>7.89</c:v>
                </c:pt>
                <c:pt idx="665">
                  <c:v>7.78</c:v>
                </c:pt>
                <c:pt idx="666">
                  <c:v>7.68</c:v>
                </c:pt>
                <c:pt idx="667">
                  <c:v>7.59</c:v>
                </c:pt>
                <c:pt idx="668">
                  <c:v>7.51</c:v>
                </c:pt>
                <c:pt idx="669">
                  <c:v>7.45</c:v>
                </c:pt>
                <c:pt idx="670">
                  <c:v>7.37</c:v>
                </c:pt>
                <c:pt idx="671">
                  <c:v>7.26</c:v>
                </c:pt>
                <c:pt idx="672">
                  <c:v>7.1</c:v>
                </c:pt>
                <c:pt idx="673">
                  <c:v>6.92</c:v>
                </c:pt>
                <c:pt idx="674">
                  <c:v>6.75</c:v>
                </c:pt>
                <c:pt idx="675">
                  <c:v>6.63</c:v>
                </c:pt>
                <c:pt idx="676">
                  <c:v>6.55</c:v>
                </c:pt>
                <c:pt idx="677">
                  <c:v>6.45</c:v>
                </c:pt>
                <c:pt idx="678">
                  <c:v>6.37</c:v>
                </c:pt>
                <c:pt idx="679">
                  <c:v>6.3</c:v>
                </c:pt>
                <c:pt idx="680">
                  <c:v>6.22</c:v>
                </c:pt>
                <c:pt idx="681">
                  <c:v>6.13</c:v>
                </c:pt>
                <c:pt idx="682">
                  <c:v>5.98</c:v>
                </c:pt>
              </c:numCache>
            </c:numRef>
          </c:yVal>
          <c:smooth val="0"/>
        </c:ser>
        <c:ser>
          <c:idx val="4"/>
          <c:order val="4"/>
          <c:spPr>
            <a:ln w="28575">
              <a:noFill/>
            </a:ln>
          </c:spPr>
          <c:marker>
            <c:symbol val="circle"/>
            <c:size val="4"/>
          </c:marker>
          <c:yVal>
            <c:numRef>
              <c:f>'Yoda 04082018'!$E$39:$E$712</c:f>
              <c:numCache>
                <c:formatCode>General</c:formatCode>
                <c:ptCount val="674"/>
                <c:pt idx="0">
                  <c:v>7.38</c:v>
                </c:pt>
                <c:pt idx="1">
                  <c:v>7.33</c:v>
                </c:pt>
                <c:pt idx="2">
                  <c:v>7.45</c:v>
                </c:pt>
                <c:pt idx="3">
                  <c:v>7.59</c:v>
                </c:pt>
                <c:pt idx="4">
                  <c:v>7.72</c:v>
                </c:pt>
                <c:pt idx="5">
                  <c:v>7.86</c:v>
                </c:pt>
                <c:pt idx="6">
                  <c:v>8.02</c:v>
                </c:pt>
                <c:pt idx="7">
                  <c:v>8.17</c:v>
                </c:pt>
                <c:pt idx="8">
                  <c:v>8.34</c:v>
                </c:pt>
                <c:pt idx="9">
                  <c:v>8.51</c:v>
                </c:pt>
                <c:pt idx="10">
                  <c:v>8.68</c:v>
                </c:pt>
                <c:pt idx="11">
                  <c:v>8.8699999999999992</c:v>
                </c:pt>
                <c:pt idx="12">
                  <c:v>9.06</c:v>
                </c:pt>
                <c:pt idx="13">
                  <c:v>9.26</c:v>
                </c:pt>
                <c:pt idx="14">
                  <c:v>9.4600000000000009</c:v>
                </c:pt>
                <c:pt idx="15">
                  <c:v>9.68</c:v>
                </c:pt>
                <c:pt idx="16">
                  <c:v>9.9</c:v>
                </c:pt>
                <c:pt idx="17">
                  <c:v>10.14</c:v>
                </c:pt>
                <c:pt idx="18">
                  <c:v>10.36</c:v>
                </c:pt>
                <c:pt idx="19">
                  <c:v>10.6</c:v>
                </c:pt>
                <c:pt idx="20">
                  <c:v>10.83</c:v>
                </c:pt>
                <c:pt idx="21">
                  <c:v>11.06</c:v>
                </c:pt>
                <c:pt idx="22">
                  <c:v>11.3</c:v>
                </c:pt>
                <c:pt idx="23">
                  <c:v>11.54</c:v>
                </c:pt>
                <c:pt idx="24">
                  <c:v>11.78</c:v>
                </c:pt>
                <c:pt idx="25">
                  <c:v>12.02</c:v>
                </c:pt>
                <c:pt idx="26">
                  <c:v>12.27</c:v>
                </c:pt>
                <c:pt idx="27">
                  <c:v>12.52</c:v>
                </c:pt>
                <c:pt idx="28">
                  <c:v>12.77</c:v>
                </c:pt>
                <c:pt idx="29">
                  <c:v>13.03</c:v>
                </c:pt>
                <c:pt idx="30">
                  <c:v>13.29</c:v>
                </c:pt>
                <c:pt idx="31">
                  <c:v>13.55</c:v>
                </c:pt>
                <c:pt idx="32">
                  <c:v>13.81</c:v>
                </c:pt>
                <c:pt idx="33">
                  <c:v>14.06</c:v>
                </c:pt>
                <c:pt idx="34">
                  <c:v>14.32</c:v>
                </c:pt>
                <c:pt idx="35">
                  <c:v>14.56</c:v>
                </c:pt>
                <c:pt idx="36">
                  <c:v>14.82</c:v>
                </c:pt>
                <c:pt idx="37">
                  <c:v>15.06</c:v>
                </c:pt>
                <c:pt idx="38">
                  <c:v>15.29</c:v>
                </c:pt>
                <c:pt idx="39">
                  <c:v>15.51</c:v>
                </c:pt>
                <c:pt idx="40">
                  <c:v>15.72</c:v>
                </c:pt>
                <c:pt idx="41">
                  <c:v>15.92</c:v>
                </c:pt>
                <c:pt idx="42">
                  <c:v>16.12</c:v>
                </c:pt>
                <c:pt idx="43">
                  <c:v>16.3</c:v>
                </c:pt>
                <c:pt idx="44">
                  <c:v>16.489999999999998</c:v>
                </c:pt>
                <c:pt idx="45">
                  <c:v>16.670000000000002</c:v>
                </c:pt>
                <c:pt idx="46">
                  <c:v>16.84</c:v>
                </c:pt>
                <c:pt idx="47">
                  <c:v>17</c:v>
                </c:pt>
                <c:pt idx="48">
                  <c:v>17.170000000000002</c:v>
                </c:pt>
                <c:pt idx="49">
                  <c:v>17.329999999999998</c:v>
                </c:pt>
                <c:pt idx="50">
                  <c:v>17.489999999999998</c:v>
                </c:pt>
                <c:pt idx="51">
                  <c:v>17.64</c:v>
                </c:pt>
                <c:pt idx="52">
                  <c:v>17.79</c:v>
                </c:pt>
                <c:pt idx="53">
                  <c:v>17.920000000000002</c:v>
                </c:pt>
                <c:pt idx="54">
                  <c:v>18.07</c:v>
                </c:pt>
                <c:pt idx="55">
                  <c:v>18.2</c:v>
                </c:pt>
                <c:pt idx="56">
                  <c:v>18.329999999999998</c:v>
                </c:pt>
                <c:pt idx="57">
                  <c:v>18.46</c:v>
                </c:pt>
                <c:pt idx="58">
                  <c:v>18.579999999999998</c:v>
                </c:pt>
                <c:pt idx="59">
                  <c:v>18.68</c:v>
                </c:pt>
                <c:pt idx="60">
                  <c:v>18.79</c:v>
                </c:pt>
                <c:pt idx="61">
                  <c:v>18.89</c:v>
                </c:pt>
                <c:pt idx="62">
                  <c:v>18.98</c:v>
                </c:pt>
                <c:pt idx="63">
                  <c:v>19.05</c:v>
                </c:pt>
                <c:pt idx="64">
                  <c:v>19.14</c:v>
                </c:pt>
                <c:pt idx="65">
                  <c:v>19.190000000000001</c:v>
                </c:pt>
                <c:pt idx="66">
                  <c:v>19.27</c:v>
                </c:pt>
                <c:pt idx="67">
                  <c:v>19.329999999999998</c:v>
                </c:pt>
                <c:pt idx="68">
                  <c:v>19.39</c:v>
                </c:pt>
                <c:pt idx="69">
                  <c:v>19.43</c:v>
                </c:pt>
                <c:pt idx="70">
                  <c:v>19.489999999999998</c:v>
                </c:pt>
                <c:pt idx="71">
                  <c:v>19.52</c:v>
                </c:pt>
                <c:pt idx="72">
                  <c:v>19.54</c:v>
                </c:pt>
                <c:pt idx="73">
                  <c:v>19.57</c:v>
                </c:pt>
                <c:pt idx="74">
                  <c:v>19.59</c:v>
                </c:pt>
                <c:pt idx="75">
                  <c:v>19.61</c:v>
                </c:pt>
                <c:pt idx="76">
                  <c:v>19.64</c:v>
                </c:pt>
                <c:pt idx="77">
                  <c:v>19.649999999999999</c:v>
                </c:pt>
                <c:pt idx="78">
                  <c:v>19.66</c:v>
                </c:pt>
                <c:pt idx="79">
                  <c:v>19.690000000000001</c:v>
                </c:pt>
                <c:pt idx="80">
                  <c:v>19.690000000000001</c:v>
                </c:pt>
                <c:pt idx="81">
                  <c:v>19.71</c:v>
                </c:pt>
                <c:pt idx="82">
                  <c:v>19.72</c:v>
                </c:pt>
                <c:pt idx="83">
                  <c:v>19.73</c:v>
                </c:pt>
                <c:pt idx="84">
                  <c:v>19.73</c:v>
                </c:pt>
                <c:pt idx="85">
                  <c:v>19.739999999999998</c:v>
                </c:pt>
                <c:pt idx="86">
                  <c:v>19.739999999999998</c:v>
                </c:pt>
                <c:pt idx="87">
                  <c:v>19.739999999999998</c:v>
                </c:pt>
                <c:pt idx="88">
                  <c:v>19.739999999999998</c:v>
                </c:pt>
                <c:pt idx="89">
                  <c:v>19.73</c:v>
                </c:pt>
                <c:pt idx="90">
                  <c:v>19.739999999999998</c:v>
                </c:pt>
                <c:pt idx="91">
                  <c:v>19.73</c:v>
                </c:pt>
                <c:pt idx="92">
                  <c:v>19.739999999999998</c:v>
                </c:pt>
                <c:pt idx="93">
                  <c:v>19.739999999999998</c:v>
                </c:pt>
                <c:pt idx="94">
                  <c:v>19.739999999999998</c:v>
                </c:pt>
                <c:pt idx="95">
                  <c:v>19.739999999999998</c:v>
                </c:pt>
                <c:pt idx="96">
                  <c:v>19.73</c:v>
                </c:pt>
                <c:pt idx="97">
                  <c:v>19.73</c:v>
                </c:pt>
                <c:pt idx="98">
                  <c:v>19.73</c:v>
                </c:pt>
                <c:pt idx="99">
                  <c:v>19.739999999999998</c:v>
                </c:pt>
                <c:pt idx="100">
                  <c:v>19.73</c:v>
                </c:pt>
                <c:pt idx="101">
                  <c:v>19.73</c:v>
                </c:pt>
                <c:pt idx="102">
                  <c:v>19.72</c:v>
                </c:pt>
                <c:pt idx="103">
                  <c:v>19.7</c:v>
                </c:pt>
                <c:pt idx="104">
                  <c:v>19.7</c:v>
                </c:pt>
                <c:pt idx="105">
                  <c:v>19.7</c:v>
                </c:pt>
                <c:pt idx="106">
                  <c:v>19.73</c:v>
                </c:pt>
                <c:pt idx="107">
                  <c:v>19.72</c:v>
                </c:pt>
                <c:pt idx="108">
                  <c:v>19.73</c:v>
                </c:pt>
                <c:pt idx="109">
                  <c:v>19.73</c:v>
                </c:pt>
                <c:pt idx="110">
                  <c:v>19.73</c:v>
                </c:pt>
                <c:pt idx="111">
                  <c:v>19.73</c:v>
                </c:pt>
                <c:pt idx="112">
                  <c:v>19.73</c:v>
                </c:pt>
                <c:pt idx="113">
                  <c:v>19.73</c:v>
                </c:pt>
                <c:pt idx="114">
                  <c:v>19.73</c:v>
                </c:pt>
                <c:pt idx="115">
                  <c:v>19.739999999999998</c:v>
                </c:pt>
                <c:pt idx="116">
                  <c:v>19.73</c:v>
                </c:pt>
                <c:pt idx="117">
                  <c:v>19.73</c:v>
                </c:pt>
                <c:pt idx="118">
                  <c:v>19.73</c:v>
                </c:pt>
                <c:pt idx="119">
                  <c:v>19.73</c:v>
                </c:pt>
                <c:pt idx="120">
                  <c:v>19.7</c:v>
                </c:pt>
                <c:pt idx="121">
                  <c:v>19.72</c:v>
                </c:pt>
                <c:pt idx="122">
                  <c:v>19.73</c:v>
                </c:pt>
                <c:pt idx="123">
                  <c:v>19.72</c:v>
                </c:pt>
                <c:pt idx="124">
                  <c:v>19.72</c:v>
                </c:pt>
                <c:pt idx="125">
                  <c:v>19.73</c:v>
                </c:pt>
                <c:pt idx="126">
                  <c:v>19.73</c:v>
                </c:pt>
                <c:pt idx="127">
                  <c:v>19.73</c:v>
                </c:pt>
                <c:pt idx="128">
                  <c:v>19.73</c:v>
                </c:pt>
                <c:pt idx="129">
                  <c:v>19.7</c:v>
                </c:pt>
                <c:pt idx="130">
                  <c:v>19.68</c:v>
                </c:pt>
                <c:pt idx="131">
                  <c:v>19.690000000000001</c:v>
                </c:pt>
                <c:pt idx="132">
                  <c:v>19.71</c:v>
                </c:pt>
                <c:pt idx="133">
                  <c:v>19.72</c:v>
                </c:pt>
                <c:pt idx="134">
                  <c:v>19.72</c:v>
                </c:pt>
                <c:pt idx="135">
                  <c:v>19.72</c:v>
                </c:pt>
                <c:pt idx="136">
                  <c:v>19.72</c:v>
                </c:pt>
                <c:pt idx="137">
                  <c:v>19.72</c:v>
                </c:pt>
                <c:pt idx="138">
                  <c:v>19.73</c:v>
                </c:pt>
                <c:pt idx="139">
                  <c:v>19.73</c:v>
                </c:pt>
                <c:pt idx="140">
                  <c:v>19.73</c:v>
                </c:pt>
                <c:pt idx="141">
                  <c:v>19.73</c:v>
                </c:pt>
                <c:pt idx="142">
                  <c:v>19.73</c:v>
                </c:pt>
                <c:pt idx="143">
                  <c:v>19.73</c:v>
                </c:pt>
                <c:pt idx="144">
                  <c:v>19.73</c:v>
                </c:pt>
                <c:pt idx="145">
                  <c:v>19.72</c:v>
                </c:pt>
                <c:pt idx="146">
                  <c:v>19.73</c:v>
                </c:pt>
                <c:pt idx="147">
                  <c:v>19.73</c:v>
                </c:pt>
                <c:pt idx="148">
                  <c:v>19.75</c:v>
                </c:pt>
                <c:pt idx="149">
                  <c:v>19.739999999999998</c:v>
                </c:pt>
                <c:pt idx="150">
                  <c:v>19.75</c:v>
                </c:pt>
                <c:pt idx="151">
                  <c:v>19.75</c:v>
                </c:pt>
                <c:pt idx="152">
                  <c:v>19.739999999999998</c:v>
                </c:pt>
                <c:pt idx="153">
                  <c:v>19.739999999999998</c:v>
                </c:pt>
                <c:pt idx="154">
                  <c:v>19.73</c:v>
                </c:pt>
                <c:pt idx="155">
                  <c:v>19.72</c:v>
                </c:pt>
                <c:pt idx="156">
                  <c:v>19.690000000000001</c:v>
                </c:pt>
                <c:pt idx="157">
                  <c:v>19.690000000000001</c:v>
                </c:pt>
                <c:pt idx="158">
                  <c:v>19.690000000000001</c:v>
                </c:pt>
                <c:pt idx="159">
                  <c:v>19.690000000000001</c:v>
                </c:pt>
                <c:pt idx="160">
                  <c:v>19.68</c:v>
                </c:pt>
                <c:pt idx="161">
                  <c:v>19.690000000000001</c:v>
                </c:pt>
                <c:pt idx="162">
                  <c:v>19.690000000000001</c:v>
                </c:pt>
                <c:pt idx="163">
                  <c:v>19.690000000000001</c:v>
                </c:pt>
                <c:pt idx="164">
                  <c:v>19.71</c:v>
                </c:pt>
                <c:pt idx="165">
                  <c:v>19.72</c:v>
                </c:pt>
                <c:pt idx="166">
                  <c:v>19.72</c:v>
                </c:pt>
                <c:pt idx="167">
                  <c:v>19.7</c:v>
                </c:pt>
                <c:pt idx="168">
                  <c:v>19.690000000000001</c:v>
                </c:pt>
                <c:pt idx="169">
                  <c:v>19.7</c:v>
                </c:pt>
                <c:pt idx="170">
                  <c:v>19.72</c:v>
                </c:pt>
                <c:pt idx="171">
                  <c:v>19.73</c:v>
                </c:pt>
                <c:pt idx="172">
                  <c:v>19.73</c:v>
                </c:pt>
                <c:pt idx="173">
                  <c:v>19.72</c:v>
                </c:pt>
                <c:pt idx="174">
                  <c:v>19.7</c:v>
                </c:pt>
                <c:pt idx="175">
                  <c:v>19.71</c:v>
                </c:pt>
                <c:pt idx="176">
                  <c:v>19.72</c:v>
                </c:pt>
                <c:pt idx="177">
                  <c:v>19.71</c:v>
                </c:pt>
                <c:pt idx="178">
                  <c:v>19.7</c:v>
                </c:pt>
                <c:pt idx="179">
                  <c:v>19.690000000000001</c:v>
                </c:pt>
                <c:pt idx="180">
                  <c:v>19.66</c:v>
                </c:pt>
                <c:pt idx="181">
                  <c:v>19.62</c:v>
                </c:pt>
                <c:pt idx="182">
                  <c:v>19.579999999999998</c:v>
                </c:pt>
                <c:pt idx="183">
                  <c:v>19.579999999999998</c:v>
                </c:pt>
                <c:pt idx="184">
                  <c:v>19.559999999999999</c:v>
                </c:pt>
                <c:pt idx="185">
                  <c:v>19.55</c:v>
                </c:pt>
                <c:pt idx="186">
                  <c:v>19.559999999999999</c:v>
                </c:pt>
                <c:pt idx="187">
                  <c:v>19.559999999999999</c:v>
                </c:pt>
                <c:pt idx="188">
                  <c:v>19.53</c:v>
                </c:pt>
                <c:pt idx="189">
                  <c:v>19.579999999999998</c:v>
                </c:pt>
                <c:pt idx="190">
                  <c:v>19.579999999999998</c:v>
                </c:pt>
                <c:pt idx="191">
                  <c:v>19.57</c:v>
                </c:pt>
                <c:pt idx="192">
                  <c:v>19.55</c:v>
                </c:pt>
                <c:pt idx="193">
                  <c:v>19.55</c:v>
                </c:pt>
                <c:pt idx="194">
                  <c:v>19.53</c:v>
                </c:pt>
                <c:pt idx="195">
                  <c:v>19.52</c:v>
                </c:pt>
                <c:pt idx="196">
                  <c:v>19.489999999999998</c:v>
                </c:pt>
                <c:pt idx="197">
                  <c:v>19.47</c:v>
                </c:pt>
                <c:pt idx="198">
                  <c:v>19.5</c:v>
                </c:pt>
                <c:pt idx="199">
                  <c:v>19.55</c:v>
                </c:pt>
                <c:pt idx="200">
                  <c:v>19.579999999999998</c:v>
                </c:pt>
                <c:pt idx="201">
                  <c:v>19.59</c:v>
                </c:pt>
                <c:pt idx="202">
                  <c:v>19.600000000000001</c:v>
                </c:pt>
                <c:pt idx="203">
                  <c:v>19.62</c:v>
                </c:pt>
                <c:pt idx="204">
                  <c:v>19.62</c:v>
                </c:pt>
                <c:pt idx="205">
                  <c:v>19.62</c:v>
                </c:pt>
                <c:pt idx="206">
                  <c:v>19.63</c:v>
                </c:pt>
                <c:pt idx="207">
                  <c:v>19.649999999999999</c:v>
                </c:pt>
                <c:pt idx="208">
                  <c:v>19.649999999999999</c:v>
                </c:pt>
                <c:pt idx="209">
                  <c:v>19.649999999999999</c:v>
                </c:pt>
                <c:pt idx="210">
                  <c:v>19.66</c:v>
                </c:pt>
                <c:pt idx="211">
                  <c:v>19.66</c:v>
                </c:pt>
                <c:pt idx="212">
                  <c:v>19.66</c:v>
                </c:pt>
                <c:pt idx="213">
                  <c:v>19.670000000000002</c:v>
                </c:pt>
                <c:pt idx="214">
                  <c:v>19.690000000000001</c:v>
                </c:pt>
                <c:pt idx="215">
                  <c:v>19.68</c:v>
                </c:pt>
                <c:pt idx="216">
                  <c:v>19.71</c:v>
                </c:pt>
                <c:pt idx="217">
                  <c:v>19.72</c:v>
                </c:pt>
                <c:pt idx="218">
                  <c:v>19.71</c:v>
                </c:pt>
                <c:pt idx="219">
                  <c:v>19.71</c:v>
                </c:pt>
                <c:pt idx="220">
                  <c:v>19.72</c:v>
                </c:pt>
                <c:pt idx="221">
                  <c:v>19.72</c:v>
                </c:pt>
                <c:pt idx="222">
                  <c:v>19.73</c:v>
                </c:pt>
                <c:pt idx="223">
                  <c:v>19.73</c:v>
                </c:pt>
                <c:pt idx="224">
                  <c:v>19.739999999999998</c:v>
                </c:pt>
                <c:pt idx="225">
                  <c:v>19.739999999999998</c:v>
                </c:pt>
                <c:pt idx="226">
                  <c:v>19.73</c:v>
                </c:pt>
                <c:pt idx="227">
                  <c:v>19.7</c:v>
                </c:pt>
                <c:pt idx="228">
                  <c:v>19.71</c:v>
                </c:pt>
                <c:pt idx="229">
                  <c:v>19.690000000000001</c:v>
                </c:pt>
                <c:pt idx="230">
                  <c:v>19.690000000000001</c:v>
                </c:pt>
                <c:pt idx="231">
                  <c:v>19.670000000000002</c:v>
                </c:pt>
                <c:pt idx="232">
                  <c:v>19.649999999999999</c:v>
                </c:pt>
                <c:pt idx="233">
                  <c:v>19.66</c:v>
                </c:pt>
                <c:pt idx="234">
                  <c:v>19.66</c:v>
                </c:pt>
                <c:pt idx="235">
                  <c:v>19.649999999999999</c:v>
                </c:pt>
                <c:pt idx="236">
                  <c:v>19.649999999999999</c:v>
                </c:pt>
                <c:pt idx="237">
                  <c:v>19.649999999999999</c:v>
                </c:pt>
                <c:pt idx="238">
                  <c:v>19.649999999999999</c:v>
                </c:pt>
                <c:pt idx="239">
                  <c:v>19.649999999999999</c:v>
                </c:pt>
                <c:pt idx="240">
                  <c:v>18.940000000000001</c:v>
                </c:pt>
                <c:pt idx="241">
                  <c:v>18.95</c:v>
                </c:pt>
                <c:pt idx="242">
                  <c:v>19.64</c:v>
                </c:pt>
                <c:pt idx="243">
                  <c:v>19.63</c:v>
                </c:pt>
                <c:pt idx="244">
                  <c:v>19.600000000000001</c:v>
                </c:pt>
                <c:pt idx="245">
                  <c:v>19.57</c:v>
                </c:pt>
                <c:pt idx="246">
                  <c:v>19.55</c:v>
                </c:pt>
                <c:pt idx="247">
                  <c:v>19.579999999999998</c:v>
                </c:pt>
                <c:pt idx="248">
                  <c:v>19.600000000000001</c:v>
                </c:pt>
                <c:pt idx="249">
                  <c:v>19.61</c:v>
                </c:pt>
                <c:pt idx="250">
                  <c:v>19.62</c:v>
                </c:pt>
                <c:pt idx="251">
                  <c:v>19.600000000000001</c:v>
                </c:pt>
                <c:pt idx="252">
                  <c:v>19.579999999999998</c:v>
                </c:pt>
                <c:pt idx="253">
                  <c:v>19.55</c:v>
                </c:pt>
                <c:pt idx="254">
                  <c:v>19.52</c:v>
                </c:pt>
                <c:pt idx="255">
                  <c:v>19.510000000000002</c:v>
                </c:pt>
                <c:pt idx="256">
                  <c:v>19.52</c:v>
                </c:pt>
                <c:pt idx="257">
                  <c:v>19.5</c:v>
                </c:pt>
                <c:pt idx="258">
                  <c:v>19.489999999999998</c:v>
                </c:pt>
                <c:pt idx="259">
                  <c:v>19.46</c:v>
                </c:pt>
                <c:pt idx="260">
                  <c:v>19.489999999999998</c:v>
                </c:pt>
                <c:pt idx="261">
                  <c:v>19.489999999999998</c:v>
                </c:pt>
                <c:pt idx="262">
                  <c:v>19.52</c:v>
                </c:pt>
                <c:pt idx="263">
                  <c:v>19.52</c:v>
                </c:pt>
                <c:pt idx="264">
                  <c:v>19.52</c:v>
                </c:pt>
                <c:pt idx="265">
                  <c:v>19.54</c:v>
                </c:pt>
                <c:pt idx="266">
                  <c:v>19.559999999999999</c:v>
                </c:pt>
                <c:pt idx="267">
                  <c:v>19.579999999999998</c:v>
                </c:pt>
                <c:pt idx="268">
                  <c:v>19.579999999999998</c:v>
                </c:pt>
                <c:pt idx="269">
                  <c:v>19.59</c:v>
                </c:pt>
                <c:pt idx="270">
                  <c:v>19.59</c:v>
                </c:pt>
                <c:pt idx="271">
                  <c:v>19.600000000000001</c:v>
                </c:pt>
                <c:pt idx="272">
                  <c:v>19.61</c:v>
                </c:pt>
                <c:pt idx="273">
                  <c:v>19.600000000000001</c:v>
                </c:pt>
                <c:pt idx="274">
                  <c:v>19.600000000000001</c:v>
                </c:pt>
                <c:pt idx="275">
                  <c:v>19.600000000000001</c:v>
                </c:pt>
                <c:pt idx="276">
                  <c:v>19.61</c:v>
                </c:pt>
                <c:pt idx="277">
                  <c:v>19.63</c:v>
                </c:pt>
                <c:pt idx="278">
                  <c:v>19.649999999999999</c:v>
                </c:pt>
                <c:pt idx="279">
                  <c:v>19.66</c:v>
                </c:pt>
                <c:pt idx="280">
                  <c:v>19.66</c:v>
                </c:pt>
                <c:pt idx="281">
                  <c:v>19.68</c:v>
                </c:pt>
                <c:pt idx="282">
                  <c:v>19.7</c:v>
                </c:pt>
                <c:pt idx="283">
                  <c:v>19.71</c:v>
                </c:pt>
                <c:pt idx="284">
                  <c:v>19.71</c:v>
                </c:pt>
                <c:pt idx="285">
                  <c:v>19.71</c:v>
                </c:pt>
                <c:pt idx="286">
                  <c:v>19.72</c:v>
                </c:pt>
                <c:pt idx="287">
                  <c:v>19.72</c:v>
                </c:pt>
                <c:pt idx="288">
                  <c:v>19.73</c:v>
                </c:pt>
                <c:pt idx="289">
                  <c:v>19.73</c:v>
                </c:pt>
                <c:pt idx="290">
                  <c:v>19.75</c:v>
                </c:pt>
                <c:pt idx="291">
                  <c:v>19.75</c:v>
                </c:pt>
                <c:pt idx="292">
                  <c:v>19.72</c:v>
                </c:pt>
                <c:pt idx="293">
                  <c:v>19.72</c:v>
                </c:pt>
                <c:pt idx="294">
                  <c:v>19.72</c:v>
                </c:pt>
                <c:pt idx="295">
                  <c:v>19.739999999999998</c:v>
                </c:pt>
                <c:pt idx="296">
                  <c:v>19.760000000000002</c:v>
                </c:pt>
                <c:pt idx="297">
                  <c:v>19.77</c:v>
                </c:pt>
                <c:pt idx="298">
                  <c:v>19.760000000000002</c:v>
                </c:pt>
                <c:pt idx="299">
                  <c:v>19.77</c:v>
                </c:pt>
                <c:pt idx="300">
                  <c:v>19.75</c:v>
                </c:pt>
                <c:pt idx="301">
                  <c:v>19.78</c:v>
                </c:pt>
                <c:pt idx="302">
                  <c:v>19.79</c:v>
                </c:pt>
                <c:pt idx="303">
                  <c:v>19.77</c:v>
                </c:pt>
                <c:pt idx="304">
                  <c:v>19.73</c:v>
                </c:pt>
                <c:pt idx="305">
                  <c:v>19.72</c:v>
                </c:pt>
                <c:pt idx="306">
                  <c:v>19.72</c:v>
                </c:pt>
                <c:pt idx="307">
                  <c:v>19.73</c:v>
                </c:pt>
                <c:pt idx="308">
                  <c:v>19.73</c:v>
                </c:pt>
                <c:pt idx="309">
                  <c:v>19.739999999999998</c:v>
                </c:pt>
                <c:pt idx="310">
                  <c:v>19.739999999999998</c:v>
                </c:pt>
                <c:pt idx="311">
                  <c:v>19.739999999999998</c:v>
                </c:pt>
                <c:pt idx="312">
                  <c:v>19.75</c:v>
                </c:pt>
                <c:pt idx="313">
                  <c:v>19.739999999999998</c:v>
                </c:pt>
                <c:pt idx="314">
                  <c:v>19.75</c:v>
                </c:pt>
                <c:pt idx="315">
                  <c:v>19.75</c:v>
                </c:pt>
                <c:pt idx="316">
                  <c:v>19.739999999999998</c:v>
                </c:pt>
                <c:pt idx="317">
                  <c:v>19.739999999999998</c:v>
                </c:pt>
                <c:pt idx="318">
                  <c:v>19.73</c:v>
                </c:pt>
                <c:pt idx="319">
                  <c:v>19.73</c:v>
                </c:pt>
                <c:pt idx="320">
                  <c:v>19.73</c:v>
                </c:pt>
                <c:pt idx="321">
                  <c:v>19.71</c:v>
                </c:pt>
                <c:pt idx="322">
                  <c:v>19.72</c:v>
                </c:pt>
                <c:pt idx="323">
                  <c:v>19.71</c:v>
                </c:pt>
                <c:pt idx="324">
                  <c:v>19.72</c:v>
                </c:pt>
                <c:pt idx="325">
                  <c:v>19.73</c:v>
                </c:pt>
                <c:pt idx="326">
                  <c:v>19.739999999999998</c:v>
                </c:pt>
                <c:pt idx="327">
                  <c:v>19.75</c:v>
                </c:pt>
                <c:pt idx="328">
                  <c:v>19.75</c:v>
                </c:pt>
                <c:pt idx="329">
                  <c:v>19.75</c:v>
                </c:pt>
                <c:pt idx="330">
                  <c:v>19.75</c:v>
                </c:pt>
                <c:pt idx="331">
                  <c:v>19.739999999999998</c:v>
                </c:pt>
                <c:pt idx="332">
                  <c:v>19.739999999999998</c:v>
                </c:pt>
                <c:pt idx="333">
                  <c:v>19.75</c:v>
                </c:pt>
                <c:pt idx="334">
                  <c:v>19.75</c:v>
                </c:pt>
                <c:pt idx="335">
                  <c:v>19.739999999999998</c:v>
                </c:pt>
                <c:pt idx="336">
                  <c:v>19.72</c:v>
                </c:pt>
                <c:pt idx="337">
                  <c:v>19.7</c:v>
                </c:pt>
                <c:pt idx="338">
                  <c:v>19.68</c:v>
                </c:pt>
                <c:pt idx="339">
                  <c:v>19.66</c:v>
                </c:pt>
                <c:pt idx="340">
                  <c:v>19.63</c:v>
                </c:pt>
                <c:pt idx="341">
                  <c:v>19.62</c:v>
                </c:pt>
                <c:pt idx="342">
                  <c:v>19.61</c:v>
                </c:pt>
                <c:pt idx="343">
                  <c:v>19.600000000000001</c:v>
                </c:pt>
                <c:pt idx="344">
                  <c:v>19.600000000000001</c:v>
                </c:pt>
                <c:pt idx="345">
                  <c:v>19.61</c:v>
                </c:pt>
                <c:pt idx="346">
                  <c:v>19.62</c:v>
                </c:pt>
                <c:pt idx="347">
                  <c:v>19.62</c:v>
                </c:pt>
                <c:pt idx="348">
                  <c:v>19.62</c:v>
                </c:pt>
                <c:pt idx="349">
                  <c:v>19.62</c:v>
                </c:pt>
                <c:pt idx="350">
                  <c:v>19.61</c:v>
                </c:pt>
                <c:pt idx="351">
                  <c:v>19.61</c:v>
                </c:pt>
                <c:pt idx="352">
                  <c:v>19.62</c:v>
                </c:pt>
                <c:pt idx="353">
                  <c:v>19.62</c:v>
                </c:pt>
                <c:pt idx="354">
                  <c:v>19.61</c:v>
                </c:pt>
                <c:pt idx="355">
                  <c:v>19.600000000000001</c:v>
                </c:pt>
                <c:pt idx="356">
                  <c:v>19.600000000000001</c:v>
                </c:pt>
                <c:pt idx="357">
                  <c:v>19.600000000000001</c:v>
                </c:pt>
                <c:pt idx="358">
                  <c:v>19.61</c:v>
                </c:pt>
                <c:pt idx="359">
                  <c:v>19.61</c:v>
                </c:pt>
                <c:pt idx="360">
                  <c:v>19.600000000000001</c:v>
                </c:pt>
                <c:pt idx="361">
                  <c:v>19.579999999999998</c:v>
                </c:pt>
                <c:pt idx="362">
                  <c:v>19.57</c:v>
                </c:pt>
                <c:pt idx="363">
                  <c:v>19.55</c:v>
                </c:pt>
                <c:pt idx="364">
                  <c:v>19.55</c:v>
                </c:pt>
                <c:pt idx="365">
                  <c:v>19.559999999999999</c:v>
                </c:pt>
                <c:pt idx="366">
                  <c:v>19.579999999999998</c:v>
                </c:pt>
                <c:pt idx="367">
                  <c:v>19.59</c:v>
                </c:pt>
                <c:pt idx="368">
                  <c:v>19.59</c:v>
                </c:pt>
                <c:pt idx="369">
                  <c:v>19.579999999999998</c:v>
                </c:pt>
                <c:pt idx="370">
                  <c:v>19.579999999999998</c:v>
                </c:pt>
                <c:pt idx="371">
                  <c:v>19.579999999999998</c:v>
                </c:pt>
                <c:pt idx="372">
                  <c:v>19.559999999999999</c:v>
                </c:pt>
                <c:pt idx="373">
                  <c:v>19.55</c:v>
                </c:pt>
                <c:pt idx="374">
                  <c:v>19.55</c:v>
                </c:pt>
                <c:pt idx="375">
                  <c:v>19.53</c:v>
                </c:pt>
                <c:pt idx="376">
                  <c:v>19.52</c:v>
                </c:pt>
                <c:pt idx="377">
                  <c:v>19.52</c:v>
                </c:pt>
                <c:pt idx="378">
                  <c:v>19.53</c:v>
                </c:pt>
                <c:pt idx="379">
                  <c:v>19.5</c:v>
                </c:pt>
                <c:pt idx="380">
                  <c:v>19.5</c:v>
                </c:pt>
                <c:pt idx="381">
                  <c:v>19.489999999999998</c:v>
                </c:pt>
                <c:pt idx="382">
                  <c:v>19.489999999999998</c:v>
                </c:pt>
                <c:pt idx="383">
                  <c:v>19.48</c:v>
                </c:pt>
                <c:pt idx="384">
                  <c:v>19.47</c:v>
                </c:pt>
                <c:pt idx="385">
                  <c:v>19.47</c:v>
                </c:pt>
                <c:pt idx="386">
                  <c:v>19.47</c:v>
                </c:pt>
                <c:pt idx="387">
                  <c:v>19.47</c:v>
                </c:pt>
                <c:pt idx="388">
                  <c:v>19.489999999999998</c:v>
                </c:pt>
                <c:pt idx="389">
                  <c:v>19.510000000000002</c:v>
                </c:pt>
                <c:pt idx="390">
                  <c:v>19.52</c:v>
                </c:pt>
                <c:pt idx="391">
                  <c:v>19.54</c:v>
                </c:pt>
                <c:pt idx="392">
                  <c:v>19.55</c:v>
                </c:pt>
                <c:pt idx="393">
                  <c:v>19.53</c:v>
                </c:pt>
                <c:pt idx="394">
                  <c:v>19.52</c:v>
                </c:pt>
                <c:pt idx="395">
                  <c:v>19.52</c:v>
                </c:pt>
                <c:pt idx="396">
                  <c:v>19.52</c:v>
                </c:pt>
                <c:pt idx="397">
                  <c:v>19.52</c:v>
                </c:pt>
                <c:pt idx="398">
                  <c:v>19.52</c:v>
                </c:pt>
                <c:pt idx="399">
                  <c:v>19.52</c:v>
                </c:pt>
                <c:pt idx="400">
                  <c:v>19.52</c:v>
                </c:pt>
                <c:pt idx="401">
                  <c:v>19.510000000000002</c:v>
                </c:pt>
                <c:pt idx="402">
                  <c:v>19.489999999999998</c:v>
                </c:pt>
                <c:pt idx="403">
                  <c:v>19.489999999999998</c:v>
                </c:pt>
                <c:pt idx="404">
                  <c:v>19.48</c:v>
                </c:pt>
                <c:pt idx="405">
                  <c:v>19.47</c:v>
                </c:pt>
                <c:pt idx="406">
                  <c:v>19.45</c:v>
                </c:pt>
                <c:pt idx="407">
                  <c:v>19.48</c:v>
                </c:pt>
                <c:pt idx="408">
                  <c:v>19.489999999999998</c:v>
                </c:pt>
                <c:pt idx="409">
                  <c:v>19.510000000000002</c:v>
                </c:pt>
                <c:pt idx="410">
                  <c:v>19.489999999999998</c:v>
                </c:pt>
                <c:pt idx="411">
                  <c:v>19.489999999999998</c:v>
                </c:pt>
                <c:pt idx="412">
                  <c:v>19.47</c:v>
                </c:pt>
                <c:pt idx="413">
                  <c:v>19.45</c:v>
                </c:pt>
                <c:pt idx="414">
                  <c:v>19.420000000000002</c:v>
                </c:pt>
                <c:pt idx="415">
                  <c:v>19.399999999999999</c:v>
                </c:pt>
                <c:pt idx="416">
                  <c:v>19.39</c:v>
                </c:pt>
                <c:pt idx="417">
                  <c:v>19.399999999999999</c:v>
                </c:pt>
                <c:pt idx="418">
                  <c:v>19.399999999999999</c:v>
                </c:pt>
                <c:pt idx="419">
                  <c:v>19.41</c:v>
                </c:pt>
                <c:pt idx="420">
                  <c:v>19.41</c:v>
                </c:pt>
                <c:pt idx="421">
                  <c:v>19.399999999999999</c:v>
                </c:pt>
                <c:pt idx="422">
                  <c:v>19.39</c:v>
                </c:pt>
                <c:pt idx="423">
                  <c:v>19.39</c:v>
                </c:pt>
                <c:pt idx="424">
                  <c:v>19.39</c:v>
                </c:pt>
                <c:pt idx="425">
                  <c:v>19.399999999999999</c:v>
                </c:pt>
                <c:pt idx="426">
                  <c:v>19.39</c:v>
                </c:pt>
                <c:pt idx="427">
                  <c:v>19.38</c:v>
                </c:pt>
                <c:pt idx="428">
                  <c:v>19.350000000000001</c:v>
                </c:pt>
                <c:pt idx="429">
                  <c:v>19.329999999999998</c:v>
                </c:pt>
                <c:pt idx="430">
                  <c:v>19.309999999999999</c:v>
                </c:pt>
                <c:pt idx="431">
                  <c:v>19.28</c:v>
                </c:pt>
                <c:pt idx="432">
                  <c:v>19.28</c:v>
                </c:pt>
                <c:pt idx="433">
                  <c:v>19.28</c:v>
                </c:pt>
                <c:pt idx="434">
                  <c:v>19.29</c:v>
                </c:pt>
                <c:pt idx="435">
                  <c:v>19.28</c:v>
                </c:pt>
                <c:pt idx="436">
                  <c:v>19.21</c:v>
                </c:pt>
                <c:pt idx="437">
                  <c:v>19.21</c:v>
                </c:pt>
                <c:pt idx="438">
                  <c:v>19.18</c:v>
                </c:pt>
                <c:pt idx="439">
                  <c:v>19.170000000000002</c:v>
                </c:pt>
                <c:pt idx="440">
                  <c:v>19.190000000000001</c:v>
                </c:pt>
                <c:pt idx="441">
                  <c:v>19.2</c:v>
                </c:pt>
                <c:pt idx="442">
                  <c:v>19.2</c:v>
                </c:pt>
                <c:pt idx="443">
                  <c:v>19.18</c:v>
                </c:pt>
                <c:pt idx="444">
                  <c:v>19.16</c:v>
                </c:pt>
                <c:pt idx="445">
                  <c:v>19.170000000000002</c:v>
                </c:pt>
                <c:pt idx="446">
                  <c:v>19.18</c:v>
                </c:pt>
                <c:pt idx="447">
                  <c:v>19.190000000000001</c:v>
                </c:pt>
                <c:pt idx="448">
                  <c:v>19.16</c:v>
                </c:pt>
                <c:pt idx="449">
                  <c:v>19.14</c:v>
                </c:pt>
                <c:pt idx="450">
                  <c:v>19.12</c:v>
                </c:pt>
                <c:pt idx="451">
                  <c:v>19.11</c:v>
                </c:pt>
                <c:pt idx="452">
                  <c:v>19.16</c:v>
                </c:pt>
                <c:pt idx="453">
                  <c:v>19.23</c:v>
                </c:pt>
                <c:pt idx="454">
                  <c:v>19.239999999999998</c:v>
                </c:pt>
                <c:pt idx="455">
                  <c:v>19.22</c:v>
                </c:pt>
                <c:pt idx="456">
                  <c:v>19.23</c:v>
                </c:pt>
                <c:pt idx="457">
                  <c:v>19.18</c:v>
                </c:pt>
                <c:pt idx="458">
                  <c:v>19.14</c:v>
                </c:pt>
                <c:pt idx="459">
                  <c:v>19.14</c:v>
                </c:pt>
                <c:pt idx="460">
                  <c:v>19.11</c:v>
                </c:pt>
                <c:pt idx="461">
                  <c:v>19.079999999999998</c:v>
                </c:pt>
                <c:pt idx="462">
                  <c:v>19.059999999999999</c:v>
                </c:pt>
                <c:pt idx="463">
                  <c:v>19.059999999999999</c:v>
                </c:pt>
                <c:pt idx="464">
                  <c:v>19.07</c:v>
                </c:pt>
                <c:pt idx="465">
                  <c:v>19.09</c:v>
                </c:pt>
                <c:pt idx="466">
                  <c:v>19.100000000000001</c:v>
                </c:pt>
                <c:pt idx="467">
                  <c:v>19.100000000000001</c:v>
                </c:pt>
                <c:pt idx="468">
                  <c:v>19.11</c:v>
                </c:pt>
                <c:pt idx="469">
                  <c:v>19.12</c:v>
                </c:pt>
                <c:pt idx="470">
                  <c:v>19.09</c:v>
                </c:pt>
                <c:pt idx="471">
                  <c:v>19.100000000000001</c:v>
                </c:pt>
                <c:pt idx="472">
                  <c:v>19.07</c:v>
                </c:pt>
                <c:pt idx="473">
                  <c:v>19.05</c:v>
                </c:pt>
                <c:pt idx="474">
                  <c:v>19.05</c:v>
                </c:pt>
                <c:pt idx="475">
                  <c:v>19.04</c:v>
                </c:pt>
                <c:pt idx="476">
                  <c:v>19.059999999999999</c:v>
                </c:pt>
                <c:pt idx="477">
                  <c:v>19.05</c:v>
                </c:pt>
                <c:pt idx="478">
                  <c:v>19.010000000000002</c:v>
                </c:pt>
                <c:pt idx="479">
                  <c:v>18.95</c:v>
                </c:pt>
                <c:pt idx="480">
                  <c:v>19.010000000000002</c:v>
                </c:pt>
                <c:pt idx="481">
                  <c:v>19.03</c:v>
                </c:pt>
                <c:pt idx="482">
                  <c:v>19.05</c:v>
                </c:pt>
                <c:pt idx="483">
                  <c:v>19.03</c:v>
                </c:pt>
                <c:pt idx="484">
                  <c:v>19.03</c:v>
                </c:pt>
                <c:pt idx="485">
                  <c:v>19.03</c:v>
                </c:pt>
                <c:pt idx="486">
                  <c:v>19.04</c:v>
                </c:pt>
                <c:pt idx="487">
                  <c:v>19.079999999999998</c:v>
                </c:pt>
                <c:pt idx="488">
                  <c:v>19.07</c:v>
                </c:pt>
                <c:pt idx="489">
                  <c:v>19.059999999999999</c:v>
                </c:pt>
                <c:pt idx="490">
                  <c:v>19.07</c:v>
                </c:pt>
                <c:pt idx="491">
                  <c:v>19.059999999999999</c:v>
                </c:pt>
                <c:pt idx="492">
                  <c:v>19.02</c:v>
                </c:pt>
                <c:pt idx="493">
                  <c:v>18.98</c:v>
                </c:pt>
                <c:pt idx="494">
                  <c:v>19.02</c:v>
                </c:pt>
                <c:pt idx="495">
                  <c:v>19.02</c:v>
                </c:pt>
                <c:pt idx="496">
                  <c:v>18.98</c:v>
                </c:pt>
                <c:pt idx="497">
                  <c:v>19.010000000000002</c:v>
                </c:pt>
                <c:pt idx="498">
                  <c:v>19.02</c:v>
                </c:pt>
                <c:pt idx="499">
                  <c:v>19.03</c:v>
                </c:pt>
                <c:pt idx="500">
                  <c:v>19.03</c:v>
                </c:pt>
                <c:pt idx="501">
                  <c:v>19.010000000000002</c:v>
                </c:pt>
                <c:pt idx="502">
                  <c:v>19</c:v>
                </c:pt>
                <c:pt idx="503">
                  <c:v>19</c:v>
                </c:pt>
                <c:pt idx="504">
                  <c:v>19.010000000000002</c:v>
                </c:pt>
                <c:pt idx="505">
                  <c:v>19.03</c:v>
                </c:pt>
                <c:pt idx="506">
                  <c:v>19.04</c:v>
                </c:pt>
                <c:pt idx="507">
                  <c:v>19.02</c:v>
                </c:pt>
                <c:pt idx="508">
                  <c:v>19.010000000000002</c:v>
                </c:pt>
                <c:pt idx="509">
                  <c:v>19.010000000000002</c:v>
                </c:pt>
                <c:pt idx="510">
                  <c:v>18.96</c:v>
                </c:pt>
                <c:pt idx="511">
                  <c:v>18.920000000000002</c:v>
                </c:pt>
                <c:pt idx="512">
                  <c:v>18.91</c:v>
                </c:pt>
                <c:pt idx="513">
                  <c:v>18.91</c:v>
                </c:pt>
                <c:pt idx="514">
                  <c:v>18.920000000000002</c:v>
                </c:pt>
                <c:pt idx="515">
                  <c:v>18.95</c:v>
                </c:pt>
                <c:pt idx="516">
                  <c:v>18.97</c:v>
                </c:pt>
                <c:pt idx="517">
                  <c:v>18.98</c:v>
                </c:pt>
                <c:pt idx="518">
                  <c:v>19.02</c:v>
                </c:pt>
                <c:pt idx="519">
                  <c:v>19.03</c:v>
                </c:pt>
                <c:pt idx="520">
                  <c:v>19.010000000000002</c:v>
                </c:pt>
                <c:pt idx="521">
                  <c:v>18.989999999999998</c:v>
                </c:pt>
                <c:pt idx="522">
                  <c:v>18.97</c:v>
                </c:pt>
                <c:pt idx="523">
                  <c:v>18.97</c:v>
                </c:pt>
                <c:pt idx="524">
                  <c:v>18.96</c:v>
                </c:pt>
                <c:pt idx="525">
                  <c:v>18.95</c:v>
                </c:pt>
                <c:pt idx="526">
                  <c:v>18.95</c:v>
                </c:pt>
                <c:pt idx="527">
                  <c:v>18.96</c:v>
                </c:pt>
                <c:pt idx="528">
                  <c:v>18.96</c:v>
                </c:pt>
                <c:pt idx="529">
                  <c:v>18.95</c:v>
                </c:pt>
                <c:pt idx="530">
                  <c:v>18.93</c:v>
                </c:pt>
                <c:pt idx="531">
                  <c:v>18.88</c:v>
                </c:pt>
                <c:pt idx="532">
                  <c:v>18.86</c:v>
                </c:pt>
                <c:pt idx="533">
                  <c:v>18.850000000000001</c:v>
                </c:pt>
                <c:pt idx="534">
                  <c:v>18.829999999999998</c:v>
                </c:pt>
                <c:pt idx="535">
                  <c:v>18.829999999999998</c:v>
                </c:pt>
                <c:pt idx="536">
                  <c:v>18.84</c:v>
                </c:pt>
                <c:pt idx="537">
                  <c:v>18.829999999999998</c:v>
                </c:pt>
                <c:pt idx="538">
                  <c:v>18.809999999999999</c:v>
                </c:pt>
                <c:pt idx="539">
                  <c:v>18.78</c:v>
                </c:pt>
                <c:pt idx="540">
                  <c:v>18.77</c:v>
                </c:pt>
                <c:pt idx="541">
                  <c:v>18.79</c:v>
                </c:pt>
                <c:pt idx="542">
                  <c:v>18.78</c:v>
                </c:pt>
                <c:pt idx="543">
                  <c:v>18.77</c:v>
                </c:pt>
                <c:pt idx="544">
                  <c:v>18.77</c:v>
                </c:pt>
                <c:pt idx="545">
                  <c:v>18.760000000000002</c:v>
                </c:pt>
                <c:pt idx="546">
                  <c:v>18.77</c:v>
                </c:pt>
                <c:pt idx="547">
                  <c:v>18.8</c:v>
                </c:pt>
                <c:pt idx="548">
                  <c:v>18.809999999999999</c:v>
                </c:pt>
                <c:pt idx="549">
                  <c:v>18.82</c:v>
                </c:pt>
                <c:pt idx="550">
                  <c:v>18.829999999999998</c:v>
                </c:pt>
                <c:pt idx="551">
                  <c:v>18.84</c:v>
                </c:pt>
                <c:pt idx="552">
                  <c:v>18.8</c:v>
                </c:pt>
                <c:pt idx="553">
                  <c:v>18.760000000000002</c:v>
                </c:pt>
                <c:pt idx="554">
                  <c:v>18.75</c:v>
                </c:pt>
                <c:pt idx="555">
                  <c:v>18.73</c:v>
                </c:pt>
                <c:pt idx="556">
                  <c:v>18.71</c:v>
                </c:pt>
                <c:pt idx="557">
                  <c:v>18.71</c:v>
                </c:pt>
                <c:pt idx="558">
                  <c:v>18.690000000000001</c:v>
                </c:pt>
                <c:pt idx="559">
                  <c:v>18.68</c:v>
                </c:pt>
                <c:pt idx="560">
                  <c:v>18.68</c:v>
                </c:pt>
                <c:pt idx="561">
                  <c:v>18.68</c:v>
                </c:pt>
                <c:pt idx="562">
                  <c:v>18.68</c:v>
                </c:pt>
                <c:pt idx="563">
                  <c:v>18.68</c:v>
                </c:pt>
                <c:pt idx="564">
                  <c:v>18.68</c:v>
                </c:pt>
                <c:pt idx="565">
                  <c:v>18.64</c:v>
                </c:pt>
                <c:pt idx="566">
                  <c:v>18.62</c:v>
                </c:pt>
                <c:pt idx="567">
                  <c:v>18.600000000000001</c:v>
                </c:pt>
                <c:pt idx="568">
                  <c:v>18.59</c:v>
                </c:pt>
                <c:pt idx="569">
                  <c:v>18.57</c:v>
                </c:pt>
                <c:pt idx="570">
                  <c:v>18.55</c:v>
                </c:pt>
                <c:pt idx="571">
                  <c:v>18.55</c:v>
                </c:pt>
                <c:pt idx="572">
                  <c:v>18.55</c:v>
                </c:pt>
                <c:pt idx="573">
                  <c:v>18.55</c:v>
                </c:pt>
                <c:pt idx="574">
                  <c:v>18.54</c:v>
                </c:pt>
                <c:pt idx="575">
                  <c:v>18.53</c:v>
                </c:pt>
                <c:pt idx="576">
                  <c:v>18.52</c:v>
                </c:pt>
                <c:pt idx="577">
                  <c:v>18.53</c:v>
                </c:pt>
                <c:pt idx="578">
                  <c:v>18.52</c:v>
                </c:pt>
                <c:pt idx="579">
                  <c:v>18.510000000000002</c:v>
                </c:pt>
                <c:pt idx="580">
                  <c:v>18.510000000000002</c:v>
                </c:pt>
                <c:pt idx="581">
                  <c:v>18.510000000000002</c:v>
                </c:pt>
                <c:pt idx="582">
                  <c:v>18.48</c:v>
                </c:pt>
                <c:pt idx="583">
                  <c:v>18.48</c:v>
                </c:pt>
                <c:pt idx="584">
                  <c:v>18.5</c:v>
                </c:pt>
                <c:pt idx="585">
                  <c:v>18.5</c:v>
                </c:pt>
                <c:pt idx="586">
                  <c:v>18.489999999999998</c:v>
                </c:pt>
                <c:pt idx="587">
                  <c:v>18.48</c:v>
                </c:pt>
                <c:pt idx="588">
                  <c:v>18.45</c:v>
                </c:pt>
                <c:pt idx="589">
                  <c:v>18.45</c:v>
                </c:pt>
                <c:pt idx="590">
                  <c:v>18.440000000000001</c:v>
                </c:pt>
                <c:pt idx="591">
                  <c:v>18.43</c:v>
                </c:pt>
                <c:pt idx="592">
                  <c:v>18.43</c:v>
                </c:pt>
                <c:pt idx="593">
                  <c:v>18.420000000000002</c:v>
                </c:pt>
                <c:pt idx="594">
                  <c:v>18.38</c:v>
                </c:pt>
                <c:pt idx="595">
                  <c:v>18.37</c:v>
                </c:pt>
                <c:pt idx="596">
                  <c:v>18.36</c:v>
                </c:pt>
                <c:pt idx="597">
                  <c:v>18.32</c:v>
                </c:pt>
                <c:pt idx="598">
                  <c:v>18.27</c:v>
                </c:pt>
                <c:pt idx="599">
                  <c:v>18.22</c:v>
                </c:pt>
                <c:pt idx="600">
                  <c:v>18.18</c:v>
                </c:pt>
                <c:pt idx="601">
                  <c:v>18.13</c:v>
                </c:pt>
                <c:pt idx="602">
                  <c:v>18.059999999999999</c:v>
                </c:pt>
                <c:pt idx="603">
                  <c:v>17.98</c:v>
                </c:pt>
                <c:pt idx="604">
                  <c:v>17.899999999999999</c:v>
                </c:pt>
                <c:pt idx="605">
                  <c:v>17.84</c:v>
                </c:pt>
                <c:pt idx="606">
                  <c:v>17.760000000000002</c:v>
                </c:pt>
                <c:pt idx="607">
                  <c:v>17.66</c:v>
                </c:pt>
                <c:pt idx="608">
                  <c:v>17.54</c:v>
                </c:pt>
                <c:pt idx="609">
                  <c:v>17.440000000000001</c:v>
                </c:pt>
                <c:pt idx="610">
                  <c:v>17.329999999999998</c:v>
                </c:pt>
                <c:pt idx="611">
                  <c:v>17.21</c:v>
                </c:pt>
                <c:pt idx="612">
                  <c:v>17.059999999999999</c:v>
                </c:pt>
                <c:pt idx="613">
                  <c:v>16.93</c:v>
                </c:pt>
                <c:pt idx="614">
                  <c:v>16.78</c:v>
                </c:pt>
                <c:pt idx="615">
                  <c:v>16.63</c:v>
                </c:pt>
                <c:pt idx="616">
                  <c:v>16.440000000000001</c:v>
                </c:pt>
                <c:pt idx="617">
                  <c:v>16.260000000000002</c:v>
                </c:pt>
                <c:pt idx="618">
                  <c:v>16.07</c:v>
                </c:pt>
                <c:pt idx="619">
                  <c:v>15.91</c:v>
                </c:pt>
                <c:pt idx="620">
                  <c:v>15.73</c:v>
                </c:pt>
                <c:pt idx="621">
                  <c:v>15.54</c:v>
                </c:pt>
                <c:pt idx="622">
                  <c:v>15.35</c:v>
                </c:pt>
                <c:pt idx="623">
                  <c:v>15.18</c:v>
                </c:pt>
                <c:pt idx="624">
                  <c:v>15.01</c:v>
                </c:pt>
                <c:pt idx="625">
                  <c:v>14.81</c:v>
                </c:pt>
                <c:pt idx="626">
                  <c:v>14.58</c:v>
                </c:pt>
                <c:pt idx="627">
                  <c:v>14.33</c:v>
                </c:pt>
                <c:pt idx="628">
                  <c:v>14.06</c:v>
                </c:pt>
                <c:pt idx="629">
                  <c:v>13.83</c:v>
                </c:pt>
                <c:pt idx="630">
                  <c:v>13.6</c:v>
                </c:pt>
                <c:pt idx="631">
                  <c:v>13.34</c:v>
                </c:pt>
                <c:pt idx="632">
                  <c:v>13.1</c:v>
                </c:pt>
                <c:pt idx="633">
                  <c:v>12.86</c:v>
                </c:pt>
                <c:pt idx="634">
                  <c:v>12.62</c:v>
                </c:pt>
                <c:pt idx="635">
                  <c:v>12.38</c:v>
                </c:pt>
                <c:pt idx="636">
                  <c:v>12.11</c:v>
                </c:pt>
                <c:pt idx="637">
                  <c:v>11.84</c:v>
                </c:pt>
                <c:pt idx="638">
                  <c:v>11.62</c:v>
                </c:pt>
                <c:pt idx="639">
                  <c:v>11.39</c:v>
                </c:pt>
                <c:pt idx="640">
                  <c:v>11.18</c:v>
                </c:pt>
                <c:pt idx="641">
                  <c:v>10.95</c:v>
                </c:pt>
                <c:pt idx="642">
                  <c:v>10.74</c:v>
                </c:pt>
                <c:pt idx="643">
                  <c:v>10.51</c:v>
                </c:pt>
                <c:pt idx="644">
                  <c:v>10.27</c:v>
                </c:pt>
                <c:pt idx="645">
                  <c:v>10.050000000000001</c:v>
                </c:pt>
                <c:pt idx="646">
                  <c:v>9.83</c:v>
                </c:pt>
                <c:pt idx="647">
                  <c:v>9.6199999999999992</c:v>
                </c:pt>
                <c:pt idx="648">
                  <c:v>9.3699999999999992</c:v>
                </c:pt>
                <c:pt idx="649">
                  <c:v>9.16</c:v>
                </c:pt>
                <c:pt idx="650">
                  <c:v>8.9499999999999993</c:v>
                </c:pt>
                <c:pt idx="651">
                  <c:v>8.77</c:v>
                </c:pt>
                <c:pt idx="652">
                  <c:v>8.58</c:v>
                </c:pt>
                <c:pt idx="653">
                  <c:v>8.41</c:v>
                </c:pt>
                <c:pt idx="654">
                  <c:v>8.26</c:v>
                </c:pt>
                <c:pt idx="655">
                  <c:v>8.08</c:v>
                </c:pt>
                <c:pt idx="656">
                  <c:v>7.94</c:v>
                </c:pt>
                <c:pt idx="657">
                  <c:v>7.83</c:v>
                </c:pt>
                <c:pt idx="658">
                  <c:v>7.71</c:v>
                </c:pt>
                <c:pt idx="659">
                  <c:v>7.59</c:v>
                </c:pt>
                <c:pt idx="660">
                  <c:v>7.46</c:v>
                </c:pt>
                <c:pt idx="661">
                  <c:v>7.34</c:v>
                </c:pt>
                <c:pt idx="662">
                  <c:v>7.25</c:v>
                </c:pt>
                <c:pt idx="663">
                  <c:v>7.14</c:v>
                </c:pt>
                <c:pt idx="664">
                  <c:v>7.03</c:v>
                </c:pt>
                <c:pt idx="665">
                  <c:v>6.92</c:v>
                </c:pt>
                <c:pt idx="666">
                  <c:v>6.84</c:v>
                </c:pt>
                <c:pt idx="667">
                  <c:v>6.79</c:v>
                </c:pt>
                <c:pt idx="668">
                  <c:v>6.72</c:v>
                </c:pt>
                <c:pt idx="669">
                  <c:v>6.61</c:v>
                </c:pt>
                <c:pt idx="670">
                  <c:v>6.45</c:v>
                </c:pt>
                <c:pt idx="671">
                  <c:v>6.28</c:v>
                </c:pt>
                <c:pt idx="672">
                  <c:v>6.11</c:v>
                </c:pt>
                <c:pt idx="673">
                  <c:v>5.96</c:v>
                </c:pt>
              </c:numCache>
            </c:numRef>
          </c:yVal>
          <c:smooth val="0"/>
        </c:ser>
        <c:dLbls>
          <c:showLegendKey val="0"/>
          <c:showVal val="0"/>
          <c:showCatName val="0"/>
          <c:showSerName val="0"/>
          <c:showPercent val="0"/>
          <c:showBubbleSize val="0"/>
        </c:dLbls>
        <c:axId val="375394528"/>
        <c:axId val="375394920"/>
      </c:scatterChart>
      <c:valAx>
        <c:axId val="375394528"/>
        <c:scaling>
          <c:orientation val="minMax"/>
          <c:max val="700"/>
          <c:min val="0"/>
        </c:scaling>
        <c:delete val="0"/>
        <c:axPos val="b"/>
        <c:majorGridlines/>
        <c:majorTickMark val="none"/>
        <c:minorTickMark val="none"/>
        <c:tickLblPos val="nextTo"/>
        <c:txPr>
          <a:bodyPr/>
          <a:lstStyle/>
          <a:p>
            <a:pPr>
              <a:defRPr sz="1600"/>
            </a:pPr>
            <a:endParaRPr lang="en-US"/>
          </a:p>
        </c:txPr>
        <c:crossAx val="375394920"/>
        <c:crosses val="autoZero"/>
        <c:crossBetween val="midCat"/>
        <c:majorUnit val="50"/>
      </c:valAx>
      <c:valAx>
        <c:axId val="375394920"/>
        <c:scaling>
          <c:orientation val="minMax"/>
          <c:max val="23"/>
          <c:min val="18"/>
        </c:scaling>
        <c:delete val="0"/>
        <c:axPos val="l"/>
        <c:majorGridlines/>
        <c:numFmt formatCode="General" sourceLinked="1"/>
        <c:majorTickMark val="none"/>
        <c:minorTickMark val="none"/>
        <c:tickLblPos val="nextTo"/>
        <c:txPr>
          <a:bodyPr/>
          <a:lstStyle/>
          <a:p>
            <a:pPr>
              <a:defRPr sz="1600"/>
            </a:pPr>
            <a:endParaRPr lang="en-US"/>
          </a:p>
        </c:txPr>
        <c:crossAx val="375394528"/>
        <c:crosses val="autoZero"/>
        <c:crossBetween val="midCat"/>
        <c:majorUnit val="0.5"/>
      </c:valAx>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06202017_TSO</c:v>
          </c:tx>
          <c:spPr>
            <a:ln w="28575">
              <a:noFill/>
            </a:ln>
          </c:spPr>
          <c:marker>
            <c:symbol val="circle"/>
            <c:size val="2"/>
          </c:marker>
          <c:xVal>
            <c:numRef>
              <c:f>'06202017_auto'!$G$2:$G$526</c:f>
              <c:numCache>
                <c:formatCode>General</c:formatCode>
                <c:ptCount val="5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numCache>
            </c:numRef>
          </c:xVal>
          <c:yVal>
            <c:numRef>
              <c:f>'06202017_auto'!$E$2:$E$526</c:f>
              <c:numCache>
                <c:formatCode>General</c:formatCode>
                <c:ptCount val="525"/>
                <c:pt idx="0">
                  <c:v>12.48</c:v>
                </c:pt>
                <c:pt idx="1">
                  <c:v>12.66</c:v>
                </c:pt>
                <c:pt idx="2">
                  <c:v>12.9</c:v>
                </c:pt>
                <c:pt idx="3">
                  <c:v>13.12</c:v>
                </c:pt>
                <c:pt idx="4">
                  <c:v>13.31</c:v>
                </c:pt>
                <c:pt idx="5">
                  <c:v>13.39</c:v>
                </c:pt>
                <c:pt idx="6">
                  <c:v>13.59</c:v>
                </c:pt>
                <c:pt idx="7">
                  <c:v>13.860000000000012</c:v>
                </c:pt>
                <c:pt idx="8">
                  <c:v>14.17</c:v>
                </c:pt>
                <c:pt idx="9">
                  <c:v>14.38</c:v>
                </c:pt>
                <c:pt idx="10">
                  <c:v>14.53</c:v>
                </c:pt>
                <c:pt idx="11">
                  <c:v>14.69</c:v>
                </c:pt>
                <c:pt idx="12">
                  <c:v>14.9</c:v>
                </c:pt>
                <c:pt idx="13">
                  <c:v>15.1</c:v>
                </c:pt>
                <c:pt idx="14">
                  <c:v>15.28</c:v>
                </c:pt>
                <c:pt idx="15">
                  <c:v>15.450000000000006</c:v>
                </c:pt>
                <c:pt idx="16">
                  <c:v>15.58</c:v>
                </c:pt>
                <c:pt idx="17">
                  <c:v>15.739999999999998</c:v>
                </c:pt>
                <c:pt idx="18">
                  <c:v>15.9</c:v>
                </c:pt>
                <c:pt idx="19">
                  <c:v>16.03</c:v>
                </c:pt>
                <c:pt idx="20">
                  <c:v>16.18</c:v>
                </c:pt>
                <c:pt idx="21">
                  <c:v>16.309999999999999</c:v>
                </c:pt>
                <c:pt idx="22">
                  <c:v>16.439999999999987</c:v>
                </c:pt>
                <c:pt idx="23">
                  <c:v>16.579999999999988</c:v>
                </c:pt>
                <c:pt idx="24">
                  <c:v>16.7</c:v>
                </c:pt>
                <c:pt idx="25">
                  <c:v>16.84</c:v>
                </c:pt>
                <c:pt idx="26">
                  <c:v>16.97</c:v>
                </c:pt>
                <c:pt idx="27">
                  <c:v>17.09</c:v>
                </c:pt>
                <c:pt idx="28">
                  <c:v>17.21</c:v>
                </c:pt>
                <c:pt idx="29">
                  <c:v>17.34</c:v>
                </c:pt>
                <c:pt idx="30">
                  <c:v>17.459999999999987</c:v>
                </c:pt>
                <c:pt idx="31">
                  <c:v>17.579999999999988</c:v>
                </c:pt>
                <c:pt idx="32">
                  <c:v>17.690000000000001</c:v>
                </c:pt>
                <c:pt idx="33">
                  <c:v>17.79</c:v>
                </c:pt>
                <c:pt idx="34">
                  <c:v>17.89</c:v>
                </c:pt>
                <c:pt idx="35">
                  <c:v>18</c:v>
                </c:pt>
                <c:pt idx="36">
                  <c:v>18.110000000000024</c:v>
                </c:pt>
                <c:pt idx="37">
                  <c:v>18.21</c:v>
                </c:pt>
                <c:pt idx="38">
                  <c:v>18.32</c:v>
                </c:pt>
                <c:pt idx="39">
                  <c:v>18.43</c:v>
                </c:pt>
                <c:pt idx="40">
                  <c:v>18.52</c:v>
                </c:pt>
                <c:pt idx="41">
                  <c:v>18.62</c:v>
                </c:pt>
                <c:pt idx="42">
                  <c:v>18.71</c:v>
                </c:pt>
                <c:pt idx="43">
                  <c:v>18.8</c:v>
                </c:pt>
                <c:pt idx="44">
                  <c:v>18.89</c:v>
                </c:pt>
                <c:pt idx="45">
                  <c:v>18.959999999999987</c:v>
                </c:pt>
                <c:pt idx="46">
                  <c:v>19.04</c:v>
                </c:pt>
                <c:pt idx="47">
                  <c:v>19.110000000000024</c:v>
                </c:pt>
                <c:pt idx="48">
                  <c:v>19.190000000000001</c:v>
                </c:pt>
                <c:pt idx="49">
                  <c:v>19.25</c:v>
                </c:pt>
                <c:pt idx="50">
                  <c:v>19.309999999999999</c:v>
                </c:pt>
                <c:pt idx="51">
                  <c:v>19.38</c:v>
                </c:pt>
                <c:pt idx="52">
                  <c:v>19.43</c:v>
                </c:pt>
                <c:pt idx="53">
                  <c:v>19.489999999999966</c:v>
                </c:pt>
                <c:pt idx="54">
                  <c:v>19.53</c:v>
                </c:pt>
                <c:pt idx="55">
                  <c:v>19.57</c:v>
                </c:pt>
                <c:pt idx="56">
                  <c:v>19.610000000000024</c:v>
                </c:pt>
                <c:pt idx="57">
                  <c:v>19.649999999999999</c:v>
                </c:pt>
                <c:pt idx="58">
                  <c:v>19.68</c:v>
                </c:pt>
                <c:pt idx="59">
                  <c:v>19.71</c:v>
                </c:pt>
                <c:pt idx="60">
                  <c:v>19.739999999999988</c:v>
                </c:pt>
                <c:pt idx="61">
                  <c:v>19.779999999999987</c:v>
                </c:pt>
                <c:pt idx="62">
                  <c:v>19.8</c:v>
                </c:pt>
                <c:pt idx="63">
                  <c:v>19.82</c:v>
                </c:pt>
                <c:pt idx="64">
                  <c:v>19.84</c:v>
                </c:pt>
                <c:pt idx="65">
                  <c:v>19.850000000000001</c:v>
                </c:pt>
                <c:pt idx="66">
                  <c:v>19.87</c:v>
                </c:pt>
                <c:pt idx="67">
                  <c:v>19.88</c:v>
                </c:pt>
                <c:pt idx="68">
                  <c:v>19.89</c:v>
                </c:pt>
                <c:pt idx="69">
                  <c:v>19.899999999999999</c:v>
                </c:pt>
                <c:pt idx="70">
                  <c:v>19.91</c:v>
                </c:pt>
                <c:pt idx="71">
                  <c:v>19.920000000000002</c:v>
                </c:pt>
                <c:pt idx="72">
                  <c:v>19.93</c:v>
                </c:pt>
                <c:pt idx="73">
                  <c:v>19.939999999999987</c:v>
                </c:pt>
                <c:pt idx="74">
                  <c:v>19.939999999999987</c:v>
                </c:pt>
                <c:pt idx="75">
                  <c:v>19.95</c:v>
                </c:pt>
                <c:pt idx="76">
                  <c:v>19.95</c:v>
                </c:pt>
                <c:pt idx="77">
                  <c:v>19.959999999999987</c:v>
                </c:pt>
                <c:pt idx="78">
                  <c:v>19.95</c:v>
                </c:pt>
                <c:pt idx="79">
                  <c:v>19.959999999999987</c:v>
                </c:pt>
                <c:pt idx="80">
                  <c:v>19.97</c:v>
                </c:pt>
                <c:pt idx="81">
                  <c:v>19.97</c:v>
                </c:pt>
                <c:pt idx="82">
                  <c:v>19.979999999999986</c:v>
                </c:pt>
                <c:pt idx="83">
                  <c:v>19.97</c:v>
                </c:pt>
                <c:pt idx="84">
                  <c:v>19.979999999999986</c:v>
                </c:pt>
                <c:pt idx="85">
                  <c:v>19.979999999999986</c:v>
                </c:pt>
                <c:pt idx="86">
                  <c:v>19.979999999999986</c:v>
                </c:pt>
                <c:pt idx="87">
                  <c:v>19.989999999999966</c:v>
                </c:pt>
                <c:pt idx="88">
                  <c:v>19.989999999999966</c:v>
                </c:pt>
                <c:pt idx="89">
                  <c:v>19.989999999999966</c:v>
                </c:pt>
                <c:pt idx="90">
                  <c:v>19.989999999999966</c:v>
                </c:pt>
                <c:pt idx="91">
                  <c:v>19.979999999999986</c:v>
                </c:pt>
                <c:pt idx="92">
                  <c:v>19.979999999999986</c:v>
                </c:pt>
                <c:pt idx="93">
                  <c:v>19.979999999999986</c:v>
                </c:pt>
                <c:pt idx="94">
                  <c:v>19.979999999999986</c:v>
                </c:pt>
                <c:pt idx="95">
                  <c:v>19.979999999999986</c:v>
                </c:pt>
                <c:pt idx="96">
                  <c:v>19.979999999999986</c:v>
                </c:pt>
                <c:pt idx="97">
                  <c:v>19.979999999999986</c:v>
                </c:pt>
                <c:pt idx="98">
                  <c:v>19.979999999999986</c:v>
                </c:pt>
                <c:pt idx="99">
                  <c:v>19.979999999999986</c:v>
                </c:pt>
                <c:pt idx="100">
                  <c:v>19.979999999999986</c:v>
                </c:pt>
                <c:pt idx="101">
                  <c:v>19.979999999999986</c:v>
                </c:pt>
                <c:pt idx="102">
                  <c:v>19.979999999999986</c:v>
                </c:pt>
                <c:pt idx="103">
                  <c:v>19.979999999999986</c:v>
                </c:pt>
                <c:pt idx="104">
                  <c:v>19.979999999999986</c:v>
                </c:pt>
                <c:pt idx="105">
                  <c:v>19.979999999999986</c:v>
                </c:pt>
                <c:pt idx="106">
                  <c:v>19.979999999999986</c:v>
                </c:pt>
                <c:pt idx="107">
                  <c:v>19.979999999999986</c:v>
                </c:pt>
                <c:pt idx="108">
                  <c:v>19.989999999999966</c:v>
                </c:pt>
                <c:pt idx="109">
                  <c:v>19.989999999999966</c:v>
                </c:pt>
                <c:pt idx="110">
                  <c:v>20</c:v>
                </c:pt>
                <c:pt idx="111">
                  <c:v>20</c:v>
                </c:pt>
                <c:pt idx="112">
                  <c:v>20</c:v>
                </c:pt>
                <c:pt idx="113">
                  <c:v>20.010000000000005</c:v>
                </c:pt>
                <c:pt idx="114">
                  <c:v>20</c:v>
                </c:pt>
                <c:pt idx="115">
                  <c:v>20.010000000000005</c:v>
                </c:pt>
                <c:pt idx="116">
                  <c:v>20</c:v>
                </c:pt>
                <c:pt idx="117">
                  <c:v>20.010000000000005</c:v>
                </c:pt>
                <c:pt idx="118">
                  <c:v>20.010000000000005</c:v>
                </c:pt>
                <c:pt idx="119">
                  <c:v>20.010000000000005</c:v>
                </c:pt>
                <c:pt idx="120">
                  <c:v>20</c:v>
                </c:pt>
                <c:pt idx="121">
                  <c:v>20</c:v>
                </c:pt>
                <c:pt idx="122">
                  <c:v>19.989999999999966</c:v>
                </c:pt>
                <c:pt idx="123">
                  <c:v>19.989999999999966</c:v>
                </c:pt>
                <c:pt idx="124">
                  <c:v>20</c:v>
                </c:pt>
                <c:pt idx="125">
                  <c:v>19.97</c:v>
                </c:pt>
                <c:pt idx="126">
                  <c:v>19.87</c:v>
                </c:pt>
                <c:pt idx="127">
                  <c:v>19.7</c:v>
                </c:pt>
                <c:pt idx="128">
                  <c:v>19.62</c:v>
                </c:pt>
                <c:pt idx="129">
                  <c:v>19.47</c:v>
                </c:pt>
                <c:pt idx="130">
                  <c:v>19.350000000000001</c:v>
                </c:pt>
                <c:pt idx="131">
                  <c:v>19.14</c:v>
                </c:pt>
                <c:pt idx="132">
                  <c:v>18.97</c:v>
                </c:pt>
                <c:pt idx="133">
                  <c:v>19.149999999999999</c:v>
                </c:pt>
                <c:pt idx="134">
                  <c:v>19.21</c:v>
                </c:pt>
                <c:pt idx="135">
                  <c:v>19.059999999999999</c:v>
                </c:pt>
                <c:pt idx="136">
                  <c:v>18.939999999999987</c:v>
                </c:pt>
                <c:pt idx="137">
                  <c:v>19.05</c:v>
                </c:pt>
                <c:pt idx="138">
                  <c:v>19.39</c:v>
                </c:pt>
                <c:pt idx="139">
                  <c:v>19.79</c:v>
                </c:pt>
                <c:pt idx="140">
                  <c:v>19.959999999999987</c:v>
                </c:pt>
                <c:pt idx="141">
                  <c:v>19.989999999999966</c:v>
                </c:pt>
                <c:pt idx="142">
                  <c:v>20</c:v>
                </c:pt>
                <c:pt idx="143">
                  <c:v>20</c:v>
                </c:pt>
                <c:pt idx="144">
                  <c:v>19.979999999999986</c:v>
                </c:pt>
                <c:pt idx="145">
                  <c:v>19.979999999999986</c:v>
                </c:pt>
                <c:pt idx="146">
                  <c:v>19.989999999999966</c:v>
                </c:pt>
                <c:pt idx="147">
                  <c:v>20</c:v>
                </c:pt>
                <c:pt idx="148">
                  <c:v>20</c:v>
                </c:pt>
                <c:pt idx="149">
                  <c:v>20</c:v>
                </c:pt>
                <c:pt idx="150">
                  <c:v>20</c:v>
                </c:pt>
                <c:pt idx="151">
                  <c:v>20</c:v>
                </c:pt>
                <c:pt idx="152">
                  <c:v>20.010000000000005</c:v>
                </c:pt>
                <c:pt idx="153">
                  <c:v>20.010000000000005</c:v>
                </c:pt>
                <c:pt idx="154">
                  <c:v>20</c:v>
                </c:pt>
                <c:pt idx="155">
                  <c:v>20.010000000000005</c:v>
                </c:pt>
                <c:pt idx="156">
                  <c:v>20.010000000000005</c:v>
                </c:pt>
                <c:pt idx="157">
                  <c:v>20.010000000000005</c:v>
                </c:pt>
                <c:pt idx="158">
                  <c:v>20.010000000000005</c:v>
                </c:pt>
                <c:pt idx="159">
                  <c:v>20.010000000000005</c:v>
                </c:pt>
                <c:pt idx="160">
                  <c:v>20.010000000000005</c:v>
                </c:pt>
                <c:pt idx="161">
                  <c:v>20.010000000000005</c:v>
                </c:pt>
                <c:pt idx="162">
                  <c:v>20.010000000000005</c:v>
                </c:pt>
                <c:pt idx="163">
                  <c:v>20.010000000000005</c:v>
                </c:pt>
                <c:pt idx="164">
                  <c:v>20.010000000000005</c:v>
                </c:pt>
                <c:pt idx="165">
                  <c:v>20.010000000000005</c:v>
                </c:pt>
                <c:pt idx="166">
                  <c:v>20.010000000000005</c:v>
                </c:pt>
                <c:pt idx="167">
                  <c:v>20.010000000000005</c:v>
                </c:pt>
                <c:pt idx="168">
                  <c:v>20.010000000000005</c:v>
                </c:pt>
                <c:pt idx="169">
                  <c:v>20.010000000000005</c:v>
                </c:pt>
                <c:pt idx="170">
                  <c:v>20.010000000000005</c:v>
                </c:pt>
                <c:pt idx="171">
                  <c:v>20.010000000000005</c:v>
                </c:pt>
                <c:pt idx="172">
                  <c:v>20.010000000000005</c:v>
                </c:pt>
                <c:pt idx="173">
                  <c:v>20</c:v>
                </c:pt>
                <c:pt idx="174">
                  <c:v>20</c:v>
                </c:pt>
                <c:pt idx="175">
                  <c:v>20</c:v>
                </c:pt>
                <c:pt idx="176">
                  <c:v>20</c:v>
                </c:pt>
                <c:pt idx="177">
                  <c:v>20</c:v>
                </c:pt>
                <c:pt idx="178">
                  <c:v>20</c:v>
                </c:pt>
                <c:pt idx="179">
                  <c:v>20</c:v>
                </c:pt>
                <c:pt idx="180">
                  <c:v>20.010000000000005</c:v>
                </c:pt>
                <c:pt idx="181">
                  <c:v>20</c:v>
                </c:pt>
                <c:pt idx="182">
                  <c:v>20</c:v>
                </c:pt>
                <c:pt idx="183">
                  <c:v>20</c:v>
                </c:pt>
                <c:pt idx="184">
                  <c:v>20</c:v>
                </c:pt>
                <c:pt idx="185">
                  <c:v>20.010000000000005</c:v>
                </c:pt>
                <c:pt idx="186">
                  <c:v>20</c:v>
                </c:pt>
                <c:pt idx="187">
                  <c:v>20</c:v>
                </c:pt>
                <c:pt idx="188">
                  <c:v>20</c:v>
                </c:pt>
                <c:pt idx="189">
                  <c:v>19.989999999999966</c:v>
                </c:pt>
                <c:pt idx="190">
                  <c:v>19.989999999999966</c:v>
                </c:pt>
                <c:pt idx="191">
                  <c:v>20</c:v>
                </c:pt>
                <c:pt idx="192">
                  <c:v>19.989999999999966</c:v>
                </c:pt>
                <c:pt idx="193">
                  <c:v>19.989999999999966</c:v>
                </c:pt>
                <c:pt idx="194">
                  <c:v>19.989999999999966</c:v>
                </c:pt>
                <c:pt idx="195">
                  <c:v>20</c:v>
                </c:pt>
                <c:pt idx="196">
                  <c:v>19.989999999999966</c:v>
                </c:pt>
                <c:pt idx="197">
                  <c:v>19.989999999999966</c:v>
                </c:pt>
                <c:pt idx="198">
                  <c:v>19.989999999999966</c:v>
                </c:pt>
                <c:pt idx="199">
                  <c:v>19.979999999999986</c:v>
                </c:pt>
                <c:pt idx="200">
                  <c:v>19.989999999999966</c:v>
                </c:pt>
                <c:pt idx="201">
                  <c:v>19.989999999999966</c:v>
                </c:pt>
                <c:pt idx="202">
                  <c:v>19.989999999999966</c:v>
                </c:pt>
                <c:pt idx="203">
                  <c:v>19.989999999999966</c:v>
                </c:pt>
                <c:pt idx="204">
                  <c:v>19.989999999999966</c:v>
                </c:pt>
                <c:pt idx="205">
                  <c:v>19.989999999999966</c:v>
                </c:pt>
                <c:pt idx="206">
                  <c:v>19.989999999999966</c:v>
                </c:pt>
                <c:pt idx="207">
                  <c:v>19.979999999999986</c:v>
                </c:pt>
                <c:pt idx="208">
                  <c:v>19.979999999999986</c:v>
                </c:pt>
                <c:pt idx="209">
                  <c:v>19.979999999999986</c:v>
                </c:pt>
                <c:pt idx="210">
                  <c:v>19.979999999999986</c:v>
                </c:pt>
                <c:pt idx="211">
                  <c:v>19.979999999999986</c:v>
                </c:pt>
                <c:pt idx="212">
                  <c:v>19.979999999999986</c:v>
                </c:pt>
                <c:pt idx="213">
                  <c:v>19.97</c:v>
                </c:pt>
                <c:pt idx="214">
                  <c:v>19.97</c:v>
                </c:pt>
                <c:pt idx="215">
                  <c:v>19.97</c:v>
                </c:pt>
                <c:pt idx="216">
                  <c:v>19.97</c:v>
                </c:pt>
                <c:pt idx="217">
                  <c:v>19.97</c:v>
                </c:pt>
                <c:pt idx="218">
                  <c:v>19.97</c:v>
                </c:pt>
                <c:pt idx="219">
                  <c:v>19.959999999999987</c:v>
                </c:pt>
                <c:pt idx="220">
                  <c:v>19.959999999999987</c:v>
                </c:pt>
                <c:pt idx="221">
                  <c:v>19.959999999999987</c:v>
                </c:pt>
                <c:pt idx="222">
                  <c:v>19.959999999999987</c:v>
                </c:pt>
                <c:pt idx="223">
                  <c:v>19.95</c:v>
                </c:pt>
                <c:pt idx="224">
                  <c:v>19.95</c:v>
                </c:pt>
                <c:pt idx="225">
                  <c:v>19.95</c:v>
                </c:pt>
                <c:pt idx="226">
                  <c:v>19.95</c:v>
                </c:pt>
                <c:pt idx="227">
                  <c:v>19.95</c:v>
                </c:pt>
                <c:pt idx="228">
                  <c:v>19.95</c:v>
                </c:pt>
                <c:pt idx="229">
                  <c:v>19.95</c:v>
                </c:pt>
                <c:pt idx="230">
                  <c:v>19.95</c:v>
                </c:pt>
                <c:pt idx="231">
                  <c:v>19.95</c:v>
                </c:pt>
                <c:pt idx="232">
                  <c:v>19.95</c:v>
                </c:pt>
                <c:pt idx="233">
                  <c:v>19.95</c:v>
                </c:pt>
                <c:pt idx="234">
                  <c:v>19.95</c:v>
                </c:pt>
                <c:pt idx="235">
                  <c:v>19.959999999999987</c:v>
                </c:pt>
                <c:pt idx="236">
                  <c:v>19.95</c:v>
                </c:pt>
                <c:pt idx="237">
                  <c:v>19.95</c:v>
                </c:pt>
                <c:pt idx="238">
                  <c:v>19.95</c:v>
                </c:pt>
                <c:pt idx="239">
                  <c:v>19.95</c:v>
                </c:pt>
                <c:pt idx="240">
                  <c:v>19.95</c:v>
                </c:pt>
                <c:pt idx="241">
                  <c:v>19.95</c:v>
                </c:pt>
                <c:pt idx="242">
                  <c:v>19.95</c:v>
                </c:pt>
                <c:pt idx="243">
                  <c:v>19.939999999999987</c:v>
                </c:pt>
                <c:pt idx="244">
                  <c:v>19.939999999999987</c:v>
                </c:pt>
                <c:pt idx="245">
                  <c:v>19.89</c:v>
                </c:pt>
                <c:pt idx="246">
                  <c:v>19.84</c:v>
                </c:pt>
                <c:pt idx="247">
                  <c:v>19.79</c:v>
                </c:pt>
                <c:pt idx="248">
                  <c:v>19.91</c:v>
                </c:pt>
                <c:pt idx="249">
                  <c:v>19.91</c:v>
                </c:pt>
                <c:pt idx="250">
                  <c:v>19.91</c:v>
                </c:pt>
                <c:pt idx="251">
                  <c:v>19.89</c:v>
                </c:pt>
                <c:pt idx="252">
                  <c:v>19.899999999999999</c:v>
                </c:pt>
                <c:pt idx="253">
                  <c:v>19.899999999999999</c:v>
                </c:pt>
                <c:pt idx="254">
                  <c:v>19.899999999999999</c:v>
                </c:pt>
                <c:pt idx="255">
                  <c:v>19.899999999999999</c:v>
                </c:pt>
                <c:pt idx="256">
                  <c:v>19.899999999999999</c:v>
                </c:pt>
                <c:pt idx="257">
                  <c:v>19.899999999999999</c:v>
                </c:pt>
                <c:pt idx="258">
                  <c:v>19.899999999999999</c:v>
                </c:pt>
                <c:pt idx="259">
                  <c:v>19.899999999999999</c:v>
                </c:pt>
                <c:pt idx="260">
                  <c:v>19.899999999999999</c:v>
                </c:pt>
                <c:pt idx="261">
                  <c:v>19.899999999999999</c:v>
                </c:pt>
                <c:pt idx="262">
                  <c:v>19.899999999999999</c:v>
                </c:pt>
                <c:pt idx="263">
                  <c:v>19.899999999999999</c:v>
                </c:pt>
                <c:pt idx="264">
                  <c:v>19.899999999999999</c:v>
                </c:pt>
                <c:pt idx="265">
                  <c:v>19.899999999999999</c:v>
                </c:pt>
                <c:pt idx="266">
                  <c:v>19.91</c:v>
                </c:pt>
                <c:pt idx="267">
                  <c:v>19.91</c:v>
                </c:pt>
                <c:pt idx="268">
                  <c:v>19.91</c:v>
                </c:pt>
                <c:pt idx="269">
                  <c:v>19.899999999999999</c:v>
                </c:pt>
                <c:pt idx="270">
                  <c:v>19.899999999999999</c:v>
                </c:pt>
                <c:pt idx="271">
                  <c:v>19.89</c:v>
                </c:pt>
                <c:pt idx="272">
                  <c:v>19.88</c:v>
                </c:pt>
                <c:pt idx="273">
                  <c:v>19.88</c:v>
                </c:pt>
                <c:pt idx="274">
                  <c:v>19.87</c:v>
                </c:pt>
                <c:pt idx="275">
                  <c:v>19.87</c:v>
                </c:pt>
                <c:pt idx="276">
                  <c:v>19.88</c:v>
                </c:pt>
                <c:pt idx="277">
                  <c:v>19.87</c:v>
                </c:pt>
                <c:pt idx="278">
                  <c:v>19.86</c:v>
                </c:pt>
                <c:pt idx="279">
                  <c:v>19.86</c:v>
                </c:pt>
                <c:pt idx="280">
                  <c:v>19.850000000000001</c:v>
                </c:pt>
                <c:pt idx="281">
                  <c:v>19.86</c:v>
                </c:pt>
                <c:pt idx="282">
                  <c:v>19.850000000000001</c:v>
                </c:pt>
                <c:pt idx="283">
                  <c:v>19.850000000000001</c:v>
                </c:pt>
                <c:pt idx="284">
                  <c:v>19.86</c:v>
                </c:pt>
                <c:pt idx="285">
                  <c:v>19.86</c:v>
                </c:pt>
                <c:pt idx="286">
                  <c:v>19.86</c:v>
                </c:pt>
                <c:pt idx="287">
                  <c:v>19.86</c:v>
                </c:pt>
                <c:pt idx="288">
                  <c:v>19.86</c:v>
                </c:pt>
                <c:pt idx="289">
                  <c:v>19.850000000000001</c:v>
                </c:pt>
                <c:pt idx="290">
                  <c:v>19.850000000000001</c:v>
                </c:pt>
                <c:pt idx="291">
                  <c:v>19.850000000000001</c:v>
                </c:pt>
                <c:pt idx="292">
                  <c:v>19.850000000000001</c:v>
                </c:pt>
                <c:pt idx="293">
                  <c:v>19.850000000000001</c:v>
                </c:pt>
                <c:pt idx="294">
                  <c:v>19.86</c:v>
                </c:pt>
                <c:pt idx="295">
                  <c:v>19.86</c:v>
                </c:pt>
                <c:pt idx="296">
                  <c:v>19.86</c:v>
                </c:pt>
                <c:pt idx="297">
                  <c:v>19.86</c:v>
                </c:pt>
                <c:pt idx="298">
                  <c:v>19.86</c:v>
                </c:pt>
                <c:pt idx="299">
                  <c:v>19.86</c:v>
                </c:pt>
                <c:pt idx="300">
                  <c:v>19.86</c:v>
                </c:pt>
                <c:pt idx="301">
                  <c:v>19.86</c:v>
                </c:pt>
                <c:pt idx="302">
                  <c:v>19.86</c:v>
                </c:pt>
                <c:pt idx="303">
                  <c:v>19.87</c:v>
                </c:pt>
                <c:pt idx="304">
                  <c:v>19.86</c:v>
                </c:pt>
                <c:pt idx="305">
                  <c:v>19.86</c:v>
                </c:pt>
                <c:pt idx="306">
                  <c:v>19.86</c:v>
                </c:pt>
                <c:pt idx="307">
                  <c:v>19.86</c:v>
                </c:pt>
                <c:pt idx="308">
                  <c:v>19.86</c:v>
                </c:pt>
                <c:pt idx="309">
                  <c:v>19.86</c:v>
                </c:pt>
                <c:pt idx="310">
                  <c:v>19.850000000000001</c:v>
                </c:pt>
                <c:pt idx="311">
                  <c:v>19.850000000000001</c:v>
                </c:pt>
                <c:pt idx="312">
                  <c:v>19.850000000000001</c:v>
                </c:pt>
                <c:pt idx="313">
                  <c:v>19.84</c:v>
                </c:pt>
                <c:pt idx="314">
                  <c:v>19.84</c:v>
                </c:pt>
                <c:pt idx="315">
                  <c:v>19.850000000000001</c:v>
                </c:pt>
                <c:pt idx="316">
                  <c:v>19.850000000000001</c:v>
                </c:pt>
                <c:pt idx="317">
                  <c:v>19.850000000000001</c:v>
                </c:pt>
                <c:pt idx="318">
                  <c:v>19.850000000000001</c:v>
                </c:pt>
                <c:pt idx="319">
                  <c:v>19.84</c:v>
                </c:pt>
                <c:pt idx="320">
                  <c:v>19.84</c:v>
                </c:pt>
                <c:pt idx="321">
                  <c:v>19.84</c:v>
                </c:pt>
                <c:pt idx="322">
                  <c:v>19.850000000000001</c:v>
                </c:pt>
                <c:pt idx="323">
                  <c:v>19.850000000000001</c:v>
                </c:pt>
                <c:pt idx="324">
                  <c:v>19.84</c:v>
                </c:pt>
                <c:pt idx="325">
                  <c:v>19.850000000000001</c:v>
                </c:pt>
                <c:pt idx="326">
                  <c:v>19.850000000000001</c:v>
                </c:pt>
                <c:pt idx="327">
                  <c:v>19.850000000000001</c:v>
                </c:pt>
                <c:pt idx="328">
                  <c:v>19.850000000000001</c:v>
                </c:pt>
                <c:pt idx="329">
                  <c:v>19.850000000000001</c:v>
                </c:pt>
                <c:pt idx="330">
                  <c:v>19.850000000000001</c:v>
                </c:pt>
                <c:pt idx="331">
                  <c:v>19.850000000000001</c:v>
                </c:pt>
                <c:pt idx="332">
                  <c:v>19.84</c:v>
                </c:pt>
                <c:pt idx="333">
                  <c:v>19.850000000000001</c:v>
                </c:pt>
                <c:pt idx="334">
                  <c:v>19.84</c:v>
                </c:pt>
                <c:pt idx="335">
                  <c:v>19.84</c:v>
                </c:pt>
                <c:pt idx="336">
                  <c:v>19.84</c:v>
                </c:pt>
                <c:pt idx="337">
                  <c:v>19.84</c:v>
                </c:pt>
                <c:pt idx="338">
                  <c:v>19.84</c:v>
                </c:pt>
                <c:pt idx="339">
                  <c:v>19.84</c:v>
                </c:pt>
                <c:pt idx="340">
                  <c:v>19.84</c:v>
                </c:pt>
                <c:pt idx="341">
                  <c:v>19.84</c:v>
                </c:pt>
                <c:pt idx="342">
                  <c:v>19.84</c:v>
                </c:pt>
                <c:pt idx="343">
                  <c:v>19.84</c:v>
                </c:pt>
                <c:pt idx="344">
                  <c:v>19.84</c:v>
                </c:pt>
                <c:pt idx="345">
                  <c:v>19.829999999999988</c:v>
                </c:pt>
                <c:pt idx="346">
                  <c:v>19.84</c:v>
                </c:pt>
                <c:pt idx="347">
                  <c:v>19.84</c:v>
                </c:pt>
                <c:pt idx="348">
                  <c:v>19.84</c:v>
                </c:pt>
                <c:pt idx="349">
                  <c:v>19.84</c:v>
                </c:pt>
                <c:pt idx="350">
                  <c:v>19.850000000000001</c:v>
                </c:pt>
                <c:pt idx="351">
                  <c:v>19.850000000000001</c:v>
                </c:pt>
                <c:pt idx="352">
                  <c:v>19.850000000000001</c:v>
                </c:pt>
                <c:pt idx="353">
                  <c:v>19.86</c:v>
                </c:pt>
                <c:pt idx="354">
                  <c:v>19.86</c:v>
                </c:pt>
                <c:pt idx="355">
                  <c:v>19.86</c:v>
                </c:pt>
                <c:pt idx="356">
                  <c:v>19.87</c:v>
                </c:pt>
                <c:pt idx="357">
                  <c:v>19.87</c:v>
                </c:pt>
                <c:pt idx="358">
                  <c:v>19.87</c:v>
                </c:pt>
                <c:pt idx="359">
                  <c:v>19.87</c:v>
                </c:pt>
                <c:pt idx="360">
                  <c:v>19.86</c:v>
                </c:pt>
                <c:pt idx="361">
                  <c:v>19.86</c:v>
                </c:pt>
                <c:pt idx="362">
                  <c:v>19.86</c:v>
                </c:pt>
                <c:pt idx="363">
                  <c:v>19.86</c:v>
                </c:pt>
                <c:pt idx="364">
                  <c:v>19.86</c:v>
                </c:pt>
                <c:pt idx="365">
                  <c:v>19.86</c:v>
                </c:pt>
                <c:pt idx="366">
                  <c:v>19.86</c:v>
                </c:pt>
                <c:pt idx="367">
                  <c:v>19.86</c:v>
                </c:pt>
                <c:pt idx="368">
                  <c:v>19.86</c:v>
                </c:pt>
                <c:pt idx="369">
                  <c:v>19.86</c:v>
                </c:pt>
                <c:pt idx="370">
                  <c:v>19.87</c:v>
                </c:pt>
                <c:pt idx="371">
                  <c:v>19.87</c:v>
                </c:pt>
                <c:pt idx="372">
                  <c:v>19.87</c:v>
                </c:pt>
                <c:pt idx="373">
                  <c:v>19.87</c:v>
                </c:pt>
                <c:pt idx="374">
                  <c:v>19.87</c:v>
                </c:pt>
                <c:pt idx="375">
                  <c:v>19.87</c:v>
                </c:pt>
                <c:pt idx="376">
                  <c:v>19.87</c:v>
                </c:pt>
                <c:pt idx="377">
                  <c:v>19.86</c:v>
                </c:pt>
                <c:pt idx="378">
                  <c:v>19.86</c:v>
                </c:pt>
                <c:pt idx="379">
                  <c:v>19.86</c:v>
                </c:pt>
                <c:pt idx="380">
                  <c:v>19.86</c:v>
                </c:pt>
                <c:pt idx="381">
                  <c:v>19.86</c:v>
                </c:pt>
                <c:pt idx="382">
                  <c:v>19.86</c:v>
                </c:pt>
                <c:pt idx="383">
                  <c:v>19.850000000000001</c:v>
                </c:pt>
                <c:pt idx="384">
                  <c:v>19.850000000000001</c:v>
                </c:pt>
                <c:pt idx="385">
                  <c:v>19.850000000000001</c:v>
                </c:pt>
                <c:pt idx="386">
                  <c:v>19.84</c:v>
                </c:pt>
                <c:pt idx="387">
                  <c:v>19.84</c:v>
                </c:pt>
                <c:pt idx="388">
                  <c:v>19.850000000000001</c:v>
                </c:pt>
                <c:pt idx="389">
                  <c:v>19.86</c:v>
                </c:pt>
                <c:pt idx="390">
                  <c:v>19.86</c:v>
                </c:pt>
                <c:pt idx="391">
                  <c:v>19.86</c:v>
                </c:pt>
                <c:pt idx="392">
                  <c:v>19.86</c:v>
                </c:pt>
                <c:pt idx="393">
                  <c:v>19.86</c:v>
                </c:pt>
                <c:pt idx="394">
                  <c:v>19.86</c:v>
                </c:pt>
                <c:pt idx="395">
                  <c:v>19.86</c:v>
                </c:pt>
                <c:pt idx="396">
                  <c:v>19.850000000000001</c:v>
                </c:pt>
                <c:pt idx="397">
                  <c:v>19.850000000000001</c:v>
                </c:pt>
                <c:pt idx="398">
                  <c:v>19.84</c:v>
                </c:pt>
                <c:pt idx="399">
                  <c:v>19.84</c:v>
                </c:pt>
                <c:pt idx="400">
                  <c:v>19.829999999999988</c:v>
                </c:pt>
                <c:pt idx="401">
                  <c:v>19.829999999999988</c:v>
                </c:pt>
                <c:pt idx="402">
                  <c:v>19.82</c:v>
                </c:pt>
                <c:pt idx="403">
                  <c:v>19.809999999999999</c:v>
                </c:pt>
                <c:pt idx="404">
                  <c:v>19.8</c:v>
                </c:pt>
                <c:pt idx="405">
                  <c:v>19.79</c:v>
                </c:pt>
                <c:pt idx="406">
                  <c:v>19.779999999999987</c:v>
                </c:pt>
                <c:pt idx="407">
                  <c:v>19.77</c:v>
                </c:pt>
                <c:pt idx="408">
                  <c:v>19.75</c:v>
                </c:pt>
                <c:pt idx="409">
                  <c:v>19.73</c:v>
                </c:pt>
                <c:pt idx="410">
                  <c:v>19.72</c:v>
                </c:pt>
                <c:pt idx="411">
                  <c:v>19.690000000000001</c:v>
                </c:pt>
                <c:pt idx="412">
                  <c:v>19.68</c:v>
                </c:pt>
                <c:pt idx="413">
                  <c:v>19.649999999999999</c:v>
                </c:pt>
                <c:pt idx="414">
                  <c:v>19.62</c:v>
                </c:pt>
                <c:pt idx="415">
                  <c:v>19.59</c:v>
                </c:pt>
                <c:pt idx="416">
                  <c:v>19.55</c:v>
                </c:pt>
                <c:pt idx="417">
                  <c:v>19.510000000000005</c:v>
                </c:pt>
                <c:pt idx="418">
                  <c:v>19.47</c:v>
                </c:pt>
                <c:pt idx="419">
                  <c:v>19.420000000000002</c:v>
                </c:pt>
                <c:pt idx="420">
                  <c:v>19.38</c:v>
                </c:pt>
                <c:pt idx="421">
                  <c:v>19.329999999999988</c:v>
                </c:pt>
                <c:pt idx="422">
                  <c:v>19.279999999999987</c:v>
                </c:pt>
                <c:pt idx="423">
                  <c:v>19.22</c:v>
                </c:pt>
                <c:pt idx="424">
                  <c:v>19.149999999999999</c:v>
                </c:pt>
                <c:pt idx="425">
                  <c:v>19.079999999999988</c:v>
                </c:pt>
                <c:pt idx="426">
                  <c:v>19.010000000000005</c:v>
                </c:pt>
                <c:pt idx="427">
                  <c:v>18.93</c:v>
                </c:pt>
                <c:pt idx="428">
                  <c:v>18.86</c:v>
                </c:pt>
                <c:pt idx="429">
                  <c:v>18.779999999999987</c:v>
                </c:pt>
                <c:pt idx="430">
                  <c:v>18.68</c:v>
                </c:pt>
                <c:pt idx="431">
                  <c:v>18.59</c:v>
                </c:pt>
                <c:pt idx="432">
                  <c:v>18.510000000000005</c:v>
                </c:pt>
                <c:pt idx="433">
                  <c:v>18.41</c:v>
                </c:pt>
                <c:pt idx="434">
                  <c:v>18.309999999999999</c:v>
                </c:pt>
                <c:pt idx="435">
                  <c:v>18.21</c:v>
                </c:pt>
                <c:pt idx="436">
                  <c:v>18.100000000000001</c:v>
                </c:pt>
                <c:pt idx="437">
                  <c:v>17.989999999999966</c:v>
                </c:pt>
                <c:pt idx="438">
                  <c:v>17.88</c:v>
                </c:pt>
                <c:pt idx="439">
                  <c:v>17.77</c:v>
                </c:pt>
                <c:pt idx="440">
                  <c:v>17.649999999999999</c:v>
                </c:pt>
                <c:pt idx="441">
                  <c:v>17.53</c:v>
                </c:pt>
                <c:pt idx="442">
                  <c:v>17.41</c:v>
                </c:pt>
                <c:pt idx="443">
                  <c:v>17.279999999999987</c:v>
                </c:pt>
                <c:pt idx="444">
                  <c:v>17.16</c:v>
                </c:pt>
                <c:pt idx="445">
                  <c:v>17.03</c:v>
                </c:pt>
                <c:pt idx="446">
                  <c:v>16.91</c:v>
                </c:pt>
                <c:pt idx="447">
                  <c:v>16.779999999999987</c:v>
                </c:pt>
                <c:pt idx="448">
                  <c:v>16.649999999999999</c:v>
                </c:pt>
                <c:pt idx="449">
                  <c:v>16.510000000000005</c:v>
                </c:pt>
                <c:pt idx="450">
                  <c:v>16.37</c:v>
                </c:pt>
                <c:pt idx="451">
                  <c:v>16.239999999999988</c:v>
                </c:pt>
                <c:pt idx="452">
                  <c:v>16.09</c:v>
                </c:pt>
                <c:pt idx="453">
                  <c:v>15.950000000000006</c:v>
                </c:pt>
                <c:pt idx="454">
                  <c:v>15.8</c:v>
                </c:pt>
                <c:pt idx="455">
                  <c:v>15.65</c:v>
                </c:pt>
                <c:pt idx="456">
                  <c:v>15.5</c:v>
                </c:pt>
                <c:pt idx="457">
                  <c:v>15.34</c:v>
                </c:pt>
                <c:pt idx="458">
                  <c:v>15.17</c:v>
                </c:pt>
                <c:pt idx="459">
                  <c:v>15</c:v>
                </c:pt>
                <c:pt idx="460">
                  <c:v>14.83</c:v>
                </c:pt>
                <c:pt idx="461">
                  <c:v>14.65</c:v>
                </c:pt>
                <c:pt idx="462">
                  <c:v>14.48</c:v>
                </c:pt>
                <c:pt idx="463">
                  <c:v>14.28</c:v>
                </c:pt>
                <c:pt idx="464">
                  <c:v>14.08</c:v>
                </c:pt>
                <c:pt idx="465">
                  <c:v>13.89</c:v>
                </c:pt>
                <c:pt idx="466">
                  <c:v>13.69</c:v>
                </c:pt>
                <c:pt idx="467">
                  <c:v>13.48</c:v>
                </c:pt>
                <c:pt idx="468">
                  <c:v>13.28</c:v>
                </c:pt>
                <c:pt idx="469">
                  <c:v>13.07</c:v>
                </c:pt>
                <c:pt idx="470">
                  <c:v>12.860000000000012</c:v>
                </c:pt>
                <c:pt idx="471">
                  <c:v>12.66</c:v>
                </c:pt>
                <c:pt idx="472">
                  <c:v>12.450000000000006</c:v>
                </c:pt>
                <c:pt idx="473">
                  <c:v>12.239999999999998</c:v>
                </c:pt>
                <c:pt idx="474">
                  <c:v>12.03</c:v>
                </c:pt>
                <c:pt idx="475">
                  <c:v>11.83</c:v>
                </c:pt>
                <c:pt idx="476">
                  <c:v>11.62</c:v>
                </c:pt>
                <c:pt idx="477">
                  <c:v>11.42</c:v>
                </c:pt>
                <c:pt idx="478">
                  <c:v>11.219999999999999</c:v>
                </c:pt>
                <c:pt idx="479">
                  <c:v>11.02</c:v>
                </c:pt>
                <c:pt idx="480">
                  <c:v>10.82</c:v>
                </c:pt>
                <c:pt idx="481">
                  <c:v>10.62</c:v>
                </c:pt>
                <c:pt idx="482">
                  <c:v>10.42</c:v>
                </c:pt>
                <c:pt idx="483">
                  <c:v>10.229999999999999</c:v>
                </c:pt>
                <c:pt idx="484">
                  <c:v>10.040000000000001</c:v>
                </c:pt>
                <c:pt idx="485">
                  <c:v>9.8500000000000068</c:v>
                </c:pt>
                <c:pt idx="486">
                  <c:v>9.66</c:v>
                </c:pt>
                <c:pt idx="487">
                  <c:v>9.48</c:v>
                </c:pt>
                <c:pt idx="488">
                  <c:v>9.3000000000000007</c:v>
                </c:pt>
                <c:pt idx="489">
                  <c:v>9.129999999999999</c:v>
                </c:pt>
                <c:pt idx="490">
                  <c:v>8.9500000000000028</c:v>
                </c:pt>
                <c:pt idx="491">
                  <c:v>8.7800000000000011</c:v>
                </c:pt>
                <c:pt idx="492">
                  <c:v>8.61</c:v>
                </c:pt>
                <c:pt idx="493">
                  <c:v>8.4600000000000026</c:v>
                </c:pt>
                <c:pt idx="494">
                  <c:v>8.3000000000000007</c:v>
                </c:pt>
                <c:pt idx="495">
                  <c:v>8.15</c:v>
                </c:pt>
                <c:pt idx="496">
                  <c:v>8</c:v>
                </c:pt>
                <c:pt idx="497">
                  <c:v>7.8599999999999985</c:v>
                </c:pt>
                <c:pt idx="498">
                  <c:v>7.73</c:v>
                </c:pt>
                <c:pt idx="499">
                  <c:v>7.59</c:v>
                </c:pt>
                <c:pt idx="500">
                  <c:v>7.4700000000000024</c:v>
                </c:pt>
                <c:pt idx="501">
                  <c:v>7.35</c:v>
                </c:pt>
                <c:pt idx="502">
                  <c:v>7.23</c:v>
                </c:pt>
                <c:pt idx="503">
                  <c:v>7.13</c:v>
                </c:pt>
                <c:pt idx="504">
                  <c:v>7.02</c:v>
                </c:pt>
                <c:pt idx="505">
                  <c:v>6.91</c:v>
                </c:pt>
                <c:pt idx="506">
                  <c:v>6.78</c:v>
                </c:pt>
                <c:pt idx="507">
                  <c:v>6.67</c:v>
                </c:pt>
                <c:pt idx="508">
                  <c:v>6.64</c:v>
                </c:pt>
                <c:pt idx="509">
                  <c:v>6.56</c:v>
                </c:pt>
                <c:pt idx="510">
                  <c:v>6.48</c:v>
                </c:pt>
                <c:pt idx="511">
                  <c:v>6.4</c:v>
                </c:pt>
                <c:pt idx="512">
                  <c:v>6.33</c:v>
                </c:pt>
                <c:pt idx="513">
                  <c:v>6.25</c:v>
                </c:pt>
                <c:pt idx="514">
                  <c:v>6.1899999999999995</c:v>
                </c:pt>
                <c:pt idx="515">
                  <c:v>6.1199999999999966</c:v>
                </c:pt>
                <c:pt idx="516">
                  <c:v>6.05</c:v>
                </c:pt>
                <c:pt idx="517">
                  <c:v>5.98</c:v>
                </c:pt>
                <c:pt idx="518">
                  <c:v>5.92</c:v>
                </c:pt>
                <c:pt idx="519">
                  <c:v>0</c:v>
                </c:pt>
                <c:pt idx="520">
                  <c:v>0</c:v>
                </c:pt>
                <c:pt idx="521">
                  <c:v>0</c:v>
                </c:pt>
                <c:pt idx="522">
                  <c:v>0</c:v>
                </c:pt>
                <c:pt idx="523">
                  <c:v>0</c:v>
                </c:pt>
                <c:pt idx="524">
                  <c:v>0</c:v>
                </c:pt>
              </c:numCache>
            </c:numRef>
          </c:yVal>
          <c:smooth val="0"/>
        </c:ser>
        <c:ser>
          <c:idx val="1"/>
          <c:order val="1"/>
          <c:tx>
            <c:v>06212017_TSO</c:v>
          </c:tx>
          <c:spPr>
            <a:ln w="28575">
              <a:noFill/>
            </a:ln>
          </c:spPr>
          <c:marker>
            <c:symbol val="circle"/>
            <c:size val="2"/>
          </c:marker>
          <c:xVal>
            <c:numRef>
              <c:f>'06212017_auto'!$G$2:$G$526</c:f>
              <c:numCache>
                <c:formatCode>General</c:formatCode>
                <c:ptCount val="5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numCache>
            </c:numRef>
          </c:xVal>
          <c:yVal>
            <c:numRef>
              <c:f>'06212017_auto'!$E$2:$E$526</c:f>
              <c:numCache>
                <c:formatCode>General</c:formatCode>
                <c:ptCount val="525"/>
                <c:pt idx="0">
                  <c:v>12.5</c:v>
                </c:pt>
                <c:pt idx="1">
                  <c:v>12.69</c:v>
                </c:pt>
                <c:pt idx="2">
                  <c:v>12.89</c:v>
                </c:pt>
                <c:pt idx="3">
                  <c:v>13.09</c:v>
                </c:pt>
                <c:pt idx="4">
                  <c:v>13.29</c:v>
                </c:pt>
                <c:pt idx="5">
                  <c:v>13.49</c:v>
                </c:pt>
                <c:pt idx="6">
                  <c:v>13.7</c:v>
                </c:pt>
                <c:pt idx="7">
                  <c:v>13.9</c:v>
                </c:pt>
                <c:pt idx="8">
                  <c:v>14.11</c:v>
                </c:pt>
                <c:pt idx="9">
                  <c:v>14.31</c:v>
                </c:pt>
                <c:pt idx="10">
                  <c:v>14.51</c:v>
                </c:pt>
                <c:pt idx="11">
                  <c:v>14.7</c:v>
                </c:pt>
                <c:pt idx="12">
                  <c:v>14.89</c:v>
                </c:pt>
                <c:pt idx="13">
                  <c:v>15.08</c:v>
                </c:pt>
                <c:pt idx="14">
                  <c:v>15.26</c:v>
                </c:pt>
                <c:pt idx="15">
                  <c:v>15.43</c:v>
                </c:pt>
                <c:pt idx="16">
                  <c:v>15.59</c:v>
                </c:pt>
                <c:pt idx="17">
                  <c:v>15.75</c:v>
                </c:pt>
                <c:pt idx="18">
                  <c:v>15.91</c:v>
                </c:pt>
                <c:pt idx="19">
                  <c:v>16.07</c:v>
                </c:pt>
                <c:pt idx="20">
                  <c:v>16.21</c:v>
                </c:pt>
                <c:pt idx="21">
                  <c:v>16.350000000000001</c:v>
                </c:pt>
                <c:pt idx="22">
                  <c:v>16.489999999999966</c:v>
                </c:pt>
                <c:pt idx="23">
                  <c:v>16.630000000000024</c:v>
                </c:pt>
                <c:pt idx="24">
                  <c:v>16.760000000000002</c:v>
                </c:pt>
                <c:pt idx="25">
                  <c:v>16.899999999999999</c:v>
                </c:pt>
                <c:pt idx="26">
                  <c:v>17.02</c:v>
                </c:pt>
                <c:pt idx="27">
                  <c:v>17.149999999999999</c:v>
                </c:pt>
                <c:pt idx="28">
                  <c:v>17.279999999999987</c:v>
                </c:pt>
                <c:pt idx="29">
                  <c:v>17.399999999999999</c:v>
                </c:pt>
                <c:pt idx="30">
                  <c:v>17.52</c:v>
                </c:pt>
                <c:pt idx="31">
                  <c:v>17.64</c:v>
                </c:pt>
                <c:pt idx="32">
                  <c:v>17.75</c:v>
                </c:pt>
                <c:pt idx="33">
                  <c:v>17.86</c:v>
                </c:pt>
                <c:pt idx="34">
                  <c:v>17.979999999999986</c:v>
                </c:pt>
                <c:pt idx="35">
                  <c:v>18.100000000000001</c:v>
                </c:pt>
                <c:pt idx="36">
                  <c:v>18.21</c:v>
                </c:pt>
                <c:pt idx="37">
                  <c:v>18.309999999999999</c:v>
                </c:pt>
                <c:pt idx="38">
                  <c:v>18.420000000000002</c:v>
                </c:pt>
                <c:pt idx="39">
                  <c:v>18.52</c:v>
                </c:pt>
                <c:pt idx="40">
                  <c:v>18.610000000000024</c:v>
                </c:pt>
                <c:pt idx="41">
                  <c:v>18.71</c:v>
                </c:pt>
                <c:pt idx="42">
                  <c:v>18.79</c:v>
                </c:pt>
                <c:pt idx="43">
                  <c:v>18.88</c:v>
                </c:pt>
                <c:pt idx="44">
                  <c:v>18.959999999999987</c:v>
                </c:pt>
                <c:pt idx="45">
                  <c:v>19.04</c:v>
                </c:pt>
                <c:pt idx="46">
                  <c:v>19.110000000000024</c:v>
                </c:pt>
                <c:pt idx="47">
                  <c:v>19.18</c:v>
                </c:pt>
                <c:pt idx="48">
                  <c:v>19.25</c:v>
                </c:pt>
                <c:pt idx="49">
                  <c:v>19.3</c:v>
                </c:pt>
                <c:pt idx="50">
                  <c:v>19.38</c:v>
                </c:pt>
                <c:pt idx="51">
                  <c:v>19.43</c:v>
                </c:pt>
                <c:pt idx="52">
                  <c:v>19.479999999999986</c:v>
                </c:pt>
                <c:pt idx="53">
                  <c:v>19.53</c:v>
                </c:pt>
                <c:pt idx="54">
                  <c:v>19.579999999999988</c:v>
                </c:pt>
                <c:pt idx="55">
                  <c:v>19.610000000000024</c:v>
                </c:pt>
                <c:pt idx="56">
                  <c:v>19.399999999999999</c:v>
                </c:pt>
                <c:pt idx="57">
                  <c:v>19.68</c:v>
                </c:pt>
                <c:pt idx="58">
                  <c:v>19.72</c:v>
                </c:pt>
                <c:pt idx="59">
                  <c:v>19.739999999999988</c:v>
                </c:pt>
                <c:pt idx="60">
                  <c:v>19.760000000000002</c:v>
                </c:pt>
                <c:pt idx="61">
                  <c:v>19.779999999999987</c:v>
                </c:pt>
                <c:pt idx="62">
                  <c:v>19.8</c:v>
                </c:pt>
                <c:pt idx="63">
                  <c:v>19.82</c:v>
                </c:pt>
                <c:pt idx="64">
                  <c:v>19.84</c:v>
                </c:pt>
                <c:pt idx="65">
                  <c:v>19.850000000000001</c:v>
                </c:pt>
                <c:pt idx="66">
                  <c:v>19.87</c:v>
                </c:pt>
                <c:pt idx="67">
                  <c:v>19.88</c:v>
                </c:pt>
                <c:pt idx="68">
                  <c:v>19.89</c:v>
                </c:pt>
                <c:pt idx="69">
                  <c:v>19.899999999999999</c:v>
                </c:pt>
                <c:pt idx="70">
                  <c:v>19.91</c:v>
                </c:pt>
                <c:pt idx="71">
                  <c:v>19.920000000000002</c:v>
                </c:pt>
                <c:pt idx="72">
                  <c:v>19.93</c:v>
                </c:pt>
                <c:pt idx="73">
                  <c:v>19.93</c:v>
                </c:pt>
                <c:pt idx="74">
                  <c:v>19.93</c:v>
                </c:pt>
                <c:pt idx="75">
                  <c:v>19.939999999999987</c:v>
                </c:pt>
                <c:pt idx="76">
                  <c:v>19.95</c:v>
                </c:pt>
                <c:pt idx="77">
                  <c:v>19.95</c:v>
                </c:pt>
                <c:pt idx="78">
                  <c:v>19.97</c:v>
                </c:pt>
                <c:pt idx="79">
                  <c:v>19.97</c:v>
                </c:pt>
                <c:pt idx="80">
                  <c:v>19.97</c:v>
                </c:pt>
                <c:pt idx="81">
                  <c:v>19.97</c:v>
                </c:pt>
                <c:pt idx="82">
                  <c:v>19.979999999999986</c:v>
                </c:pt>
                <c:pt idx="83">
                  <c:v>19.979999999999986</c:v>
                </c:pt>
                <c:pt idx="84">
                  <c:v>19.979999999999986</c:v>
                </c:pt>
                <c:pt idx="85">
                  <c:v>19.979999999999986</c:v>
                </c:pt>
                <c:pt idx="86">
                  <c:v>19.979999999999986</c:v>
                </c:pt>
                <c:pt idx="87">
                  <c:v>19.979999999999986</c:v>
                </c:pt>
                <c:pt idx="88">
                  <c:v>19.979999999999986</c:v>
                </c:pt>
                <c:pt idx="89">
                  <c:v>19.979999999999986</c:v>
                </c:pt>
                <c:pt idx="90">
                  <c:v>19.979999999999986</c:v>
                </c:pt>
                <c:pt idx="91">
                  <c:v>19.979999999999986</c:v>
                </c:pt>
                <c:pt idx="92">
                  <c:v>19.979999999999986</c:v>
                </c:pt>
                <c:pt idx="93">
                  <c:v>19.979999999999986</c:v>
                </c:pt>
                <c:pt idx="94">
                  <c:v>19.979999999999986</c:v>
                </c:pt>
                <c:pt idx="95">
                  <c:v>19.979999999999986</c:v>
                </c:pt>
                <c:pt idx="96">
                  <c:v>19.979999999999986</c:v>
                </c:pt>
                <c:pt idx="97">
                  <c:v>19.979999999999986</c:v>
                </c:pt>
                <c:pt idx="98">
                  <c:v>19.979999999999986</c:v>
                </c:pt>
                <c:pt idx="99">
                  <c:v>19.979999999999986</c:v>
                </c:pt>
                <c:pt idx="100">
                  <c:v>19.979999999999986</c:v>
                </c:pt>
                <c:pt idx="101">
                  <c:v>19.989999999999966</c:v>
                </c:pt>
                <c:pt idx="102">
                  <c:v>19.989999999999966</c:v>
                </c:pt>
                <c:pt idx="103">
                  <c:v>19.989999999999966</c:v>
                </c:pt>
                <c:pt idx="104">
                  <c:v>19.989999999999966</c:v>
                </c:pt>
                <c:pt idx="105">
                  <c:v>19.989999999999966</c:v>
                </c:pt>
                <c:pt idx="106">
                  <c:v>20</c:v>
                </c:pt>
                <c:pt idx="107">
                  <c:v>20</c:v>
                </c:pt>
                <c:pt idx="108">
                  <c:v>20.010000000000005</c:v>
                </c:pt>
                <c:pt idx="109">
                  <c:v>20.010000000000005</c:v>
                </c:pt>
                <c:pt idx="110">
                  <c:v>20</c:v>
                </c:pt>
                <c:pt idx="111">
                  <c:v>20</c:v>
                </c:pt>
                <c:pt idx="112">
                  <c:v>20</c:v>
                </c:pt>
                <c:pt idx="113">
                  <c:v>20</c:v>
                </c:pt>
                <c:pt idx="114">
                  <c:v>20</c:v>
                </c:pt>
                <c:pt idx="115">
                  <c:v>20</c:v>
                </c:pt>
                <c:pt idx="116">
                  <c:v>20</c:v>
                </c:pt>
                <c:pt idx="117">
                  <c:v>20</c:v>
                </c:pt>
                <c:pt idx="118">
                  <c:v>20</c:v>
                </c:pt>
                <c:pt idx="119">
                  <c:v>20.010000000000005</c:v>
                </c:pt>
                <c:pt idx="120">
                  <c:v>20</c:v>
                </c:pt>
                <c:pt idx="121">
                  <c:v>20</c:v>
                </c:pt>
                <c:pt idx="122">
                  <c:v>20.010000000000005</c:v>
                </c:pt>
                <c:pt idx="123">
                  <c:v>20</c:v>
                </c:pt>
                <c:pt idx="124">
                  <c:v>20</c:v>
                </c:pt>
                <c:pt idx="125">
                  <c:v>20.010000000000005</c:v>
                </c:pt>
                <c:pt idx="126">
                  <c:v>20.010000000000005</c:v>
                </c:pt>
                <c:pt idx="127">
                  <c:v>20</c:v>
                </c:pt>
                <c:pt idx="128">
                  <c:v>20</c:v>
                </c:pt>
                <c:pt idx="129">
                  <c:v>20.010000000000005</c:v>
                </c:pt>
                <c:pt idx="130">
                  <c:v>20.02</c:v>
                </c:pt>
                <c:pt idx="131">
                  <c:v>20.02</c:v>
                </c:pt>
                <c:pt idx="132">
                  <c:v>20.010000000000005</c:v>
                </c:pt>
                <c:pt idx="133">
                  <c:v>20.02</c:v>
                </c:pt>
                <c:pt idx="134">
                  <c:v>20.010000000000005</c:v>
                </c:pt>
                <c:pt idx="135">
                  <c:v>20.010000000000005</c:v>
                </c:pt>
                <c:pt idx="136">
                  <c:v>20.010000000000005</c:v>
                </c:pt>
                <c:pt idx="137">
                  <c:v>20</c:v>
                </c:pt>
                <c:pt idx="138">
                  <c:v>20.010000000000005</c:v>
                </c:pt>
                <c:pt idx="139">
                  <c:v>20.010000000000005</c:v>
                </c:pt>
                <c:pt idx="140">
                  <c:v>20.010000000000005</c:v>
                </c:pt>
                <c:pt idx="141">
                  <c:v>20.010000000000005</c:v>
                </c:pt>
                <c:pt idx="142">
                  <c:v>20.010000000000005</c:v>
                </c:pt>
                <c:pt idx="143">
                  <c:v>20.010000000000005</c:v>
                </c:pt>
                <c:pt idx="144">
                  <c:v>20.010000000000005</c:v>
                </c:pt>
                <c:pt idx="145">
                  <c:v>20.010000000000005</c:v>
                </c:pt>
                <c:pt idx="146">
                  <c:v>20.010000000000005</c:v>
                </c:pt>
                <c:pt idx="147">
                  <c:v>20.010000000000005</c:v>
                </c:pt>
                <c:pt idx="148">
                  <c:v>20.010000000000005</c:v>
                </c:pt>
                <c:pt idx="149">
                  <c:v>20</c:v>
                </c:pt>
                <c:pt idx="150">
                  <c:v>20.010000000000005</c:v>
                </c:pt>
                <c:pt idx="151">
                  <c:v>20</c:v>
                </c:pt>
                <c:pt idx="152">
                  <c:v>20</c:v>
                </c:pt>
                <c:pt idx="153">
                  <c:v>20</c:v>
                </c:pt>
                <c:pt idx="154">
                  <c:v>20</c:v>
                </c:pt>
                <c:pt idx="155">
                  <c:v>20</c:v>
                </c:pt>
                <c:pt idx="156">
                  <c:v>20</c:v>
                </c:pt>
                <c:pt idx="157">
                  <c:v>20</c:v>
                </c:pt>
                <c:pt idx="158">
                  <c:v>20</c:v>
                </c:pt>
                <c:pt idx="159">
                  <c:v>20</c:v>
                </c:pt>
                <c:pt idx="160">
                  <c:v>20</c:v>
                </c:pt>
                <c:pt idx="161">
                  <c:v>20</c:v>
                </c:pt>
                <c:pt idx="162">
                  <c:v>20</c:v>
                </c:pt>
                <c:pt idx="163">
                  <c:v>20</c:v>
                </c:pt>
                <c:pt idx="164">
                  <c:v>19.989999999999966</c:v>
                </c:pt>
                <c:pt idx="165">
                  <c:v>20</c:v>
                </c:pt>
                <c:pt idx="166">
                  <c:v>19.989999999999966</c:v>
                </c:pt>
                <c:pt idx="167">
                  <c:v>19.989999999999966</c:v>
                </c:pt>
                <c:pt idx="168">
                  <c:v>19.989999999999966</c:v>
                </c:pt>
                <c:pt idx="169">
                  <c:v>19.989999999999966</c:v>
                </c:pt>
                <c:pt idx="170">
                  <c:v>19.989999999999966</c:v>
                </c:pt>
                <c:pt idx="171">
                  <c:v>19.989999999999966</c:v>
                </c:pt>
                <c:pt idx="172">
                  <c:v>19.979999999999986</c:v>
                </c:pt>
                <c:pt idx="173">
                  <c:v>19.979999999999986</c:v>
                </c:pt>
                <c:pt idx="174">
                  <c:v>19.979999999999986</c:v>
                </c:pt>
                <c:pt idx="175">
                  <c:v>19.979999999999986</c:v>
                </c:pt>
                <c:pt idx="176">
                  <c:v>19.979999999999986</c:v>
                </c:pt>
                <c:pt idx="177">
                  <c:v>19.979999999999986</c:v>
                </c:pt>
                <c:pt idx="178">
                  <c:v>19.979999999999986</c:v>
                </c:pt>
                <c:pt idx="179">
                  <c:v>19.979999999999986</c:v>
                </c:pt>
                <c:pt idx="180">
                  <c:v>19.979999999999986</c:v>
                </c:pt>
                <c:pt idx="181">
                  <c:v>19.979999999999986</c:v>
                </c:pt>
                <c:pt idx="182">
                  <c:v>19.979999999999986</c:v>
                </c:pt>
                <c:pt idx="183">
                  <c:v>19.979999999999986</c:v>
                </c:pt>
                <c:pt idx="184">
                  <c:v>19.979999999999986</c:v>
                </c:pt>
                <c:pt idx="185">
                  <c:v>19.979999999999986</c:v>
                </c:pt>
                <c:pt idx="186">
                  <c:v>19.97</c:v>
                </c:pt>
                <c:pt idx="187">
                  <c:v>19.97</c:v>
                </c:pt>
                <c:pt idx="188">
                  <c:v>19.979999999999986</c:v>
                </c:pt>
                <c:pt idx="189">
                  <c:v>19.979999999999986</c:v>
                </c:pt>
                <c:pt idx="190">
                  <c:v>19.97</c:v>
                </c:pt>
                <c:pt idx="191">
                  <c:v>19.97</c:v>
                </c:pt>
                <c:pt idx="192">
                  <c:v>19.97</c:v>
                </c:pt>
                <c:pt idx="193">
                  <c:v>19.97</c:v>
                </c:pt>
                <c:pt idx="194">
                  <c:v>19.97</c:v>
                </c:pt>
                <c:pt idx="195">
                  <c:v>19.97</c:v>
                </c:pt>
                <c:pt idx="196">
                  <c:v>19.97</c:v>
                </c:pt>
                <c:pt idx="197">
                  <c:v>19.959999999999987</c:v>
                </c:pt>
                <c:pt idx="198">
                  <c:v>19.959999999999987</c:v>
                </c:pt>
                <c:pt idx="199">
                  <c:v>19.959999999999987</c:v>
                </c:pt>
                <c:pt idx="200">
                  <c:v>19.959999999999987</c:v>
                </c:pt>
                <c:pt idx="201">
                  <c:v>19.959999999999987</c:v>
                </c:pt>
                <c:pt idx="202">
                  <c:v>19.959999999999987</c:v>
                </c:pt>
                <c:pt idx="203">
                  <c:v>19.959999999999987</c:v>
                </c:pt>
                <c:pt idx="204">
                  <c:v>19.959999999999987</c:v>
                </c:pt>
                <c:pt idx="205">
                  <c:v>19.95</c:v>
                </c:pt>
                <c:pt idx="206">
                  <c:v>19.95</c:v>
                </c:pt>
                <c:pt idx="207">
                  <c:v>19.959999999999987</c:v>
                </c:pt>
                <c:pt idx="208">
                  <c:v>19.959999999999987</c:v>
                </c:pt>
                <c:pt idx="209">
                  <c:v>19.959999999999987</c:v>
                </c:pt>
                <c:pt idx="210">
                  <c:v>19.959999999999987</c:v>
                </c:pt>
                <c:pt idx="211">
                  <c:v>19.95</c:v>
                </c:pt>
                <c:pt idx="212">
                  <c:v>19.959999999999987</c:v>
                </c:pt>
                <c:pt idx="213">
                  <c:v>19.959999999999987</c:v>
                </c:pt>
                <c:pt idx="214">
                  <c:v>19.959999999999987</c:v>
                </c:pt>
                <c:pt idx="215">
                  <c:v>19.959999999999987</c:v>
                </c:pt>
                <c:pt idx="216">
                  <c:v>19.959999999999987</c:v>
                </c:pt>
                <c:pt idx="217">
                  <c:v>19.959999999999987</c:v>
                </c:pt>
                <c:pt idx="218">
                  <c:v>19.959999999999987</c:v>
                </c:pt>
                <c:pt idx="219">
                  <c:v>19.959999999999987</c:v>
                </c:pt>
                <c:pt idx="220">
                  <c:v>19.959999999999987</c:v>
                </c:pt>
                <c:pt idx="221">
                  <c:v>19.959999999999987</c:v>
                </c:pt>
                <c:pt idx="222">
                  <c:v>19.959999999999987</c:v>
                </c:pt>
                <c:pt idx="223">
                  <c:v>19.95</c:v>
                </c:pt>
                <c:pt idx="224">
                  <c:v>19.959999999999987</c:v>
                </c:pt>
                <c:pt idx="225">
                  <c:v>19.95</c:v>
                </c:pt>
                <c:pt idx="226">
                  <c:v>19.95</c:v>
                </c:pt>
                <c:pt idx="227">
                  <c:v>19.95</c:v>
                </c:pt>
                <c:pt idx="228">
                  <c:v>19.95</c:v>
                </c:pt>
                <c:pt idx="229">
                  <c:v>19.95</c:v>
                </c:pt>
                <c:pt idx="230">
                  <c:v>19.95</c:v>
                </c:pt>
                <c:pt idx="231">
                  <c:v>19.95</c:v>
                </c:pt>
                <c:pt idx="232">
                  <c:v>19.95</c:v>
                </c:pt>
                <c:pt idx="233">
                  <c:v>19.95</c:v>
                </c:pt>
                <c:pt idx="234">
                  <c:v>19.939999999999987</c:v>
                </c:pt>
                <c:pt idx="235">
                  <c:v>19.939999999999987</c:v>
                </c:pt>
                <c:pt idx="236">
                  <c:v>19.939999999999987</c:v>
                </c:pt>
                <c:pt idx="237">
                  <c:v>19.939999999999987</c:v>
                </c:pt>
                <c:pt idx="238">
                  <c:v>19.93</c:v>
                </c:pt>
                <c:pt idx="239">
                  <c:v>19.93</c:v>
                </c:pt>
                <c:pt idx="240">
                  <c:v>19.93</c:v>
                </c:pt>
                <c:pt idx="241">
                  <c:v>19.93</c:v>
                </c:pt>
                <c:pt idx="242">
                  <c:v>19.93</c:v>
                </c:pt>
                <c:pt idx="243">
                  <c:v>19.93</c:v>
                </c:pt>
                <c:pt idx="244">
                  <c:v>19.93</c:v>
                </c:pt>
                <c:pt idx="245">
                  <c:v>19.93</c:v>
                </c:pt>
                <c:pt idx="246">
                  <c:v>19.939999999999987</c:v>
                </c:pt>
                <c:pt idx="247">
                  <c:v>19.939999999999987</c:v>
                </c:pt>
                <c:pt idx="248">
                  <c:v>19.939999999999987</c:v>
                </c:pt>
                <c:pt idx="249">
                  <c:v>19.95</c:v>
                </c:pt>
                <c:pt idx="250">
                  <c:v>19.95</c:v>
                </c:pt>
                <c:pt idx="251">
                  <c:v>19.939999999999987</c:v>
                </c:pt>
                <c:pt idx="252">
                  <c:v>19.939999999999987</c:v>
                </c:pt>
                <c:pt idx="253">
                  <c:v>19.939999999999987</c:v>
                </c:pt>
                <c:pt idx="254">
                  <c:v>19.939999999999987</c:v>
                </c:pt>
                <c:pt idx="255">
                  <c:v>19.939999999999987</c:v>
                </c:pt>
                <c:pt idx="256">
                  <c:v>19.939999999999987</c:v>
                </c:pt>
                <c:pt idx="257">
                  <c:v>19.939999999999987</c:v>
                </c:pt>
                <c:pt idx="258">
                  <c:v>19.939999999999987</c:v>
                </c:pt>
                <c:pt idx="259">
                  <c:v>19.939999999999987</c:v>
                </c:pt>
                <c:pt idx="260">
                  <c:v>19.939999999999987</c:v>
                </c:pt>
                <c:pt idx="261">
                  <c:v>19.93</c:v>
                </c:pt>
                <c:pt idx="262">
                  <c:v>19.93</c:v>
                </c:pt>
                <c:pt idx="263">
                  <c:v>19.93</c:v>
                </c:pt>
                <c:pt idx="264">
                  <c:v>19.93</c:v>
                </c:pt>
                <c:pt idx="265">
                  <c:v>19.93</c:v>
                </c:pt>
                <c:pt idx="266">
                  <c:v>19.93</c:v>
                </c:pt>
                <c:pt idx="267">
                  <c:v>19.920000000000002</c:v>
                </c:pt>
                <c:pt idx="268">
                  <c:v>19.920000000000002</c:v>
                </c:pt>
                <c:pt idx="269">
                  <c:v>19.920000000000002</c:v>
                </c:pt>
                <c:pt idx="270">
                  <c:v>19.920000000000002</c:v>
                </c:pt>
                <c:pt idx="271">
                  <c:v>19.920000000000002</c:v>
                </c:pt>
                <c:pt idx="272">
                  <c:v>19.920000000000002</c:v>
                </c:pt>
                <c:pt idx="273">
                  <c:v>19.920000000000002</c:v>
                </c:pt>
                <c:pt idx="274">
                  <c:v>19.920000000000002</c:v>
                </c:pt>
                <c:pt idx="275">
                  <c:v>19.920000000000002</c:v>
                </c:pt>
                <c:pt idx="276">
                  <c:v>19.920000000000002</c:v>
                </c:pt>
                <c:pt idx="277">
                  <c:v>19.920000000000002</c:v>
                </c:pt>
                <c:pt idx="278">
                  <c:v>19.920000000000002</c:v>
                </c:pt>
                <c:pt idx="279">
                  <c:v>19.920000000000002</c:v>
                </c:pt>
                <c:pt idx="280">
                  <c:v>19.91</c:v>
                </c:pt>
                <c:pt idx="281">
                  <c:v>19.91</c:v>
                </c:pt>
                <c:pt idx="282">
                  <c:v>19.91</c:v>
                </c:pt>
                <c:pt idx="283">
                  <c:v>19.91</c:v>
                </c:pt>
                <c:pt idx="284">
                  <c:v>19.899999999999999</c:v>
                </c:pt>
                <c:pt idx="285">
                  <c:v>19.899999999999999</c:v>
                </c:pt>
                <c:pt idx="286">
                  <c:v>19.89</c:v>
                </c:pt>
                <c:pt idx="287">
                  <c:v>19.88</c:v>
                </c:pt>
                <c:pt idx="288">
                  <c:v>19.88</c:v>
                </c:pt>
                <c:pt idx="289">
                  <c:v>19.88</c:v>
                </c:pt>
                <c:pt idx="290">
                  <c:v>19.88</c:v>
                </c:pt>
                <c:pt idx="291">
                  <c:v>19.88</c:v>
                </c:pt>
                <c:pt idx="292">
                  <c:v>19.87</c:v>
                </c:pt>
                <c:pt idx="293">
                  <c:v>19.87</c:v>
                </c:pt>
                <c:pt idx="294">
                  <c:v>19.87</c:v>
                </c:pt>
                <c:pt idx="295">
                  <c:v>19.87</c:v>
                </c:pt>
                <c:pt idx="296">
                  <c:v>19.88</c:v>
                </c:pt>
                <c:pt idx="297">
                  <c:v>19.87</c:v>
                </c:pt>
                <c:pt idx="298">
                  <c:v>19.87</c:v>
                </c:pt>
                <c:pt idx="299">
                  <c:v>19.86</c:v>
                </c:pt>
                <c:pt idx="300">
                  <c:v>19.86</c:v>
                </c:pt>
                <c:pt idx="301">
                  <c:v>19.850000000000001</c:v>
                </c:pt>
                <c:pt idx="302">
                  <c:v>19.850000000000001</c:v>
                </c:pt>
                <c:pt idx="303">
                  <c:v>19.850000000000001</c:v>
                </c:pt>
                <c:pt idx="304">
                  <c:v>19.850000000000001</c:v>
                </c:pt>
                <c:pt idx="305">
                  <c:v>19.850000000000001</c:v>
                </c:pt>
                <c:pt idx="306">
                  <c:v>19.850000000000001</c:v>
                </c:pt>
                <c:pt idx="307">
                  <c:v>19.829999999999988</c:v>
                </c:pt>
                <c:pt idx="308">
                  <c:v>19.82</c:v>
                </c:pt>
                <c:pt idx="309">
                  <c:v>19.809999999999999</c:v>
                </c:pt>
                <c:pt idx="310">
                  <c:v>19.8</c:v>
                </c:pt>
                <c:pt idx="311">
                  <c:v>19.8</c:v>
                </c:pt>
                <c:pt idx="312">
                  <c:v>19.8</c:v>
                </c:pt>
                <c:pt idx="313">
                  <c:v>19.8</c:v>
                </c:pt>
                <c:pt idx="314">
                  <c:v>19.8</c:v>
                </c:pt>
                <c:pt idx="315">
                  <c:v>19.8</c:v>
                </c:pt>
                <c:pt idx="316">
                  <c:v>19.809999999999999</c:v>
                </c:pt>
                <c:pt idx="317">
                  <c:v>19.809999999999999</c:v>
                </c:pt>
                <c:pt idx="318">
                  <c:v>19.82</c:v>
                </c:pt>
                <c:pt idx="319">
                  <c:v>19.829999999999988</c:v>
                </c:pt>
                <c:pt idx="320">
                  <c:v>19.829999999999988</c:v>
                </c:pt>
                <c:pt idx="321">
                  <c:v>19.84</c:v>
                </c:pt>
                <c:pt idx="322">
                  <c:v>19.850000000000001</c:v>
                </c:pt>
                <c:pt idx="323">
                  <c:v>19.850000000000001</c:v>
                </c:pt>
                <c:pt idx="324">
                  <c:v>19.86</c:v>
                </c:pt>
                <c:pt idx="325">
                  <c:v>19.86</c:v>
                </c:pt>
                <c:pt idx="326">
                  <c:v>19.86</c:v>
                </c:pt>
                <c:pt idx="327">
                  <c:v>19.86</c:v>
                </c:pt>
                <c:pt idx="328">
                  <c:v>19.86</c:v>
                </c:pt>
                <c:pt idx="329">
                  <c:v>19.87</c:v>
                </c:pt>
                <c:pt idx="330">
                  <c:v>19.87</c:v>
                </c:pt>
                <c:pt idx="331">
                  <c:v>19.87</c:v>
                </c:pt>
                <c:pt idx="332">
                  <c:v>19.87</c:v>
                </c:pt>
                <c:pt idx="333">
                  <c:v>19.87</c:v>
                </c:pt>
                <c:pt idx="334">
                  <c:v>19.87</c:v>
                </c:pt>
                <c:pt idx="335">
                  <c:v>19.87</c:v>
                </c:pt>
                <c:pt idx="336">
                  <c:v>19.87</c:v>
                </c:pt>
                <c:pt idx="337">
                  <c:v>19.87</c:v>
                </c:pt>
                <c:pt idx="338">
                  <c:v>19.87</c:v>
                </c:pt>
                <c:pt idx="339">
                  <c:v>19.87</c:v>
                </c:pt>
                <c:pt idx="340">
                  <c:v>19.87</c:v>
                </c:pt>
                <c:pt idx="341">
                  <c:v>19.87</c:v>
                </c:pt>
                <c:pt idx="342">
                  <c:v>19.87</c:v>
                </c:pt>
                <c:pt idx="343">
                  <c:v>19.87</c:v>
                </c:pt>
                <c:pt idx="344">
                  <c:v>19.87</c:v>
                </c:pt>
                <c:pt idx="345">
                  <c:v>19.87</c:v>
                </c:pt>
                <c:pt idx="346">
                  <c:v>19.87</c:v>
                </c:pt>
                <c:pt idx="347">
                  <c:v>19.87</c:v>
                </c:pt>
                <c:pt idx="348">
                  <c:v>19.86</c:v>
                </c:pt>
                <c:pt idx="349">
                  <c:v>19.86</c:v>
                </c:pt>
                <c:pt idx="350">
                  <c:v>19.86</c:v>
                </c:pt>
                <c:pt idx="351">
                  <c:v>19.86</c:v>
                </c:pt>
                <c:pt idx="352">
                  <c:v>19.86</c:v>
                </c:pt>
                <c:pt idx="353">
                  <c:v>19.86</c:v>
                </c:pt>
                <c:pt idx="354">
                  <c:v>19.86</c:v>
                </c:pt>
                <c:pt idx="355">
                  <c:v>19.86</c:v>
                </c:pt>
                <c:pt idx="356">
                  <c:v>19.86</c:v>
                </c:pt>
                <c:pt idx="357">
                  <c:v>19.86</c:v>
                </c:pt>
                <c:pt idx="358">
                  <c:v>19.86</c:v>
                </c:pt>
                <c:pt idx="359">
                  <c:v>19.86</c:v>
                </c:pt>
                <c:pt idx="360">
                  <c:v>19.86</c:v>
                </c:pt>
                <c:pt idx="361">
                  <c:v>19.87</c:v>
                </c:pt>
                <c:pt idx="362">
                  <c:v>19.87</c:v>
                </c:pt>
                <c:pt idx="363">
                  <c:v>19.87</c:v>
                </c:pt>
                <c:pt idx="364">
                  <c:v>19.87</c:v>
                </c:pt>
                <c:pt idx="365">
                  <c:v>19.87</c:v>
                </c:pt>
                <c:pt idx="366">
                  <c:v>19.88</c:v>
                </c:pt>
                <c:pt idx="367">
                  <c:v>19.88</c:v>
                </c:pt>
                <c:pt idx="368">
                  <c:v>19.88</c:v>
                </c:pt>
                <c:pt idx="369">
                  <c:v>19.88</c:v>
                </c:pt>
                <c:pt idx="370">
                  <c:v>19.88</c:v>
                </c:pt>
                <c:pt idx="371">
                  <c:v>19.88</c:v>
                </c:pt>
                <c:pt idx="372">
                  <c:v>19.88</c:v>
                </c:pt>
                <c:pt idx="373">
                  <c:v>19.89</c:v>
                </c:pt>
                <c:pt idx="374">
                  <c:v>19.88</c:v>
                </c:pt>
                <c:pt idx="375">
                  <c:v>19.88</c:v>
                </c:pt>
                <c:pt idx="376">
                  <c:v>19.88</c:v>
                </c:pt>
                <c:pt idx="377">
                  <c:v>19.88</c:v>
                </c:pt>
                <c:pt idx="378">
                  <c:v>19.87</c:v>
                </c:pt>
                <c:pt idx="379">
                  <c:v>19.87</c:v>
                </c:pt>
                <c:pt idx="380">
                  <c:v>19.86</c:v>
                </c:pt>
                <c:pt idx="381">
                  <c:v>19.86</c:v>
                </c:pt>
                <c:pt idx="382">
                  <c:v>19.850000000000001</c:v>
                </c:pt>
                <c:pt idx="383">
                  <c:v>19.850000000000001</c:v>
                </c:pt>
                <c:pt idx="384">
                  <c:v>19.850000000000001</c:v>
                </c:pt>
                <c:pt idx="385">
                  <c:v>19.84</c:v>
                </c:pt>
                <c:pt idx="386">
                  <c:v>19.84</c:v>
                </c:pt>
                <c:pt idx="387">
                  <c:v>19.84</c:v>
                </c:pt>
                <c:pt idx="388">
                  <c:v>19.829999999999988</c:v>
                </c:pt>
                <c:pt idx="389">
                  <c:v>19.829999999999988</c:v>
                </c:pt>
                <c:pt idx="390">
                  <c:v>19.829999999999988</c:v>
                </c:pt>
                <c:pt idx="391">
                  <c:v>19.829999999999988</c:v>
                </c:pt>
                <c:pt idx="392">
                  <c:v>19.829999999999988</c:v>
                </c:pt>
                <c:pt idx="393">
                  <c:v>19.829999999999988</c:v>
                </c:pt>
                <c:pt idx="394">
                  <c:v>19.829999999999988</c:v>
                </c:pt>
                <c:pt idx="395">
                  <c:v>19.829999999999988</c:v>
                </c:pt>
                <c:pt idx="396">
                  <c:v>19.829999999999988</c:v>
                </c:pt>
                <c:pt idx="397">
                  <c:v>19.82</c:v>
                </c:pt>
                <c:pt idx="398">
                  <c:v>19.809999999999999</c:v>
                </c:pt>
                <c:pt idx="399">
                  <c:v>19.809999999999999</c:v>
                </c:pt>
                <c:pt idx="400">
                  <c:v>19.8</c:v>
                </c:pt>
                <c:pt idx="401">
                  <c:v>19.79</c:v>
                </c:pt>
                <c:pt idx="402">
                  <c:v>19.779999999999987</c:v>
                </c:pt>
                <c:pt idx="403">
                  <c:v>19.779999999999987</c:v>
                </c:pt>
                <c:pt idx="404">
                  <c:v>19.77</c:v>
                </c:pt>
                <c:pt idx="405">
                  <c:v>19.760000000000002</c:v>
                </c:pt>
                <c:pt idx="406">
                  <c:v>19.75</c:v>
                </c:pt>
                <c:pt idx="407">
                  <c:v>19.739999999999988</c:v>
                </c:pt>
                <c:pt idx="408">
                  <c:v>19.72</c:v>
                </c:pt>
                <c:pt idx="409">
                  <c:v>19.71</c:v>
                </c:pt>
                <c:pt idx="410">
                  <c:v>19.690000000000001</c:v>
                </c:pt>
                <c:pt idx="411">
                  <c:v>19.68</c:v>
                </c:pt>
                <c:pt idx="412">
                  <c:v>19.66</c:v>
                </c:pt>
                <c:pt idx="413">
                  <c:v>19.630000000000024</c:v>
                </c:pt>
                <c:pt idx="414">
                  <c:v>19.610000000000024</c:v>
                </c:pt>
                <c:pt idx="415">
                  <c:v>19.59</c:v>
                </c:pt>
                <c:pt idx="416">
                  <c:v>19.55</c:v>
                </c:pt>
                <c:pt idx="417">
                  <c:v>19.53</c:v>
                </c:pt>
                <c:pt idx="418">
                  <c:v>19.5</c:v>
                </c:pt>
                <c:pt idx="419">
                  <c:v>19.459999999999987</c:v>
                </c:pt>
                <c:pt idx="420">
                  <c:v>19.420000000000002</c:v>
                </c:pt>
                <c:pt idx="421">
                  <c:v>19.38</c:v>
                </c:pt>
                <c:pt idx="422">
                  <c:v>19.34</c:v>
                </c:pt>
                <c:pt idx="423">
                  <c:v>19.29</c:v>
                </c:pt>
                <c:pt idx="424">
                  <c:v>19.239999999999988</c:v>
                </c:pt>
                <c:pt idx="425">
                  <c:v>19.18</c:v>
                </c:pt>
                <c:pt idx="426">
                  <c:v>19.12</c:v>
                </c:pt>
                <c:pt idx="427">
                  <c:v>19.05</c:v>
                </c:pt>
                <c:pt idx="428">
                  <c:v>18.979999999999986</c:v>
                </c:pt>
                <c:pt idx="429">
                  <c:v>18.91</c:v>
                </c:pt>
                <c:pt idx="430">
                  <c:v>18.82</c:v>
                </c:pt>
                <c:pt idx="431">
                  <c:v>18.739999999999988</c:v>
                </c:pt>
                <c:pt idx="432">
                  <c:v>18.66</c:v>
                </c:pt>
                <c:pt idx="433">
                  <c:v>18.55</c:v>
                </c:pt>
                <c:pt idx="434">
                  <c:v>18.459999999999987</c:v>
                </c:pt>
                <c:pt idx="435">
                  <c:v>18.350000000000001</c:v>
                </c:pt>
                <c:pt idx="436">
                  <c:v>18.25</c:v>
                </c:pt>
                <c:pt idx="437">
                  <c:v>18.130000000000024</c:v>
                </c:pt>
                <c:pt idx="438">
                  <c:v>18.010000000000005</c:v>
                </c:pt>
                <c:pt idx="439">
                  <c:v>17.89</c:v>
                </c:pt>
                <c:pt idx="440">
                  <c:v>17.77</c:v>
                </c:pt>
                <c:pt idx="441">
                  <c:v>17.64</c:v>
                </c:pt>
                <c:pt idx="442">
                  <c:v>17.510000000000005</c:v>
                </c:pt>
                <c:pt idx="443">
                  <c:v>17.38</c:v>
                </c:pt>
                <c:pt idx="444">
                  <c:v>17.239999999999988</c:v>
                </c:pt>
                <c:pt idx="445">
                  <c:v>17.100000000000001</c:v>
                </c:pt>
                <c:pt idx="446">
                  <c:v>16.97</c:v>
                </c:pt>
                <c:pt idx="447">
                  <c:v>16.829999999999988</c:v>
                </c:pt>
                <c:pt idx="448">
                  <c:v>16.7</c:v>
                </c:pt>
                <c:pt idx="449">
                  <c:v>16.559999999999999</c:v>
                </c:pt>
                <c:pt idx="450">
                  <c:v>16.43</c:v>
                </c:pt>
                <c:pt idx="451">
                  <c:v>16.29</c:v>
                </c:pt>
                <c:pt idx="452">
                  <c:v>16.16</c:v>
                </c:pt>
                <c:pt idx="453">
                  <c:v>16.010000000000005</c:v>
                </c:pt>
                <c:pt idx="454">
                  <c:v>15.860000000000012</c:v>
                </c:pt>
                <c:pt idx="455">
                  <c:v>15.7</c:v>
                </c:pt>
                <c:pt idx="456">
                  <c:v>15.54</c:v>
                </c:pt>
                <c:pt idx="457">
                  <c:v>15.39</c:v>
                </c:pt>
                <c:pt idx="458">
                  <c:v>15.219999999999999</c:v>
                </c:pt>
                <c:pt idx="459">
                  <c:v>15.05</c:v>
                </c:pt>
                <c:pt idx="460">
                  <c:v>14.870000000000006</c:v>
                </c:pt>
                <c:pt idx="461">
                  <c:v>14.69</c:v>
                </c:pt>
                <c:pt idx="462">
                  <c:v>14.53</c:v>
                </c:pt>
                <c:pt idx="463">
                  <c:v>14.34</c:v>
                </c:pt>
                <c:pt idx="464">
                  <c:v>14.139999999999999</c:v>
                </c:pt>
                <c:pt idx="465">
                  <c:v>13.950000000000006</c:v>
                </c:pt>
                <c:pt idx="466">
                  <c:v>13.75</c:v>
                </c:pt>
                <c:pt idx="467">
                  <c:v>13.55</c:v>
                </c:pt>
                <c:pt idx="468">
                  <c:v>13.34</c:v>
                </c:pt>
                <c:pt idx="469">
                  <c:v>13.129999999999999</c:v>
                </c:pt>
                <c:pt idx="470">
                  <c:v>12.94</c:v>
                </c:pt>
                <c:pt idx="471">
                  <c:v>12.729999999999999</c:v>
                </c:pt>
                <c:pt idx="472">
                  <c:v>12.52</c:v>
                </c:pt>
                <c:pt idx="473">
                  <c:v>12.33</c:v>
                </c:pt>
                <c:pt idx="474">
                  <c:v>12.139999999999999</c:v>
                </c:pt>
                <c:pt idx="475">
                  <c:v>11.94</c:v>
                </c:pt>
                <c:pt idx="476">
                  <c:v>11.739999999999998</c:v>
                </c:pt>
                <c:pt idx="477">
                  <c:v>11.55</c:v>
                </c:pt>
                <c:pt idx="478">
                  <c:v>11.350000000000012</c:v>
                </c:pt>
                <c:pt idx="479">
                  <c:v>11.16</c:v>
                </c:pt>
                <c:pt idx="480">
                  <c:v>10.97</c:v>
                </c:pt>
                <c:pt idx="481">
                  <c:v>10.78</c:v>
                </c:pt>
                <c:pt idx="482">
                  <c:v>10.6</c:v>
                </c:pt>
                <c:pt idx="483">
                  <c:v>10.41</c:v>
                </c:pt>
                <c:pt idx="484">
                  <c:v>10.229999999999999</c:v>
                </c:pt>
                <c:pt idx="485">
                  <c:v>10.050000000000002</c:v>
                </c:pt>
                <c:pt idx="486">
                  <c:v>9.8500000000000068</c:v>
                </c:pt>
                <c:pt idx="487">
                  <c:v>9.67</c:v>
                </c:pt>
                <c:pt idx="488">
                  <c:v>9.48</c:v>
                </c:pt>
                <c:pt idx="489">
                  <c:v>9.2900000000000009</c:v>
                </c:pt>
                <c:pt idx="490">
                  <c:v>9.08</c:v>
                </c:pt>
                <c:pt idx="491">
                  <c:v>8.89</c:v>
                </c:pt>
                <c:pt idx="492">
                  <c:v>8.7299999999999986</c:v>
                </c:pt>
                <c:pt idx="493">
                  <c:v>8.59</c:v>
                </c:pt>
                <c:pt idx="494">
                  <c:v>8.4600000000000026</c:v>
                </c:pt>
                <c:pt idx="495">
                  <c:v>8.33</c:v>
                </c:pt>
                <c:pt idx="496">
                  <c:v>8.2000000000000011</c:v>
                </c:pt>
                <c:pt idx="497">
                  <c:v>8.06</c:v>
                </c:pt>
                <c:pt idx="498">
                  <c:v>7.92</c:v>
                </c:pt>
                <c:pt idx="499">
                  <c:v>7.7700000000000014</c:v>
                </c:pt>
                <c:pt idx="500">
                  <c:v>7.6199999999999966</c:v>
                </c:pt>
                <c:pt idx="501">
                  <c:v>7.44</c:v>
                </c:pt>
                <c:pt idx="502">
                  <c:v>7.26</c:v>
                </c:pt>
                <c:pt idx="503">
                  <c:v>7.08</c:v>
                </c:pt>
                <c:pt idx="504">
                  <c:v>6.9300000000000024</c:v>
                </c:pt>
                <c:pt idx="505">
                  <c:v>6.84</c:v>
                </c:pt>
                <c:pt idx="506">
                  <c:v>6.79</c:v>
                </c:pt>
                <c:pt idx="507">
                  <c:v>6.74</c:v>
                </c:pt>
                <c:pt idx="508">
                  <c:v>6.6499999999999995</c:v>
                </c:pt>
                <c:pt idx="509">
                  <c:v>6.54</c:v>
                </c:pt>
                <c:pt idx="510">
                  <c:v>6.4</c:v>
                </c:pt>
                <c:pt idx="511">
                  <c:v>6.26</c:v>
                </c:pt>
                <c:pt idx="512">
                  <c:v>6.14</c:v>
                </c:pt>
                <c:pt idx="513">
                  <c:v>6.06</c:v>
                </c:pt>
                <c:pt idx="514">
                  <c:v>6.01</c:v>
                </c:pt>
                <c:pt idx="515">
                  <c:v>5.9700000000000024</c:v>
                </c:pt>
                <c:pt idx="516">
                  <c:v>5.92</c:v>
                </c:pt>
                <c:pt idx="517">
                  <c:v>0</c:v>
                </c:pt>
                <c:pt idx="518">
                  <c:v>0</c:v>
                </c:pt>
                <c:pt idx="519">
                  <c:v>0</c:v>
                </c:pt>
                <c:pt idx="520">
                  <c:v>0</c:v>
                </c:pt>
                <c:pt idx="521">
                  <c:v>0</c:v>
                </c:pt>
                <c:pt idx="522">
                  <c:v>0</c:v>
                </c:pt>
                <c:pt idx="523">
                  <c:v>0</c:v>
                </c:pt>
                <c:pt idx="524">
                  <c:v>0</c:v>
                </c:pt>
              </c:numCache>
            </c:numRef>
          </c:yVal>
          <c:smooth val="0"/>
        </c:ser>
        <c:ser>
          <c:idx val="2"/>
          <c:order val="2"/>
          <c:tx>
            <c:v>06232017_TSO</c:v>
          </c:tx>
          <c:spPr>
            <a:ln w="28575">
              <a:noFill/>
            </a:ln>
          </c:spPr>
          <c:marker>
            <c:symbol val="circle"/>
            <c:size val="2"/>
          </c:marker>
          <c:xVal>
            <c:numRef>
              <c:f>'06232017_auto'!$G$2:$G$526</c:f>
              <c:numCache>
                <c:formatCode>General</c:formatCode>
                <c:ptCount val="5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numCache>
            </c:numRef>
          </c:xVal>
          <c:yVal>
            <c:numRef>
              <c:f>'06232017_auto'!$E$2:$E$526</c:f>
              <c:numCache>
                <c:formatCode>General</c:formatCode>
                <c:ptCount val="525"/>
                <c:pt idx="0">
                  <c:v>12.43</c:v>
                </c:pt>
                <c:pt idx="1">
                  <c:v>12.639999999999999</c:v>
                </c:pt>
                <c:pt idx="2">
                  <c:v>12.850000000000012</c:v>
                </c:pt>
                <c:pt idx="3">
                  <c:v>13.06</c:v>
                </c:pt>
                <c:pt idx="4">
                  <c:v>13.27</c:v>
                </c:pt>
                <c:pt idx="5">
                  <c:v>13.48</c:v>
                </c:pt>
                <c:pt idx="6">
                  <c:v>13.69</c:v>
                </c:pt>
                <c:pt idx="7">
                  <c:v>13.89</c:v>
                </c:pt>
                <c:pt idx="8">
                  <c:v>14.1</c:v>
                </c:pt>
                <c:pt idx="9">
                  <c:v>14.3</c:v>
                </c:pt>
                <c:pt idx="10">
                  <c:v>14.5</c:v>
                </c:pt>
                <c:pt idx="11">
                  <c:v>14.69</c:v>
                </c:pt>
                <c:pt idx="12">
                  <c:v>14.870000000000006</c:v>
                </c:pt>
                <c:pt idx="13">
                  <c:v>15.05</c:v>
                </c:pt>
                <c:pt idx="14">
                  <c:v>15.229999999999999</c:v>
                </c:pt>
                <c:pt idx="15">
                  <c:v>15.4</c:v>
                </c:pt>
                <c:pt idx="16">
                  <c:v>15.56</c:v>
                </c:pt>
                <c:pt idx="17">
                  <c:v>15.719999999999999</c:v>
                </c:pt>
                <c:pt idx="18">
                  <c:v>15.870000000000006</c:v>
                </c:pt>
                <c:pt idx="19">
                  <c:v>16.010000000000005</c:v>
                </c:pt>
                <c:pt idx="20">
                  <c:v>16.170000000000005</c:v>
                </c:pt>
                <c:pt idx="21">
                  <c:v>16.3</c:v>
                </c:pt>
                <c:pt idx="22">
                  <c:v>16.439999999999987</c:v>
                </c:pt>
                <c:pt idx="23">
                  <c:v>16.57</c:v>
                </c:pt>
                <c:pt idx="24">
                  <c:v>16.71</c:v>
                </c:pt>
                <c:pt idx="25">
                  <c:v>16.829999999999988</c:v>
                </c:pt>
                <c:pt idx="26">
                  <c:v>16.959999999999987</c:v>
                </c:pt>
                <c:pt idx="27">
                  <c:v>17.079999999999988</c:v>
                </c:pt>
                <c:pt idx="28">
                  <c:v>17.21</c:v>
                </c:pt>
                <c:pt idx="29">
                  <c:v>17.329999999999988</c:v>
                </c:pt>
                <c:pt idx="30">
                  <c:v>17.45</c:v>
                </c:pt>
                <c:pt idx="31">
                  <c:v>17.57</c:v>
                </c:pt>
                <c:pt idx="32">
                  <c:v>17.690000000000001</c:v>
                </c:pt>
                <c:pt idx="33">
                  <c:v>17.79</c:v>
                </c:pt>
                <c:pt idx="34">
                  <c:v>17.91</c:v>
                </c:pt>
                <c:pt idx="35">
                  <c:v>18.010000000000005</c:v>
                </c:pt>
                <c:pt idx="36">
                  <c:v>18.12</c:v>
                </c:pt>
                <c:pt idx="37">
                  <c:v>18.22</c:v>
                </c:pt>
                <c:pt idx="38">
                  <c:v>18.329999999999988</c:v>
                </c:pt>
                <c:pt idx="39">
                  <c:v>18.420000000000002</c:v>
                </c:pt>
                <c:pt idx="40">
                  <c:v>18.52</c:v>
                </c:pt>
                <c:pt idx="41">
                  <c:v>18.610000000000024</c:v>
                </c:pt>
                <c:pt idx="42">
                  <c:v>18.71</c:v>
                </c:pt>
                <c:pt idx="43">
                  <c:v>18.79</c:v>
                </c:pt>
                <c:pt idx="44">
                  <c:v>18.88</c:v>
                </c:pt>
                <c:pt idx="45">
                  <c:v>18.959999999999987</c:v>
                </c:pt>
                <c:pt idx="46">
                  <c:v>19.04</c:v>
                </c:pt>
                <c:pt idx="47">
                  <c:v>19.12</c:v>
                </c:pt>
                <c:pt idx="48">
                  <c:v>19.18</c:v>
                </c:pt>
                <c:pt idx="49">
                  <c:v>19.25</c:v>
                </c:pt>
                <c:pt idx="50">
                  <c:v>19.3</c:v>
                </c:pt>
                <c:pt idx="51">
                  <c:v>19.36</c:v>
                </c:pt>
                <c:pt idx="52">
                  <c:v>19.399999999999999</c:v>
                </c:pt>
                <c:pt idx="53">
                  <c:v>19.459999999999987</c:v>
                </c:pt>
                <c:pt idx="54">
                  <c:v>19.5</c:v>
                </c:pt>
                <c:pt idx="55">
                  <c:v>19.57</c:v>
                </c:pt>
                <c:pt idx="56">
                  <c:v>19.59</c:v>
                </c:pt>
                <c:pt idx="57">
                  <c:v>19.64</c:v>
                </c:pt>
                <c:pt idx="58">
                  <c:v>19.670000000000005</c:v>
                </c:pt>
                <c:pt idx="59">
                  <c:v>19.7</c:v>
                </c:pt>
                <c:pt idx="60">
                  <c:v>19.73</c:v>
                </c:pt>
                <c:pt idx="61">
                  <c:v>19.760000000000002</c:v>
                </c:pt>
                <c:pt idx="62">
                  <c:v>19.779999999999987</c:v>
                </c:pt>
                <c:pt idx="63">
                  <c:v>19.809999999999999</c:v>
                </c:pt>
                <c:pt idx="64">
                  <c:v>19.829999999999988</c:v>
                </c:pt>
                <c:pt idx="65">
                  <c:v>19.850000000000001</c:v>
                </c:pt>
                <c:pt idx="66">
                  <c:v>19.87</c:v>
                </c:pt>
                <c:pt idx="67">
                  <c:v>19.89</c:v>
                </c:pt>
                <c:pt idx="68">
                  <c:v>19.899999999999999</c:v>
                </c:pt>
                <c:pt idx="69">
                  <c:v>19.91</c:v>
                </c:pt>
                <c:pt idx="70">
                  <c:v>19.93</c:v>
                </c:pt>
                <c:pt idx="71">
                  <c:v>19.939999999999987</c:v>
                </c:pt>
                <c:pt idx="72">
                  <c:v>19.95</c:v>
                </c:pt>
                <c:pt idx="73">
                  <c:v>19.95</c:v>
                </c:pt>
                <c:pt idx="74">
                  <c:v>19.959999999999987</c:v>
                </c:pt>
                <c:pt idx="75">
                  <c:v>19.97</c:v>
                </c:pt>
                <c:pt idx="76">
                  <c:v>19.97</c:v>
                </c:pt>
                <c:pt idx="77">
                  <c:v>19.97</c:v>
                </c:pt>
                <c:pt idx="78">
                  <c:v>19.979999999999986</c:v>
                </c:pt>
                <c:pt idx="79">
                  <c:v>19.989999999999966</c:v>
                </c:pt>
                <c:pt idx="80">
                  <c:v>20</c:v>
                </c:pt>
                <c:pt idx="81">
                  <c:v>20</c:v>
                </c:pt>
                <c:pt idx="82">
                  <c:v>20</c:v>
                </c:pt>
                <c:pt idx="83">
                  <c:v>20</c:v>
                </c:pt>
                <c:pt idx="84">
                  <c:v>20</c:v>
                </c:pt>
                <c:pt idx="85">
                  <c:v>20</c:v>
                </c:pt>
                <c:pt idx="86">
                  <c:v>20.010000000000005</c:v>
                </c:pt>
                <c:pt idx="87">
                  <c:v>20.010000000000005</c:v>
                </c:pt>
                <c:pt idx="88">
                  <c:v>20.02</c:v>
                </c:pt>
                <c:pt idx="89">
                  <c:v>20.02</c:v>
                </c:pt>
                <c:pt idx="90">
                  <c:v>20.02</c:v>
                </c:pt>
                <c:pt idx="91">
                  <c:v>20.010000000000005</c:v>
                </c:pt>
                <c:pt idx="92">
                  <c:v>20.010000000000005</c:v>
                </c:pt>
                <c:pt idx="93">
                  <c:v>20.03</c:v>
                </c:pt>
                <c:pt idx="94">
                  <c:v>19.95</c:v>
                </c:pt>
                <c:pt idx="95">
                  <c:v>20.03</c:v>
                </c:pt>
                <c:pt idx="96">
                  <c:v>20.03</c:v>
                </c:pt>
                <c:pt idx="97">
                  <c:v>20.010000000000005</c:v>
                </c:pt>
                <c:pt idx="98">
                  <c:v>20.03</c:v>
                </c:pt>
                <c:pt idx="99">
                  <c:v>20.03</c:v>
                </c:pt>
                <c:pt idx="100">
                  <c:v>20.03</c:v>
                </c:pt>
                <c:pt idx="101">
                  <c:v>20.03</c:v>
                </c:pt>
                <c:pt idx="102">
                  <c:v>20.02</c:v>
                </c:pt>
                <c:pt idx="103">
                  <c:v>20.02</c:v>
                </c:pt>
                <c:pt idx="104">
                  <c:v>20.010000000000005</c:v>
                </c:pt>
                <c:pt idx="105">
                  <c:v>20</c:v>
                </c:pt>
                <c:pt idx="106">
                  <c:v>20</c:v>
                </c:pt>
                <c:pt idx="107">
                  <c:v>20</c:v>
                </c:pt>
                <c:pt idx="108">
                  <c:v>19.989999999999966</c:v>
                </c:pt>
                <c:pt idx="109">
                  <c:v>19.989999999999966</c:v>
                </c:pt>
                <c:pt idx="110">
                  <c:v>20.010000000000005</c:v>
                </c:pt>
                <c:pt idx="111">
                  <c:v>20.010000000000005</c:v>
                </c:pt>
                <c:pt idx="112">
                  <c:v>20.010000000000005</c:v>
                </c:pt>
                <c:pt idx="113">
                  <c:v>20.010000000000005</c:v>
                </c:pt>
                <c:pt idx="114">
                  <c:v>20.010000000000005</c:v>
                </c:pt>
                <c:pt idx="115">
                  <c:v>20.010000000000005</c:v>
                </c:pt>
                <c:pt idx="116">
                  <c:v>20.02</c:v>
                </c:pt>
                <c:pt idx="117">
                  <c:v>20.02</c:v>
                </c:pt>
                <c:pt idx="118">
                  <c:v>20.03</c:v>
                </c:pt>
                <c:pt idx="119">
                  <c:v>20.03</c:v>
                </c:pt>
                <c:pt idx="120">
                  <c:v>20.04</c:v>
                </c:pt>
                <c:pt idx="121">
                  <c:v>20.04</c:v>
                </c:pt>
                <c:pt idx="122">
                  <c:v>20.05</c:v>
                </c:pt>
                <c:pt idx="123">
                  <c:v>20.05</c:v>
                </c:pt>
                <c:pt idx="124">
                  <c:v>20.05</c:v>
                </c:pt>
                <c:pt idx="125">
                  <c:v>20.05</c:v>
                </c:pt>
                <c:pt idx="126">
                  <c:v>20.05</c:v>
                </c:pt>
                <c:pt idx="127">
                  <c:v>20.05</c:v>
                </c:pt>
                <c:pt idx="128">
                  <c:v>20.05</c:v>
                </c:pt>
                <c:pt idx="129">
                  <c:v>20.05</c:v>
                </c:pt>
                <c:pt idx="130">
                  <c:v>20.05</c:v>
                </c:pt>
                <c:pt idx="131">
                  <c:v>20.05</c:v>
                </c:pt>
                <c:pt idx="132">
                  <c:v>20.05</c:v>
                </c:pt>
                <c:pt idx="133">
                  <c:v>20.05</c:v>
                </c:pt>
                <c:pt idx="134">
                  <c:v>20.05</c:v>
                </c:pt>
                <c:pt idx="135">
                  <c:v>20.05</c:v>
                </c:pt>
                <c:pt idx="136">
                  <c:v>20.059999999999999</c:v>
                </c:pt>
                <c:pt idx="137">
                  <c:v>20.059999999999999</c:v>
                </c:pt>
                <c:pt idx="138">
                  <c:v>20.059999999999999</c:v>
                </c:pt>
                <c:pt idx="139">
                  <c:v>20.059999999999999</c:v>
                </c:pt>
                <c:pt idx="140">
                  <c:v>20.059999999999999</c:v>
                </c:pt>
                <c:pt idx="141">
                  <c:v>20.059999999999999</c:v>
                </c:pt>
                <c:pt idx="142">
                  <c:v>20.059999999999999</c:v>
                </c:pt>
                <c:pt idx="143">
                  <c:v>20.059999999999999</c:v>
                </c:pt>
                <c:pt idx="144">
                  <c:v>20.059999999999999</c:v>
                </c:pt>
                <c:pt idx="145">
                  <c:v>20.059999999999999</c:v>
                </c:pt>
                <c:pt idx="146">
                  <c:v>20.059999999999999</c:v>
                </c:pt>
                <c:pt idx="147">
                  <c:v>20.059999999999999</c:v>
                </c:pt>
                <c:pt idx="148">
                  <c:v>20.059999999999999</c:v>
                </c:pt>
                <c:pt idx="149">
                  <c:v>20.059999999999999</c:v>
                </c:pt>
                <c:pt idx="150">
                  <c:v>20.059999999999999</c:v>
                </c:pt>
                <c:pt idx="151">
                  <c:v>20.05</c:v>
                </c:pt>
                <c:pt idx="152">
                  <c:v>20.059999999999999</c:v>
                </c:pt>
                <c:pt idx="153">
                  <c:v>20.05</c:v>
                </c:pt>
                <c:pt idx="154">
                  <c:v>20.05</c:v>
                </c:pt>
                <c:pt idx="155">
                  <c:v>20.05</c:v>
                </c:pt>
                <c:pt idx="156">
                  <c:v>20.05</c:v>
                </c:pt>
                <c:pt idx="157">
                  <c:v>20.05</c:v>
                </c:pt>
                <c:pt idx="158">
                  <c:v>20.05</c:v>
                </c:pt>
                <c:pt idx="159">
                  <c:v>20.05</c:v>
                </c:pt>
                <c:pt idx="160">
                  <c:v>20.05</c:v>
                </c:pt>
                <c:pt idx="161">
                  <c:v>20.05</c:v>
                </c:pt>
                <c:pt idx="162">
                  <c:v>20.05</c:v>
                </c:pt>
                <c:pt idx="163">
                  <c:v>20.05</c:v>
                </c:pt>
                <c:pt idx="164">
                  <c:v>20.05</c:v>
                </c:pt>
                <c:pt idx="165">
                  <c:v>20.059999999999999</c:v>
                </c:pt>
                <c:pt idx="166">
                  <c:v>20.059999999999999</c:v>
                </c:pt>
                <c:pt idx="167">
                  <c:v>20.059999999999999</c:v>
                </c:pt>
                <c:pt idx="168">
                  <c:v>20.059999999999999</c:v>
                </c:pt>
                <c:pt idx="169">
                  <c:v>20.059999999999999</c:v>
                </c:pt>
                <c:pt idx="170">
                  <c:v>20.059999999999999</c:v>
                </c:pt>
                <c:pt idx="171">
                  <c:v>20.059999999999999</c:v>
                </c:pt>
                <c:pt idx="172">
                  <c:v>20.059999999999999</c:v>
                </c:pt>
                <c:pt idx="173">
                  <c:v>20.059999999999999</c:v>
                </c:pt>
                <c:pt idx="174">
                  <c:v>20.059999999999999</c:v>
                </c:pt>
                <c:pt idx="175">
                  <c:v>20.059999999999999</c:v>
                </c:pt>
                <c:pt idx="176">
                  <c:v>20.059999999999999</c:v>
                </c:pt>
                <c:pt idx="177">
                  <c:v>20.059999999999999</c:v>
                </c:pt>
                <c:pt idx="178">
                  <c:v>20.02</c:v>
                </c:pt>
                <c:pt idx="179">
                  <c:v>20.010000000000005</c:v>
                </c:pt>
                <c:pt idx="180">
                  <c:v>20.059999999999999</c:v>
                </c:pt>
                <c:pt idx="181">
                  <c:v>20.059999999999999</c:v>
                </c:pt>
                <c:pt idx="182">
                  <c:v>20.05</c:v>
                </c:pt>
                <c:pt idx="183">
                  <c:v>20.05</c:v>
                </c:pt>
                <c:pt idx="184">
                  <c:v>20.05</c:v>
                </c:pt>
                <c:pt idx="185">
                  <c:v>20.05</c:v>
                </c:pt>
                <c:pt idx="186">
                  <c:v>20</c:v>
                </c:pt>
                <c:pt idx="187">
                  <c:v>20.05</c:v>
                </c:pt>
                <c:pt idx="188">
                  <c:v>20.04</c:v>
                </c:pt>
                <c:pt idx="189">
                  <c:v>20.04</c:v>
                </c:pt>
                <c:pt idx="190">
                  <c:v>20.03</c:v>
                </c:pt>
                <c:pt idx="191">
                  <c:v>20.03</c:v>
                </c:pt>
                <c:pt idx="192">
                  <c:v>20.03</c:v>
                </c:pt>
                <c:pt idx="193">
                  <c:v>20.03</c:v>
                </c:pt>
                <c:pt idx="194">
                  <c:v>20.03</c:v>
                </c:pt>
                <c:pt idx="195">
                  <c:v>20.02</c:v>
                </c:pt>
                <c:pt idx="196">
                  <c:v>20.02</c:v>
                </c:pt>
                <c:pt idx="197">
                  <c:v>20.02</c:v>
                </c:pt>
                <c:pt idx="198">
                  <c:v>20.02</c:v>
                </c:pt>
                <c:pt idx="199">
                  <c:v>20.010000000000005</c:v>
                </c:pt>
                <c:pt idx="200">
                  <c:v>20.010000000000005</c:v>
                </c:pt>
                <c:pt idx="201">
                  <c:v>20.010000000000005</c:v>
                </c:pt>
                <c:pt idx="202">
                  <c:v>20</c:v>
                </c:pt>
                <c:pt idx="203">
                  <c:v>20</c:v>
                </c:pt>
                <c:pt idx="204">
                  <c:v>20</c:v>
                </c:pt>
                <c:pt idx="205">
                  <c:v>19.95</c:v>
                </c:pt>
                <c:pt idx="206">
                  <c:v>20</c:v>
                </c:pt>
                <c:pt idx="207">
                  <c:v>20</c:v>
                </c:pt>
                <c:pt idx="208">
                  <c:v>20</c:v>
                </c:pt>
                <c:pt idx="209">
                  <c:v>19.989999999999966</c:v>
                </c:pt>
                <c:pt idx="210">
                  <c:v>19.989999999999966</c:v>
                </c:pt>
                <c:pt idx="211">
                  <c:v>19.989999999999966</c:v>
                </c:pt>
                <c:pt idx="212">
                  <c:v>19.979999999999986</c:v>
                </c:pt>
                <c:pt idx="213">
                  <c:v>19.979999999999986</c:v>
                </c:pt>
                <c:pt idx="214">
                  <c:v>19.979999999999986</c:v>
                </c:pt>
                <c:pt idx="215">
                  <c:v>19.979999999999986</c:v>
                </c:pt>
                <c:pt idx="216">
                  <c:v>19.979999999999986</c:v>
                </c:pt>
                <c:pt idx="217">
                  <c:v>19.97</c:v>
                </c:pt>
                <c:pt idx="218">
                  <c:v>19.97</c:v>
                </c:pt>
                <c:pt idx="219">
                  <c:v>19.97</c:v>
                </c:pt>
                <c:pt idx="220">
                  <c:v>19.97</c:v>
                </c:pt>
                <c:pt idx="221">
                  <c:v>19.97</c:v>
                </c:pt>
                <c:pt idx="222">
                  <c:v>19.97</c:v>
                </c:pt>
                <c:pt idx="223">
                  <c:v>19.97</c:v>
                </c:pt>
                <c:pt idx="224">
                  <c:v>19.97</c:v>
                </c:pt>
                <c:pt idx="225">
                  <c:v>19.97</c:v>
                </c:pt>
                <c:pt idx="226">
                  <c:v>19.97</c:v>
                </c:pt>
                <c:pt idx="227">
                  <c:v>19.959999999999987</c:v>
                </c:pt>
                <c:pt idx="228">
                  <c:v>19.959999999999987</c:v>
                </c:pt>
                <c:pt idx="229">
                  <c:v>19.959999999999987</c:v>
                </c:pt>
                <c:pt idx="230">
                  <c:v>19.97</c:v>
                </c:pt>
                <c:pt idx="231">
                  <c:v>19.959999999999987</c:v>
                </c:pt>
                <c:pt idx="232">
                  <c:v>19.97</c:v>
                </c:pt>
                <c:pt idx="233">
                  <c:v>19.959999999999987</c:v>
                </c:pt>
                <c:pt idx="234">
                  <c:v>19.959999999999987</c:v>
                </c:pt>
                <c:pt idx="235">
                  <c:v>19.959999999999987</c:v>
                </c:pt>
                <c:pt idx="236">
                  <c:v>19.959999999999987</c:v>
                </c:pt>
                <c:pt idx="237">
                  <c:v>19.959999999999987</c:v>
                </c:pt>
                <c:pt idx="238">
                  <c:v>19.959999999999987</c:v>
                </c:pt>
                <c:pt idx="239">
                  <c:v>19.959999999999987</c:v>
                </c:pt>
                <c:pt idx="240">
                  <c:v>19.959999999999987</c:v>
                </c:pt>
                <c:pt idx="241">
                  <c:v>19.959999999999987</c:v>
                </c:pt>
                <c:pt idx="242">
                  <c:v>19.959999999999987</c:v>
                </c:pt>
                <c:pt idx="243">
                  <c:v>19.959999999999987</c:v>
                </c:pt>
                <c:pt idx="244">
                  <c:v>19.959999999999987</c:v>
                </c:pt>
                <c:pt idx="245">
                  <c:v>19.959999999999987</c:v>
                </c:pt>
                <c:pt idx="246">
                  <c:v>19.959999999999987</c:v>
                </c:pt>
                <c:pt idx="247">
                  <c:v>19.959999999999987</c:v>
                </c:pt>
                <c:pt idx="248">
                  <c:v>19.959999999999987</c:v>
                </c:pt>
                <c:pt idx="249">
                  <c:v>19.959999999999987</c:v>
                </c:pt>
                <c:pt idx="250">
                  <c:v>19.959999999999987</c:v>
                </c:pt>
                <c:pt idx="251">
                  <c:v>19.95</c:v>
                </c:pt>
                <c:pt idx="252">
                  <c:v>19.95</c:v>
                </c:pt>
                <c:pt idx="253">
                  <c:v>19.95</c:v>
                </c:pt>
                <c:pt idx="254">
                  <c:v>19.95</c:v>
                </c:pt>
                <c:pt idx="255">
                  <c:v>19.939999999999987</c:v>
                </c:pt>
                <c:pt idx="256">
                  <c:v>19.95</c:v>
                </c:pt>
                <c:pt idx="257">
                  <c:v>19.95</c:v>
                </c:pt>
                <c:pt idx="258">
                  <c:v>19.939999999999987</c:v>
                </c:pt>
                <c:pt idx="259">
                  <c:v>19.939999999999987</c:v>
                </c:pt>
                <c:pt idx="260">
                  <c:v>19.939999999999987</c:v>
                </c:pt>
                <c:pt idx="261">
                  <c:v>19.88</c:v>
                </c:pt>
                <c:pt idx="262">
                  <c:v>19.93</c:v>
                </c:pt>
                <c:pt idx="263">
                  <c:v>19.939999999999987</c:v>
                </c:pt>
                <c:pt idx="264">
                  <c:v>19.93</c:v>
                </c:pt>
                <c:pt idx="265">
                  <c:v>19.93</c:v>
                </c:pt>
                <c:pt idx="266">
                  <c:v>19.93</c:v>
                </c:pt>
                <c:pt idx="267">
                  <c:v>19.93</c:v>
                </c:pt>
                <c:pt idx="268">
                  <c:v>19.920000000000002</c:v>
                </c:pt>
                <c:pt idx="269">
                  <c:v>19.93</c:v>
                </c:pt>
                <c:pt idx="270">
                  <c:v>19.920000000000002</c:v>
                </c:pt>
                <c:pt idx="271">
                  <c:v>19.920000000000002</c:v>
                </c:pt>
                <c:pt idx="272">
                  <c:v>19.920000000000002</c:v>
                </c:pt>
                <c:pt idx="273">
                  <c:v>19.920000000000002</c:v>
                </c:pt>
                <c:pt idx="274">
                  <c:v>19.920000000000002</c:v>
                </c:pt>
                <c:pt idx="275">
                  <c:v>19.920000000000002</c:v>
                </c:pt>
                <c:pt idx="276">
                  <c:v>19.920000000000002</c:v>
                </c:pt>
                <c:pt idx="277">
                  <c:v>19.920000000000002</c:v>
                </c:pt>
                <c:pt idx="278">
                  <c:v>19.920000000000002</c:v>
                </c:pt>
                <c:pt idx="279">
                  <c:v>19.920000000000002</c:v>
                </c:pt>
                <c:pt idx="280">
                  <c:v>19.93</c:v>
                </c:pt>
                <c:pt idx="281">
                  <c:v>19.920000000000002</c:v>
                </c:pt>
                <c:pt idx="282">
                  <c:v>19.920000000000002</c:v>
                </c:pt>
                <c:pt idx="283">
                  <c:v>19.93</c:v>
                </c:pt>
                <c:pt idx="284">
                  <c:v>19.91</c:v>
                </c:pt>
                <c:pt idx="285">
                  <c:v>19.920000000000002</c:v>
                </c:pt>
                <c:pt idx="286">
                  <c:v>19.91</c:v>
                </c:pt>
                <c:pt idx="287">
                  <c:v>19.920000000000002</c:v>
                </c:pt>
                <c:pt idx="288">
                  <c:v>19.920000000000002</c:v>
                </c:pt>
                <c:pt idx="289">
                  <c:v>19.91</c:v>
                </c:pt>
                <c:pt idx="290">
                  <c:v>19.920000000000002</c:v>
                </c:pt>
                <c:pt idx="291">
                  <c:v>19.91</c:v>
                </c:pt>
                <c:pt idx="292">
                  <c:v>19.91</c:v>
                </c:pt>
                <c:pt idx="293">
                  <c:v>19.91</c:v>
                </c:pt>
                <c:pt idx="294">
                  <c:v>19.899999999999999</c:v>
                </c:pt>
                <c:pt idx="295">
                  <c:v>19.899999999999999</c:v>
                </c:pt>
                <c:pt idx="296">
                  <c:v>19.899999999999999</c:v>
                </c:pt>
                <c:pt idx="297">
                  <c:v>19.89</c:v>
                </c:pt>
                <c:pt idx="298">
                  <c:v>19.89</c:v>
                </c:pt>
                <c:pt idx="299">
                  <c:v>19.89</c:v>
                </c:pt>
                <c:pt idx="300">
                  <c:v>19.89</c:v>
                </c:pt>
                <c:pt idx="301">
                  <c:v>19.89</c:v>
                </c:pt>
                <c:pt idx="302">
                  <c:v>19.89</c:v>
                </c:pt>
                <c:pt idx="303">
                  <c:v>19.89</c:v>
                </c:pt>
                <c:pt idx="304">
                  <c:v>19.89</c:v>
                </c:pt>
                <c:pt idx="305">
                  <c:v>19.89</c:v>
                </c:pt>
                <c:pt idx="306">
                  <c:v>19.89</c:v>
                </c:pt>
                <c:pt idx="307">
                  <c:v>19.89</c:v>
                </c:pt>
                <c:pt idx="308">
                  <c:v>19.89</c:v>
                </c:pt>
                <c:pt idx="309">
                  <c:v>19.89</c:v>
                </c:pt>
                <c:pt idx="310">
                  <c:v>19.88</c:v>
                </c:pt>
                <c:pt idx="311">
                  <c:v>19.88</c:v>
                </c:pt>
                <c:pt idx="312">
                  <c:v>19.89</c:v>
                </c:pt>
                <c:pt idx="313">
                  <c:v>19.89</c:v>
                </c:pt>
                <c:pt idx="314">
                  <c:v>19.89</c:v>
                </c:pt>
                <c:pt idx="315">
                  <c:v>19.899999999999999</c:v>
                </c:pt>
                <c:pt idx="316">
                  <c:v>19.899999999999999</c:v>
                </c:pt>
                <c:pt idx="317">
                  <c:v>19.899999999999999</c:v>
                </c:pt>
                <c:pt idx="318">
                  <c:v>19.899999999999999</c:v>
                </c:pt>
                <c:pt idx="319">
                  <c:v>19.899999999999999</c:v>
                </c:pt>
                <c:pt idx="320">
                  <c:v>19.91</c:v>
                </c:pt>
                <c:pt idx="321">
                  <c:v>19.920000000000002</c:v>
                </c:pt>
                <c:pt idx="322">
                  <c:v>19.920000000000002</c:v>
                </c:pt>
                <c:pt idx="323">
                  <c:v>19.920000000000002</c:v>
                </c:pt>
                <c:pt idx="324">
                  <c:v>19.93</c:v>
                </c:pt>
                <c:pt idx="325">
                  <c:v>19.93</c:v>
                </c:pt>
                <c:pt idx="326">
                  <c:v>19.93</c:v>
                </c:pt>
                <c:pt idx="327">
                  <c:v>19.93</c:v>
                </c:pt>
                <c:pt idx="328">
                  <c:v>19.93</c:v>
                </c:pt>
                <c:pt idx="329">
                  <c:v>19.93</c:v>
                </c:pt>
                <c:pt idx="330">
                  <c:v>19.93</c:v>
                </c:pt>
                <c:pt idx="331">
                  <c:v>19.939999999999987</c:v>
                </c:pt>
                <c:pt idx="332">
                  <c:v>19.939999999999987</c:v>
                </c:pt>
                <c:pt idx="333">
                  <c:v>19.939999999999987</c:v>
                </c:pt>
                <c:pt idx="334">
                  <c:v>19.939999999999987</c:v>
                </c:pt>
                <c:pt idx="335">
                  <c:v>19.939999999999987</c:v>
                </c:pt>
                <c:pt idx="336">
                  <c:v>19.95</c:v>
                </c:pt>
                <c:pt idx="337">
                  <c:v>19.95</c:v>
                </c:pt>
                <c:pt idx="338">
                  <c:v>19.939999999999987</c:v>
                </c:pt>
                <c:pt idx="339">
                  <c:v>19.95</c:v>
                </c:pt>
                <c:pt idx="340">
                  <c:v>19.95</c:v>
                </c:pt>
                <c:pt idx="341">
                  <c:v>19.95</c:v>
                </c:pt>
                <c:pt idx="342">
                  <c:v>19.939999999999987</c:v>
                </c:pt>
                <c:pt idx="343">
                  <c:v>19.939999999999987</c:v>
                </c:pt>
                <c:pt idx="344">
                  <c:v>19.939999999999987</c:v>
                </c:pt>
                <c:pt idx="345">
                  <c:v>19.939999999999987</c:v>
                </c:pt>
                <c:pt idx="346">
                  <c:v>19.939999999999987</c:v>
                </c:pt>
                <c:pt idx="347">
                  <c:v>19.939999999999987</c:v>
                </c:pt>
                <c:pt idx="348">
                  <c:v>19.939999999999987</c:v>
                </c:pt>
                <c:pt idx="349">
                  <c:v>19.939999999999987</c:v>
                </c:pt>
                <c:pt idx="350">
                  <c:v>19.95</c:v>
                </c:pt>
                <c:pt idx="351">
                  <c:v>19.95</c:v>
                </c:pt>
                <c:pt idx="352">
                  <c:v>19.95</c:v>
                </c:pt>
                <c:pt idx="353">
                  <c:v>19.95</c:v>
                </c:pt>
                <c:pt idx="354">
                  <c:v>19.95</c:v>
                </c:pt>
                <c:pt idx="355">
                  <c:v>19.95</c:v>
                </c:pt>
                <c:pt idx="356">
                  <c:v>19.95</c:v>
                </c:pt>
                <c:pt idx="357">
                  <c:v>19.95</c:v>
                </c:pt>
                <c:pt idx="358">
                  <c:v>19.95</c:v>
                </c:pt>
                <c:pt idx="359">
                  <c:v>19.95</c:v>
                </c:pt>
                <c:pt idx="360">
                  <c:v>19.95</c:v>
                </c:pt>
                <c:pt idx="361">
                  <c:v>19.95</c:v>
                </c:pt>
                <c:pt idx="362">
                  <c:v>19.95</c:v>
                </c:pt>
                <c:pt idx="363">
                  <c:v>19.95</c:v>
                </c:pt>
                <c:pt idx="364">
                  <c:v>19.95</c:v>
                </c:pt>
                <c:pt idx="365">
                  <c:v>19.95</c:v>
                </c:pt>
                <c:pt idx="366">
                  <c:v>19.95</c:v>
                </c:pt>
                <c:pt idx="367">
                  <c:v>19.95</c:v>
                </c:pt>
                <c:pt idx="368">
                  <c:v>19.95</c:v>
                </c:pt>
                <c:pt idx="369">
                  <c:v>19.95</c:v>
                </c:pt>
                <c:pt idx="370">
                  <c:v>19.95</c:v>
                </c:pt>
                <c:pt idx="371">
                  <c:v>19.95</c:v>
                </c:pt>
                <c:pt idx="372">
                  <c:v>19.95</c:v>
                </c:pt>
                <c:pt idx="373">
                  <c:v>19.95</c:v>
                </c:pt>
                <c:pt idx="374">
                  <c:v>19.95</c:v>
                </c:pt>
                <c:pt idx="375">
                  <c:v>19.95</c:v>
                </c:pt>
                <c:pt idx="376">
                  <c:v>19.95</c:v>
                </c:pt>
                <c:pt idx="377">
                  <c:v>19.95</c:v>
                </c:pt>
                <c:pt idx="378">
                  <c:v>19.95</c:v>
                </c:pt>
                <c:pt idx="379">
                  <c:v>19.95</c:v>
                </c:pt>
                <c:pt idx="380">
                  <c:v>19.95</c:v>
                </c:pt>
                <c:pt idx="381">
                  <c:v>19.95</c:v>
                </c:pt>
                <c:pt idx="382">
                  <c:v>19.95</c:v>
                </c:pt>
                <c:pt idx="383">
                  <c:v>19.95</c:v>
                </c:pt>
                <c:pt idx="384">
                  <c:v>19.95</c:v>
                </c:pt>
                <c:pt idx="385">
                  <c:v>19.95</c:v>
                </c:pt>
                <c:pt idx="386">
                  <c:v>19.95</c:v>
                </c:pt>
                <c:pt idx="387">
                  <c:v>19.939999999999987</c:v>
                </c:pt>
                <c:pt idx="388">
                  <c:v>19.939999999999987</c:v>
                </c:pt>
                <c:pt idx="389">
                  <c:v>19.939999999999987</c:v>
                </c:pt>
                <c:pt idx="390">
                  <c:v>19.93</c:v>
                </c:pt>
                <c:pt idx="391">
                  <c:v>19.93</c:v>
                </c:pt>
                <c:pt idx="392">
                  <c:v>19.93</c:v>
                </c:pt>
                <c:pt idx="393">
                  <c:v>19.93</c:v>
                </c:pt>
                <c:pt idx="394">
                  <c:v>19.93</c:v>
                </c:pt>
                <c:pt idx="395">
                  <c:v>19.93</c:v>
                </c:pt>
                <c:pt idx="396">
                  <c:v>19.93</c:v>
                </c:pt>
                <c:pt idx="397">
                  <c:v>19.91</c:v>
                </c:pt>
                <c:pt idx="398">
                  <c:v>19.91</c:v>
                </c:pt>
                <c:pt idx="399">
                  <c:v>19.91</c:v>
                </c:pt>
                <c:pt idx="400">
                  <c:v>19.899999999999999</c:v>
                </c:pt>
                <c:pt idx="401">
                  <c:v>19.899999999999999</c:v>
                </c:pt>
                <c:pt idx="402">
                  <c:v>19.89</c:v>
                </c:pt>
                <c:pt idx="403">
                  <c:v>19.88</c:v>
                </c:pt>
                <c:pt idx="404">
                  <c:v>19.87</c:v>
                </c:pt>
                <c:pt idx="405">
                  <c:v>19.86</c:v>
                </c:pt>
                <c:pt idx="406">
                  <c:v>19.850000000000001</c:v>
                </c:pt>
                <c:pt idx="407">
                  <c:v>19.829999999999988</c:v>
                </c:pt>
                <c:pt idx="408">
                  <c:v>19.82</c:v>
                </c:pt>
                <c:pt idx="409">
                  <c:v>19.8</c:v>
                </c:pt>
                <c:pt idx="410">
                  <c:v>19.779999999999987</c:v>
                </c:pt>
                <c:pt idx="411">
                  <c:v>19.760000000000002</c:v>
                </c:pt>
                <c:pt idx="412">
                  <c:v>19.73</c:v>
                </c:pt>
                <c:pt idx="413">
                  <c:v>19.71</c:v>
                </c:pt>
                <c:pt idx="414">
                  <c:v>19.68</c:v>
                </c:pt>
                <c:pt idx="415">
                  <c:v>19.649999999999999</c:v>
                </c:pt>
                <c:pt idx="416">
                  <c:v>19.62</c:v>
                </c:pt>
                <c:pt idx="417">
                  <c:v>19.579999999999988</c:v>
                </c:pt>
                <c:pt idx="418">
                  <c:v>19.54</c:v>
                </c:pt>
                <c:pt idx="419">
                  <c:v>19.5</c:v>
                </c:pt>
                <c:pt idx="420">
                  <c:v>19.45</c:v>
                </c:pt>
                <c:pt idx="421">
                  <c:v>19.399999999999999</c:v>
                </c:pt>
                <c:pt idx="422">
                  <c:v>19.34</c:v>
                </c:pt>
                <c:pt idx="423">
                  <c:v>19.29</c:v>
                </c:pt>
                <c:pt idx="424">
                  <c:v>19.23</c:v>
                </c:pt>
                <c:pt idx="425">
                  <c:v>19.16</c:v>
                </c:pt>
                <c:pt idx="426">
                  <c:v>19.079999999999988</c:v>
                </c:pt>
                <c:pt idx="427">
                  <c:v>19</c:v>
                </c:pt>
                <c:pt idx="428">
                  <c:v>18.939999999999987</c:v>
                </c:pt>
                <c:pt idx="429">
                  <c:v>18.86</c:v>
                </c:pt>
                <c:pt idx="430">
                  <c:v>18.77</c:v>
                </c:pt>
                <c:pt idx="431">
                  <c:v>18.68</c:v>
                </c:pt>
                <c:pt idx="432">
                  <c:v>18.59</c:v>
                </c:pt>
                <c:pt idx="433">
                  <c:v>18.510000000000005</c:v>
                </c:pt>
                <c:pt idx="434">
                  <c:v>18.399999999999999</c:v>
                </c:pt>
                <c:pt idx="435">
                  <c:v>18.3</c:v>
                </c:pt>
                <c:pt idx="436">
                  <c:v>18.2</c:v>
                </c:pt>
                <c:pt idx="437">
                  <c:v>18.09</c:v>
                </c:pt>
                <c:pt idx="438">
                  <c:v>17.979999999999986</c:v>
                </c:pt>
                <c:pt idx="439">
                  <c:v>17.86</c:v>
                </c:pt>
                <c:pt idx="440">
                  <c:v>17.760000000000002</c:v>
                </c:pt>
                <c:pt idx="441">
                  <c:v>17.64</c:v>
                </c:pt>
                <c:pt idx="442">
                  <c:v>17.52</c:v>
                </c:pt>
                <c:pt idx="443">
                  <c:v>17.399999999999999</c:v>
                </c:pt>
                <c:pt idx="444">
                  <c:v>17.27</c:v>
                </c:pt>
                <c:pt idx="445">
                  <c:v>17.14</c:v>
                </c:pt>
                <c:pt idx="446">
                  <c:v>17.010000000000005</c:v>
                </c:pt>
                <c:pt idx="447">
                  <c:v>16.89</c:v>
                </c:pt>
                <c:pt idx="448">
                  <c:v>16.760000000000002</c:v>
                </c:pt>
                <c:pt idx="449">
                  <c:v>16.630000000000024</c:v>
                </c:pt>
                <c:pt idx="450">
                  <c:v>16.489999999999966</c:v>
                </c:pt>
                <c:pt idx="451">
                  <c:v>16.350000000000001</c:v>
                </c:pt>
                <c:pt idx="452">
                  <c:v>16.22</c:v>
                </c:pt>
                <c:pt idx="453">
                  <c:v>16.07</c:v>
                </c:pt>
                <c:pt idx="454">
                  <c:v>15.93</c:v>
                </c:pt>
                <c:pt idx="455">
                  <c:v>15.78</c:v>
                </c:pt>
                <c:pt idx="456">
                  <c:v>15.62</c:v>
                </c:pt>
                <c:pt idx="457">
                  <c:v>15.47</c:v>
                </c:pt>
                <c:pt idx="458">
                  <c:v>15.31</c:v>
                </c:pt>
                <c:pt idx="459">
                  <c:v>15.139999999999999</c:v>
                </c:pt>
                <c:pt idx="460">
                  <c:v>14.96</c:v>
                </c:pt>
                <c:pt idx="461">
                  <c:v>14.78</c:v>
                </c:pt>
                <c:pt idx="462">
                  <c:v>14.61</c:v>
                </c:pt>
                <c:pt idx="463">
                  <c:v>14.43</c:v>
                </c:pt>
                <c:pt idx="464">
                  <c:v>14.239999999999998</c:v>
                </c:pt>
                <c:pt idx="465">
                  <c:v>14.04</c:v>
                </c:pt>
                <c:pt idx="466">
                  <c:v>13.84</c:v>
                </c:pt>
                <c:pt idx="467">
                  <c:v>13.639999999999999</c:v>
                </c:pt>
                <c:pt idx="468">
                  <c:v>13.43</c:v>
                </c:pt>
                <c:pt idx="469">
                  <c:v>13.229999999999999</c:v>
                </c:pt>
                <c:pt idx="470">
                  <c:v>13.02</c:v>
                </c:pt>
                <c:pt idx="471">
                  <c:v>12.81</c:v>
                </c:pt>
                <c:pt idx="472">
                  <c:v>12.61</c:v>
                </c:pt>
                <c:pt idx="473">
                  <c:v>12.4</c:v>
                </c:pt>
                <c:pt idx="474">
                  <c:v>12.2</c:v>
                </c:pt>
                <c:pt idx="475">
                  <c:v>11.99</c:v>
                </c:pt>
                <c:pt idx="476">
                  <c:v>11.79</c:v>
                </c:pt>
                <c:pt idx="477">
                  <c:v>11.59</c:v>
                </c:pt>
                <c:pt idx="478">
                  <c:v>11.39</c:v>
                </c:pt>
                <c:pt idx="479">
                  <c:v>11.2</c:v>
                </c:pt>
                <c:pt idx="480">
                  <c:v>10.99</c:v>
                </c:pt>
                <c:pt idx="481">
                  <c:v>10.8</c:v>
                </c:pt>
                <c:pt idx="482">
                  <c:v>10.61</c:v>
                </c:pt>
                <c:pt idx="483">
                  <c:v>10.41</c:v>
                </c:pt>
                <c:pt idx="484">
                  <c:v>10.220000000000001</c:v>
                </c:pt>
                <c:pt idx="485">
                  <c:v>10.040000000000001</c:v>
                </c:pt>
                <c:pt idx="486">
                  <c:v>9.8500000000000068</c:v>
                </c:pt>
                <c:pt idx="487">
                  <c:v>9.67</c:v>
                </c:pt>
                <c:pt idx="488">
                  <c:v>9.49</c:v>
                </c:pt>
                <c:pt idx="489">
                  <c:v>9.31</c:v>
                </c:pt>
                <c:pt idx="490">
                  <c:v>9.1399999999999988</c:v>
                </c:pt>
                <c:pt idx="491">
                  <c:v>8.9700000000000006</c:v>
                </c:pt>
                <c:pt idx="492">
                  <c:v>8.8000000000000007</c:v>
                </c:pt>
                <c:pt idx="493">
                  <c:v>8.629999999999999</c:v>
                </c:pt>
                <c:pt idx="494">
                  <c:v>8.48</c:v>
                </c:pt>
                <c:pt idx="495">
                  <c:v>8.33</c:v>
                </c:pt>
                <c:pt idx="496">
                  <c:v>8.18</c:v>
                </c:pt>
                <c:pt idx="497">
                  <c:v>8.0400000000000009</c:v>
                </c:pt>
                <c:pt idx="498">
                  <c:v>7.9</c:v>
                </c:pt>
                <c:pt idx="499">
                  <c:v>7.7700000000000014</c:v>
                </c:pt>
                <c:pt idx="500">
                  <c:v>7.6499999999999995</c:v>
                </c:pt>
                <c:pt idx="501">
                  <c:v>7.52</c:v>
                </c:pt>
                <c:pt idx="502">
                  <c:v>7.4</c:v>
                </c:pt>
                <c:pt idx="503">
                  <c:v>7.28</c:v>
                </c:pt>
                <c:pt idx="504">
                  <c:v>7.17</c:v>
                </c:pt>
                <c:pt idx="505">
                  <c:v>7.07</c:v>
                </c:pt>
                <c:pt idx="506">
                  <c:v>6.9700000000000024</c:v>
                </c:pt>
                <c:pt idx="507">
                  <c:v>6.87</c:v>
                </c:pt>
                <c:pt idx="508">
                  <c:v>6.76</c:v>
                </c:pt>
                <c:pt idx="509">
                  <c:v>6.67</c:v>
                </c:pt>
                <c:pt idx="510">
                  <c:v>6.58</c:v>
                </c:pt>
                <c:pt idx="511">
                  <c:v>6.49</c:v>
                </c:pt>
                <c:pt idx="512">
                  <c:v>6.41</c:v>
                </c:pt>
                <c:pt idx="513">
                  <c:v>6.33</c:v>
                </c:pt>
                <c:pt idx="514">
                  <c:v>6.25</c:v>
                </c:pt>
                <c:pt idx="515">
                  <c:v>6.18</c:v>
                </c:pt>
                <c:pt idx="516">
                  <c:v>6.1099999999999985</c:v>
                </c:pt>
                <c:pt idx="517">
                  <c:v>6.04</c:v>
                </c:pt>
                <c:pt idx="518">
                  <c:v>5.9700000000000024</c:v>
                </c:pt>
                <c:pt idx="519">
                  <c:v>5.9</c:v>
                </c:pt>
                <c:pt idx="520">
                  <c:v>0</c:v>
                </c:pt>
                <c:pt idx="521">
                  <c:v>0</c:v>
                </c:pt>
                <c:pt idx="522">
                  <c:v>0</c:v>
                </c:pt>
                <c:pt idx="523">
                  <c:v>0</c:v>
                </c:pt>
                <c:pt idx="524">
                  <c:v>0</c:v>
                </c:pt>
              </c:numCache>
            </c:numRef>
          </c:yVal>
          <c:smooth val="0"/>
        </c:ser>
        <c:ser>
          <c:idx val="3"/>
          <c:order val="3"/>
          <c:tx>
            <c:v>06242017_MG</c:v>
          </c:tx>
          <c:spPr>
            <a:ln w="28575">
              <a:noFill/>
            </a:ln>
          </c:spPr>
          <c:marker>
            <c:symbol val="circle"/>
            <c:size val="2"/>
          </c:marker>
          <c:xVal>
            <c:numRef>
              <c:f>'06242017 auto_MG'!$G$2:$G$525</c:f>
              <c:numCache>
                <c:formatCode>General</c:formatCode>
                <c:ptCount val="5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numCache>
            </c:numRef>
          </c:xVal>
          <c:yVal>
            <c:numRef>
              <c:f>'06242017 auto_MG'!$E$2:$E$525</c:f>
              <c:numCache>
                <c:formatCode>General</c:formatCode>
                <c:ptCount val="524"/>
                <c:pt idx="0">
                  <c:v>12.62</c:v>
                </c:pt>
                <c:pt idx="1">
                  <c:v>12.83</c:v>
                </c:pt>
                <c:pt idx="2">
                  <c:v>13.04</c:v>
                </c:pt>
                <c:pt idx="3">
                  <c:v>13.239999999999998</c:v>
                </c:pt>
                <c:pt idx="4">
                  <c:v>13.450000000000006</c:v>
                </c:pt>
                <c:pt idx="5">
                  <c:v>13.66</c:v>
                </c:pt>
                <c:pt idx="6">
                  <c:v>13.870000000000006</c:v>
                </c:pt>
                <c:pt idx="7">
                  <c:v>14.08</c:v>
                </c:pt>
                <c:pt idx="8">
                  <c:v>14.27</c:v>
                </c:pt>
                <c:pt idx="9">
                  <c:v>14.47</c:v>
                </c:pt>
                <c:pt idx="10">
                  <c:v>14.67</c:v>
                </c:pt>
                <c:pt idx="11">
                  <c:v>14.850000000000012</c:v>
                </c:pt>
                <c:pt idx="12">
                  <c:v>15.02</c:v>
                </c:pt>
                <c:pt idx="13">
                  <c:v>15.2</c:v>
                </c:pt>
                <c:pt idx="14">
                  <c:v>15.360000000000012</c:v>
                </c:pt>
                <c:pt idx="15">
                  <c:v>15.52</c:v>
                </c:pt>
                <c:pt idx="16">
                  <c:v>15.67</c:v>
                </c:pt>
                <c:pt idx="17">
                  <c:v>15.82</c:v>
                </c:pt>
                <c:pt idx="18">
                  <c:v>15.950000000000006</c:v>
                </c:pt>
                <c:pt idx="19">
                  <c:v>16.09</c:v>
                </c:pt>
                <c:pt idx="20">
                  <c:v>16.22</c:v>
                </c:pt>
                <c:pt idx="21">
                  <c:v>16.36</c:v>
                </c:pt>
                <c:pt idx="22">
                  <c:v>16.479999999999986</c:v>
                </c:pt>
                <c:pt idx="23">
                  <c:v>16.610000000000024</c:v>
                </c:pt>
                <c:pt idx="24">
                  <c:v>16.73</c:v>
                </c:pt>
                <c:pt idx="25">
                  <c:v>16.84</c:v>
                </c:pt>
                <c:pt idx="26">
                  <c:v>16.95</c:v>
                </c:pt>
                <c:pt idx="27">
                  <c:v>17.05</c:v>
                </c:pt>
                <c:pt idx="28">
                  <c:v>17.16</c:v>
                </c:pt>
                <c:pt idx="29">
                  <c:v>17.260000000000002</c:v>
                </c:pt>
                <c:pt idx="30">
                  <c:v>17.36</c:v>
                </c:pt>
                <c:pt idx="31">
                  <c:v>17.459999999999987</c:v>
                </c:pt>
                <c:pt idx="32">
                  <c:v>17.55</c:v>
                </c:pt>
                <c:pt idx="33">
                  <c:v>17.64</c:v>
                </c:pt>
                <c:pt idx="34">
                  <c:v>17.72</c:v>
                </c:pt>
                <c:pt idx="35">
                  <c:v>17.8</c:v>
                </c:pt>
                <c:pt idx="36">
                  <c:v>17.87</c:v>
                </c:pt>
                <c:pt idx="37">
                  <c:v>17.95</c:v>
                </c:pt>
                <c:pt idx="38">
                  <c:v>18.010000000000005</c:v>
                </c:pt>
                <c:pt idx="39">
                  <c:v>18.079999999999988</c:v>
                </c:pt>
                <c:pt idx="40">
                  <c:v>18.14</c:v>
                </c:pt>
                <c:pt idx="41">
                  <c:v>18.21</c:v>
                </c:pt>
                <c:pt idx="42">
                  <c:v>18.260000000000002</c:v>
                </c:pt>
                <c:pt idx="43">
                  <c:v>18.3</c:v>
                </c:pt>
                <c:pt idx="44">
                  <c:v>18.350000000000001</c:v>
                </c:pt>
                <c:pt idx="45">
                  <c:v>18.399999999999999</c:v>
                </c:pt>
                <c:pt idx="46">
                  <c:v>18.43</c:v>
                </c:pt>
                <c:pt idx="47">
                  <c:v>18.47</c:v>
                </c:pt>
                <c:pt idx="48">
                  <c:v>18.5</c:v>
                </c:pt>
                <c:pt idx="49">
                  <c:v>18.54</c:v>
                </c:pt>
                <c:pt idx="50">
                  <c:v>18.57</c:v>
                </c:pt>
                <c:pt idx="51">
                  <c:v>18.579999999999988</c:v>
                </c:pt>
                <c:pt idx="52">
                  <c:v>18.610000000000024</c:v>
                </c:pt>
                <c:pt idx="53">
                  <c:v>18.630000000000024</c:v>
                </c:pt>
                <c:pt idx="54">
                  <c:v>18.649999999999999</c:v>
                </c:pt>
                <c:pt idx="55">
                  <c:v>18.66</c:v>
                </c:pt>
                <c:pt idx="56">
                  <c:v>18.68</c:v>
                </c:pt>
                <c:pt idx="57">
                  <c:v>18.7</c:v>
                </c:pt>
                <c:pt idx="58">
                  <c:v>18.71</c:v>
                </c:pt>
                <c:pt idx="59">
                  <c:v>18.72</c:v>
                </c:pt>
                <c:pt idx="60">
                  <c:v>18.73</c:v>
                </c:pt>
                <c:pt idx="61">
                  <c:v>18.739999999999988</c:v>
                </c:pt>
                <c:pt idx="62">
                  <c:v>18.75</c:v>
                </c:pt>
                <c:pt idx="63">
                  <c:v>18.760000000000002</c:v>
                </c:pt>
                <c:pt idx="64">
                  <c:v>18.760000000000002</c:v>
                </c:pt>
                <c:pt idx="65">
                  <c:v>18.77</c:v>
                </c:pt>
                <c:pt idx="66">
                  <c:v>18.77</c:v>
                </c:pt>
                <c:pt idx="67">
                  <c:v>18.779999999999987</c:v>
                </c:pt>
                <c:pt idx="68">
                  <c:v>18.79</c:v>
                </c:pt>
                <c:pt idx="69">
                  <c:v>18.79</c:v>
                </c:pt>
                <c:pt idx="70">
                  <c:v>18.8</c:v>
                </c:pt>
                <c:pt idx="71">
                  <c:v>18.8</c:v>
                </c:pt>
                <c:pt idx="72">
                  <c:v>18.809999999999999</c:v>
                </c:pt>
                <c:pt idx="73">
                  <c:v>18.809999999999999</c:v>
                </c:pt>
                <c:pt idx="74">
                  <c:v>18.809999999999999</c:v>
                </c:pt>
                <c:pt idx="75">
                  <c:v>18.809999999999999</c:v>
                </c:pt>
                <c:pt idx="76">
                  <c:v>18.809999999999999</c:v>
                </c:pt>
                <c:pt idx="77">
                  <c:v>18.82</c:v>
                </c:pt>
                <c:pt idx="78">
                  <c:v>18.82</c:v>
                </c:pt>
                <c:pt idx="79">
                  <c:v>18.829999999999988</c:v>
                </c:pt>
                <c:pt idx="80">
                  <c:v>18.82</c:v>
                </c:pt>
                <c:pt idx="81">
                  <c:v>18.82</c:v>
                </c:pt>
                <c:pt idx="82">
                  <c:v>18.82</c:v>
                </c:pt>
                <c:pt idx="83">
                  <c:v>18.82</c:v>
                </c:pt>
                <c:pt idx="84">
                  <c:v>18.82</c:v>
                </c:pt>
                <c:pt idx="85">
                  <c:v>18.82</c:v>
                </c:pt>
                <c:pt idx="86">
                  <c:v>18.82</c:v>
                </c:pt>
                <c:pt idx="87">
                  <c:v>18.82</c:v>
                </c:pt>
                <c:pt idx="88">
                  <c:v>18.82</c:v>
                </c:pt>
                <c:pt idx="89">
                  <c:v>18.809999999999999</c:v>
                </c:pt>
                <c:pt idx="90">
                  <c:v>18.82</c:v>
                </c:pt>
                <c:pt idx="91">
                  <c:v>18.829999999999988</c:v>
                </c:pt>
                <c:pt idx="92">
                  <c:v>18.829999999999988</c:v>
                </c:pt>
                <c:pt idx="93">
                  <c:v>18.829999999999988</c:v>
                </c:pt>
                <c:pt idx="94">
                  <c:v>18.829999999999988</c:v>
                </c:pt>
                <c:pt idx="95">
                  <c:v>18.829999999999988</c:v>
                </c:pt>
                <c:pt idx="96">
                  <c:v>18.829999999999988</c:v>
                </c:pt>
                <c:pt idx="97">
                  <c:v>18.829999999999988</c:v>
                </c:pt>
                <c:pt idx="98">
                  <c:v>18.829999999999988</c:v>
                </c:pt>
                <c:pt idx="99">
                  <c:v>18.829999999999988</c:v>
                </c:pt>
                <c:pt idx="100">
                  <c:v>18.829999999999988</c:v>
                </c:pt>
                <c:pt idx="101">
                  <c:v>18.829999999999988</c:v>
                </c:pt>
                <c:pt idx="102">
                  <c:v>18.829999999999988</c:v>
                </c:pt>
                <c:pt idx="103">
                  <c:v>18.829999999999988</c:v>
                </c:pt>
                <c:pt idx="104">
                  <c:v>18.829999999999988</c:v>
                </c:pt>
                <c:pt idx="105">
                  <c:v>18.84</c:v>
                </c:pt>
                <c:pt idx="106">
                  <c:v>18.850000000000001</c:v>
                </c:pt>
                <c:pt idx="107">
                  <c:v>18.850000000000001</c:v>
                </c:pt>
                <c:pt idx="108">
                  <c:v>18.850000000000001</c:v>
                </c:pt>
                <c:pt idx="109">
                  <c:v>18.850000000000001</c:v>
                </c:pt>
                <c:pt idx="110">
                  <c:v>18.850000000000001</c:v>
                </c:pt>
                <c:pt idx="111">
                  <c:v>18.850000000000001</c:v>
                </c:pt>
                <c:pt idx="112">
                  <c:v>18.850000000000001</c:v>
                </c:pt>
                <c:pt idx="113">
                  <c:v>18.850000000000001</c:v>
                </c:pt>
                <c:pt idx="114">
                  <c:v>18.850000000000001</c:v>
                </c:pt>
                <c:pt idx="115">
                  <c:v>18.850000000000001</c:v>
                </c:pt>
                <c:pt idx="116">
                  <c:v>18.850000000000001</c:v>
                </c:pt>
                <c:pt idx="117">
                  <c:v>18.850000000000001</c:v>
                </c:pt>
                <c:pt idx="118">
                  <c:v>18.86</c:v>
                </c:pt>
                <c:pt idx="119">
                  <c:v>18.850000000000001</c:v>
                </c:pt>
                <c:pt idx="120">
                  <c:v>18.86</c:v>
                </c:pt>
                <c:pt idx="121">
                  <c:v>18.86</c:v>
                </c:pt>
                <c:pt idx="122">
                  <c:v>18.86</c:v>
                </c:pt>
                <c:pt idx="123">
                  <c:v>18.86</c:v>
                </c:pt>
                <c:pt idx="124">
                  <c:v>18.86</c:v>
                </c:pt>
                <c:pt idx="125">
                  <c:v>18.86</c:v>
                </c:pt>
                <c:pt idx="126">
                  <c:v>18.86</c:v>
                </c:pt>
                <c:pt idx="127">
                  <c:v>18.86</c:v>
                </c:pt>
                <c:pt idx="128">
                  <c:v>18.86</c:v>
                </c:pt>
                <c:pt idx="129">
                  <c:v>18.87</c:v>
                </c:pt>
                <c:pt idx="130">
                  <c:v>18.86</c:v>
                </c:pt>
                <c:pt idx="131">
                  <c:v>18.86</c:v>
                </c:pt>
                <c:pt idx="132">
                  <c:v>18.86</c:v>
                </c:pt>
                <c:pt idx="133">
                  <c:v>18.86</c:v>
                </c:pt>
                <c:pt idx="134">
                  <c:v>18.86</c:v>
                </c:pt>
                <c:pt idx="135">
                  <c:v>18.86</c:v>
                </c:pt>
                <c:pt idx="136">
                  <c:v>18.86</c:v>
                </c:pt>
                <c:pt idx="137">
                  <c:v>18.86</c:v>
                </c:pt>
                <c:pt idx="138">
                  <c:v>18.86</c:v>
                </c:pt>
                <c:pt idx="139">
                  <c:v>18.86</c:v>
                </c:pt>
                <c:pt idx="140">
                  <c:v>18.86</c:v>
                </c:pt>
                <c:pt idx="141">
                  <c:v>18.86</c:v>
                </c:pt>
                <c:pt idx="142">
                  <c:v>18.86</c:v>
                </c:pt>
                <c:pt idx="143">
                  <c:v>18.850000000000001</c:v>
                </c:pt>
                <c:pt idx="144">
                  <c:v>18.850000000000001</c:v>
                </c:pt>
                <c:pt idx="145">
                  <c:v>18.850000000000001</c:v>
                </c:pt>
                <c:pt idx="146">
                  <c:v>18.850000000000001</c:v>
                </c:pt>
                <c:pt idx="147">
                  <c:v>18.850000000000001</c:v>
                </c:pt>
                <c:pt idx="148">
                  <c:v>18.850000000000001</c:v>
                </c:pt>
                <c:pt idx="149">
                  <c:v>18.850000000000001</c:v>
                </c:pt>
                <c:pt idx="150">
                  <c:v>18.850000000000001</c:v>
                </c:pt>
                <c:pt idx="151">
                  <c:v>18.850000000000001</c:v>
                </c:pt>
                <c:pt idx="152">
                  <c:v>18.850000000000001</c:v>
                </c:pt>
                <c:pt idx="153">
                  <c:v>18.850000000000001</c:v>
                </c:pt>
                <c:pt idx="154">
                  <c:v>18.850000000000001</c:v>
                </c:pt>
                <c:pt idx="155">
                  <c:v>18.850000000000001</c:v>
                </c:pt>
                <c:pt idx="156">
                  <c:v>18.850000000000001</c:v>
                </c:pt>
                <c:pt idx="157">
                  <c:v>18.850000000000001</c:v>
                </c:pt>
                <c:pt idx="158">
                  <c:v>18.850000000000001</c:v>
                </c:pt>
                <c:pt idx="159">
                  <c:v>18.850000000000001</c:v>
                </c:pt>
                <c:pt idx="160">
                  <c:v>18.850000000000001</c:v>
                </c:pt>
                <c:pt idx="161">
                  <c:v>18.850000000000001</c:v>
                </c:pt>
                <c:pt idx="162">
                  <c:v>18.850000000000001</c:v>
                </c:pt>
                <c:pt idx="163">
                  <c:v>18.850000000000001</c:v>
                </c:pt>
                <c:pt idx="164">
                  <c:v>18.850000000000001</c:v>
                </c:pt>
                <c:pt idx="165">
                  <c:v>18.850000000000001</c:v>
                </c:pt>
                <c:pt idx="166">
                  <c:v>18.850000000000001</c:v>
                </c:pt>
                <c:pt idx="167">
                  <c:v>18.850000000000001</c:v>
                </c:pt>
                <c:pt idx="168">
                  <c:v>18.850000000000001</c:v>
                </c:pt>
                <c:pt idx="169">
                  <c:v>18.850000000000001</c:v>
                </c:pt>
                <c:pt idx="170">
                  <c:v>18.850000000000001</c:v>
                </c:pt>
                <c:pt idx="171">
                  <c:v>18.850000000000001</c:v>
                </c:pt>
                <c:pt idx="172">
                  <c:v>18.850000000000001</c:v>
                </c:pt>
                <c:pt idx="173">
                  <c:v>18.850000000000001</c:v>
                </c:pt>
                <c:pt idx="174">
                  <c:v>18.850000000000001</c:v>
                </c:pt>
                <c:pt idx="175">
                  <c:v>18.850000000000001</c:v>
                </c:pt>
                <c:pt idx="176">
                  <c:v>18.850000000000001</c:v>
                </c:pt>
                <c:pt idx="177">
                  <c:v>18.850000000000001</c:v>
                </c:pt>
                <c:pt idx="178">
                  <c:v>18.850000000000001</c:v>
                </c:pt>
                <c:pt idx="179">
                  <c:v>18.850000000000001</c:v>
                </c:pt>
                <c:pt idx="180">
                  <c:v>18.850000000000001</c:v>
                </c:pt>
                <c:pt idx="181">
                  <c:v>18.850000000000001</c:v>
                </c:pt>
                <c:pt idx="182">
                  <c:v>18.850000000000001</c:v>
                </c:pt>
                <c:pt idx="183">
                  <c:v>18.850000000000001</c:v>
                </c:pt>
                <c:pt idx="184">
                  <c:v>18.850000000000001</c:v>
                </c:pt>
                <c:pt idx="185">
                  <c:v>18.850000000000001</c:v>
                </c:pt>
                <c:pt idx="186">
                  <c:v>18.850000000000001</c:v>
                </c:pt>
                <c:pt idx="187">
                  <c:v>18.850000000000001</c:v>
                </c:pt>
                <c:pt idx="188">
                  <c:v>18.850000000000001</c:v>
                </c:pt>
                <c:pt idx="189">
                  <c:v>18.850000000000001</c:v>
                </c:pt>
                <c:pt idx="190">
                  <c:v>18.850000000000001</c:v>
                </c:pt>
                <c:pt idx="191">
                  <c:v>18.850000000000001</c:v>
                </c:pt>
                <c:pt idx="192">
                  <c:v>18.850000000000001</c:v>
                </c:pt>
                <c:pt idx="193">
                  <c:v>18.850000000000001</c:v>
                </c:pt>
                <c:pt idx="194">
                  <c:v>18.850000000000001</c:v>
                </c:pt>
                <c:pt idx="195">
                  <c:v>18.850000000000001</c:v>
                </c:pt>
                <c:pt idx="196">
                  <c:v>18.850000000000001</c:v>
                </c:pt>
                <c:pt idx="197">
                  <c:v>18.850000000000001</c:v>
                </c:pt>
                <c:pt idx="198">
                  <c:v>18.850000000000001</c:v>
                </c:pt>
                <c:pt idx="199">
                  <c:v>18.850000000000001</c:v>
                </c:pt>
                <c:pt idx="200">
                  <c:v>18.850000000000001</c:v>
                </c:pt>
                <c:pt idx="201">
                  <c:v>18.850000000000001</c:v>
                </c:pt>
                <c:pt idx="202">
                  <c:v>18.850000000000001</c:v>
                </c:pt>
                <c:pt idx="203">
                  <c:v>18.850000000000001</c:v>
                </c:pt>
                <c:pt idx="204">
                  <c:v>18.850000000000001</c:v>
                </c:pt>
                <c:pt idx="205">
                  <c:v>18.850000000000001</c:v>
                </c:pt>
                <c:pt idx="206">
                  <c:v>18.850000000000001</c:v>
                </c:pt>
                <c:pt idx="207">
                  <c:v>18.850000000000001</c:v>
                </c:pt>
                <c:pt idx="208">
                  <c:v>18.850000000000001</c:v>
                </c:pt>
                <c:pt idx="209">
                  <c:v>18.850000000000001</c:v>
                </c:pt>
                <c:pt idx="210">
                  <c:v>18.850000000000001</c:v>
                </c:pt>
                <c:pt idx="211">
                  <c:v>18.850000000000001</c:v>
                </c:pt>
                <c:pt idx="212">
                  <c:v>18.850000000000001</c:v>
                </c:pt>
                <c:pt idx="213">
                  <c:v>18.850000000000001</c:v>
                </c:pt>
                <c:pt idx="214">
                  <c:v>18.850000000000001</c:v>
                </c:pt>
                <c:pt idx="215">
                  <c:v>18.850000000000001</c:v>
                </c:pt>
                <c:pt idx="216">
                  <c:v>18.850000000000001</c:v>
                </c:pt>
                <c:pt idx="217">
                  <c:v>18.850000000000001</c:v>
                </c:pt>
                <c:pt idx="218">
                  <c:v>18.84</c:v>
                </c:pt>
                <c:pt idx="219">
                  <c:v>18.84</c:v>
                </c:pt>
                <c:pt idx="220">
                  <c:v>18.850000000000001</c:v>
                </c:pt>
                <c:pt idx="221">
                  <c:v>18.84</c:v>
                </c:pt>
                <c:pt idx="222">
                  <c:v>18.84</c:v>
                </c:pt>
                <c:pt idx="223">
                  <c:v>18.84</c:v>
                </c:pt>
                <c:pt idx="224">
                  <c:v>18.84</c:v>
                </c:pt>
                <c:pt idx="225">
                  <c:v>18.84</c:v>
                </c:pt>
                <c:pt idx="226">
                  <c:v>18.84</c:v>
                </c:pt>
                <c:pt idx="227">
                  <c:v>18.829999999999988</c:v>
                </c:pt>
                <c:pt idx="228">
                  <c:v>18.829999999999988</c:v>
                </c:pt>
                <c:pt idx="229">
                  <c:v>18.829999999999988</c:v>
                </c:pt>
                <c:pt idx="230">
                  <c:v>18.829999999999988</c:v>
                </c:pt>
                <c:pt idx="231">
                  <c:v>18.829999999999988</c:v>
                </c:pt>
                <c:pt idx="232">
                  <c:v>18.829999999999988</c:v>
                </c:pt>
                <c:pt idx="233">
                  <c:v>18.82</c:v>
                </c:pt>
                <c:pt idx="234">
                  <c:v>18.82</c:v>
                </c:pt>
                <c:pt idx="235">
                  <c:v>18.82</c:v>
                </c:pt>
                <c:pt idx="236">
                  <c:v>18.82</c:v>
                </c:pt>
                <c:pt idx="237">
                  <c:v>18.82</c:v>
                </c:pt>
                <c:pt idx="238">
                  <c:v>18.809999999999999</c:v>
                </c:pt>
                <c:pt idx="239">
                  <c:v>18.809999999999999</c:v>
                </c:pt>
                <c:pt idx="240">
                  <c:v>18.809999999999999</c:v>
                </c:pt>
                <c:pt idx="241">
                  <c:v>18.809999999999999</c:v>
                </c:pt>
                <c:pt idx="242">
                  <c:v>18.809999999999999</c:v>
                </c:pt>
                <c:pt idx="243">
                  <c:v>18.809999999999999</c:v>
                </c:pt>
                <c:pt idx="244">
                  <c:v>18.809999999999999</c:v>
                </c:pt>
                <c:pt idx="245">
                  <c:v>18.809999999999999</c:v>
                </c:pt>
                <c:pt idx="246">
                  <c:v>18.809999999999999</c:v>
                </c:pt>
                <c:pt idx="247">
                  <c:v>18.809999999999999</c:v>
                </c:pt>
                <c:pt idx="248">
                  <c:v>18.809999999999999</c:v>
                </c:pt>
                <c:pt idx="249">
                  <c:v>18.809999999999999</c:v>
                </c:pt>
                <c:pt idx="250">
                  <c:v>18.809999999999999</c:v>
                </c:pt>
                <c:pt idx="251">
                  <c:v>18.809999999999999</c:v>
                </c:pt>
                <c:pt idx="252">
                  <c:v>18.809999999999999</c:v>
                </c:pt>
                <c:pt idx="253">
                  <c:v>18.809999999999999</c:v>
                </c:pt>
                <c:pt idx="254">
                  <c:v>18.809999999999999</c:v>
                </c:pt>
                <c:pt idx="255">
                  <c:v>18.809999999999999</c:v>
                </c:pt>
                <c:pt idx="256">
                  <c:v>18.809999999999999</c:v>
                </c:pt>
                <c:pt idx="257">
                  <c:v>18.809999999999999</c:v>
                </c:pt>
                <c:pt idx="258">
                  <c:v>18.809999999999999</c:v>
                </c:pt>
                <c:pt idx="259">
                  <c:v>18.809999999999999</c:v>
                </c:pt>
                <c:pt idx="260">
                  <c:v>18.809999999999999</c:v>
                </c:pt>
                <c:pt idx="261">
                  <c:v>18.809999999999999</c:v>
                </c:pt>
                <c:pt idx="262">
                  <c:v>18.809999999999999</c:v>
                </c:pt>
                <c:pt idx="263">
                  <c:v>18.809999999999999</c:v>
                </c:pt>
                <c:pt idx="264">
                  <c:v>18.809999999999999</c:v>
                </c:pt>
                <c:pt idx="265">
                  <c:v>18.809999999999999</c:v>
                </c:pt>
                <c:pt idx="266">
                  <c:v>18.809999999999999</c:v>
                </c:pt>
                <c:pt idx="267">
                  <c:v>18.809999999999999</c:v>
                </c:pt>
                <c:pt idx="268">
                  <c:v>18.809999999999999</c:v>
                </c:pt>
                <c:pt idx="269">
                  <c:v>18.809999999999999</c:v>
                </c:pt>
                <c:pt idx="270">
                  <c:v>18.809999999999999</c:v>
                </c:pt>
                <c:pt idx="271">
                  <c:v>18.809999999999999</c:v>
                </c:pt>
                <c:pt idx="272">
                  <c:v>18.809999999999999</c:v>
                </c:pt>
                <c:pt idx="273">
                  <c:v>18.809999999999999</c:v>
                </c:pt>
                <c:pt idx="274">
                  <c:v>18.809999999999999</c:v>
                </c:pt>
                <c:pt idx="275">
                  <c:v>18.809999999999999</c:v>
                </c:pt>
                <c:pt idx="276">
                  <c:v>18.809999999999999</c:v>
                </c:pt>
                <c:pt idx="277">
                  <c:v>18.809999999999999</c:v>
                </c:pt>
                <c:pt idx="278">
                  <c:v>18.809999999999999</c:v>
                </c:pt>
                <c:pt idx="279">
                  <c:v>18.809999999999999</c:v>
                </c:pt>
                <c:pt idx="280">
                  <c:v>18.809999999999999</c:v>
                </c:pt>
                <c:pt idx="281">
                  <c:v>18.809999999999999</c:v>
                </c:pt>
                <c:pt idx="282">
                  <c:v>18.8</c:v>
                </c:pt>
                <c:pt idx="283">
                  <c:v>18.8</c:v>
                </c:pt>
                <c:pt idx="284">
                  <c:v>18.8</c:v>
                </c:pt>
                <c:pt idx="285">
                  <c:v>18.8</c:v>
                </c:pt>
                <c:pt idx="286">
                  <c:v>18.8</c:v>
                </c:pt>
                <c:pt idx="287">
                  <c:v>18.8</c:v>
                </c:pt>
                <c:pt idx="288">
                  <c:v>18.8</c:v>
                </c:pt>
                <c:pt idx="289">
                  <c:v>18.79</c:v>
                </c:pt>
                <c:pt idx="290">
                  <c:v>18.79</c:v>
                </c:pt>
                <c:pt idx="291">
                  <c:v>18.8</c:v>
                </c:pt>
                <c:pt idx="292">
                  <c:v>18.8</c:v>
                </c:pt>
                <c:pt idx="293">
                  <c:v>18.8</c:v>
                </c:pt>
                <c:pt idx="294">
                  <c:v>18.8</c:v>
                </c:pt>
                <c:pt idx="295">
                  <c:v>18.8</c:v>
                </c:pt>
                <c:pt idx="296">
                  <c:v>18.8</c:v>
                </c:pt>
                <c:pt idx="297">
                  <c:v>18.8</c:v>
                </c:pt>
                <c:pt idx="298">
                  <c:v>18.79</c:v>
                </c:pt>
                <c:pt idx="299">
                  <c:v>18.79</c:v>
                </c:pt>
                <c:pt idx="300">
                  <c:v>18.79</c:v>
                </c:pt>
                <c:pt idx="301">
                  <c:v>18.79</c:v>
                </c:pt>
                <c:pt idx="302">
                  <c:v>18.79</c:v>
                </c:pt>
                <c:pt idx="303">
                  <c:v>18.79</c:v>
                </c:pt>
                <c:pt idx="304">
                  <c:v>18.79</c:v>
                </c:pt>
                <c:pt idx="305">
                  <c:v>18.79</c:v>
                </c:pt>
                <c:pt idx="306">
                  <c:v>18.8</c:v>
                </c:pt>
                <c:pt idx="307">
                  <c:v>18.8</c:v>
                </c:pt>
                <c:pt idx="308">
                  <c:v>18.8</c:v>
                </c:pt>
                <c:pt idx="309">
                  <c:v>18.79</c:v>
                </c:pt>
                <c:pt idx="310">
                  <c:v>18.8</c:v>
                </c:pt>
                <c:pt idx="311">
                  <c:v>18.8</c:v>
                </c:pt>
                <c:pt idx="312">
                  <c:v>18.79</c:v>
                </c:pt>
                <c:pt idx="313">
                  <c:v>18.79</c:v>
                </c:pt>
                <c:pt idx="314">
                  <c:v>18.79</c:v>
                </c:pt>
                <c:pt idx="315">
                  <c:v>18.79</c:v>
                </c:pt>
                <c:pt idx="316">
                  <c:v>18.79</c:v>
                </c:pt>
                <c:pt idx="317">
                  <c:v>18.79</c:v>
                </c:pt>
                <c:pt idx="318">
                  <c:v>18.79</c:v>
                </c:pt>
                <c:pt idx="319">
                  <c:v>18.79</c:v>
                </c:pt>
                <c:pt idx="320">
                  <c:v>18.79</c:v>
                </c:pt>
                <c:pt idx="321">
                  <c:v>18.79</c:v>
                </c:pt>
                <c:pt idx="322">
                  <c:v>18.79</c:v>
                </c:pt>
                <c:pt idx="323">
                  <c:v>18.79</c:v>
                </c:pt>
                <c:pt idx="324">
                  <c:v>18.79</c:v>
                </c:pt>
                <c:pt idx="325">
                  <c:v>18.79</c:v>
                </c:pt>
                <c:pt idx="326">
                  <c:v>18.79</c:v>
                </c:pt>
                <c:pt idx="327">
                  <c:v>18.79</c:v>
                </c:pt>
                <c:pt idx="328">
                  <c:v>18.79</c:v>
                </c:pt>
                <c:pt idx="329">
                  <c:v>18.79</c:v>
                </c:pt>
                <c:pt idx="330">
                  <c:v>18.79</c:v>
                </c:pt>
                <c:pt idx="331">
                  <c:v>18.79</c:v>
                </c:pt>
                <c:pt idx="332">
                  <c:v>18.79</c:v>
                </c:pt>
                <c:pt idx="333">
                  <c:v>18.79</c:v>
                </c:pt>
                <c:pt idx="334">
                  <c:v>18.79</c:v>
                </c:pt>
                <c:pt idx="335">
                  <c:v>18.79</c:v>
                </c:pt>
                <c:pt idx="336">
                  <c:v>18.8</c:v>
                </c:pt>
                <c:pt idx="337">
                  <c:v>18.8</c:v>
                </c:pt>
                <c:pt idx="338">
                  <c:v>18.8</c:v>
                </c:pt>
                <c:pt idx="339">
                  <c:v>18.8</c:v>
                </c:pt>
                <c:pt idx="340">
                  <c:v>18.8</c:v>
                </c:pt>
                <c:pt idx="341">
                  <c:v>18.8</c:v>
                </c:pt>
                <c:pt idx="342">
                  <c:v>18.8</c:v>
                </c:pt>
                <c:pt idx="343">
                  <c:v>18.809999999999999</c:v>
                </c:pt>
                <c:pt idx="344">
                  <c:v>18.809999999999999</c:v>
                </c:pt>
                <c:pt idx="345">
                  <c:v>18.809999999999999</c:v>
                </c:pt>
                <c:pt idx="346">
                  <c:v>18.809999999999999</c:v>
                </c:pt>
                <c:pt idx="347">
                  <c:v>18.8</c:v>
                </c:pt>
                <c:pt idx="348">
                  <c:v>18.809999999999999</c:v>
                </c:pt>
                <c:pt idx="349">
                  <c:v>18.809999999999999</c:v>
                </c:pt>
                <c:pt idx="350">
                  <c:v>18.809999999999999</c:v>
                </c:pt>
                <c:pt idx="351">
                  <c:v>18.809999999999999</c:v>
                </c:pt>
                <c:pt idx="352">
                  <c:v>18.809999999999999</c:v>
                </c:pt>
                <c:pt idx="353">
                  <c:v>18.809999999999999</c:v>
                </c:pt>
                <c:pt idx="354">
                  <c:v>18.809999999999999</c:v>
                </c:pt>
                <c:pt idx="355">
                  <c:v>18.809999999999999</c:v>
                </c:pt>
                <c:pt idx="356">
                  <c:v>18.82</c:v>
                </c:pt>
                <c:pt idx="357">
                  <c:v>18.82</c:v>
                </c:pt>
                <c:pt idx="358">
                  <c:v>18.82</c:v>
                </c:pt>
                <c:pt idx="359">
                  <c:v>18.82</c:v>
                </c:pt>
                <c:pt idx="360">
                  <c:v>18.809999999999999</c:v>
                </c:pt>
                <c:pt idx="361">
                  <c:v>18.809999999999999</c:v>
                </c:pt>
                <c:pt idx="362">
                  <c:v>18.829999999999988</c:v>
                </c:pt>
                <c:pt idx="363">
                  <c:v>18.82</c:v>
                </c:pt>
                <c:pt idx="364">
                  <c:v>18.829999999999988</c:v>
                </c:pt>
                <c:pt idx="365">
                  <c:v>18.829999999999988</c:v>
                </c:pt>
                <c:pt idx="366">
                  <c:v>18.829999999999988</c:v>
                </c:pt>
                <c:pt idx="367">
                  <c:v>18.829999999999988</c:v>
                </c:pt>
                <c:pt idx="368">
                  <c:v>18.829999999999988</c:v>
                </c:pt>
                <c:pt idx="369">
                  <c:v>18.829999999999988</c:v>
                </c:pt>
                <c:pt idx="370">
                  <c:v>18.829999999999988</c:v>
                </c:pt>
                <c:pt idx="371">
                  <c:v>18.829999999999988</c:v>
                </c:pt>
                <c:pt idx="372">
                  <c:v>18.829999999999988</c:v>
                </c:pt>
                <c:pt idx="373">
                  <c:v>18.829999999999988</c:v>
                </c:pt>
                <c:pt idx="374">
                  <c:v>18.829999999999988</c:v>
                </c:pt>
                <c:pt idx="375">
                  <c:v>18.829999999999988</c:v>
                </c:pt>
                <c:pt idx="376">
                  <c:v>18.829999999999988</c:v>
                </c:pt>
                <c:pt idx="377">
                  <c:v>18.829999999999988</c:v>
                </c:pt>
                <c:pt idx="378">
                  <c:v>18.829999999999988</c:v>
                </c:pt>
                <c:pt idx="379">
                  <c:v>18.829999999999988</c:v>
                </c:pt>
                <c:pt idx="380">
                  <c:v>18.829999999999988</c:v>
                </c:pt>
                <c:pt idx="381">
                  <c:v>18.829999999999988</c:v>
                </c:pt>
                <c:pt idx="382">
                  <c:v>18.829999999999988</c:v>
                </c:pt>
                <c:pt idx="383">
                  <c:v>18.829999999999988</c:v>
                </c:pt>
                <c:pt idx="384">
                  <c:v>18.829999999999988</c:v>
                </c:pt>
                <c:pt idx="385">
                  <c:v>18.829999999999988</c:v>
                </c:pt>
                <c:pt idx="386">
                  <c:v>18.829999999999988</c:v>
                </c:pt>
                <c:pt idx="387">
                  <c:v>18.84</c:v>
                </c:pt>
                <c:pt idx="388">
                  <c:v>18.84</c:v>
                </c:pt>
                <c:pt idx="389">
                  <c:v>18.84</c:v>
                </c:pt>
                <c:pt idx="390">
                  <c:v>18.84</c:v>
                </c:pt>
                <c:pt idx="391">
                  <c:v>18.84</c:v>
                </c:pt>
                <c:pt idx="392">
                  <c:v>18.84</c:v>
                </c:pt>
                <c:pt idx="393">
                  <c:v>18.850000000000001</c:v>
                </c:pt>
                <c:pt idx="394">
                  <c:v>18.850000000000001</c:v>
                </c:pt>
                <c:pt idx="395">
                  <c:v>18.850000000000001</c:v>
                </c:pt>
                <c:pt idx="396">
                  <c:v>18.850000000000001</c:v>
                </c:pt>
                <c:pt idx="397">
                  <c:v>18.84</c:v>
                </c:pt>
                <c:pt idx="398">
                  <c:v>18.84</c:v>
                </c:pt>
                <c:pt idx="399">
                  <c:v>18.850000000000001</c:v>
                </c:pt>
                <c:pt idx="400">
                  <c:v>18.84</c:v>
                </c:pt>
                <c:pt idx="401">
                  <c:v>18.84</c:v>
                </c:pt>
                <c:pt idx="402">
                  <c:v>18.829999999999988</c:v>
                </c:pt>
                <c:pt idx="403">
                  <c:v>18.829999999999988</c:v>
                </c:pt>
                <c:pt idx="404">
                  <c:v>18.829999999999988</c:v>
                </c:pt>
                <c:pt idx="405">
                  <c:v>18.829999999999988</c:v>
                </c:pt>
                <c:pt idx="406">
                  <c:v>18.82</c:v>
                </c:pt>
                <c:pt idx="407">
                  <c:v>18.809999999999999</c:v>
                </c:pt>
                <c:pt idx="408">
                  <c:v>18.809999999999999</c:v>
                </c:pt>
                <c:pt idx="409">
                  <c:v>18.8</c:v>
                </c:pt>
                <c:pt idx="410">
                  <c:v>18.79</c:v>
                </c:pt>
                <c:pt idx="411">
                  <c:v>18.779999999999987</c:v>
                </c:pt>
                <c:pt idx="412">
                  <c:v>18.77</c:v>
                </c:pt>
                <c:pt idx="413">
                  <c:v>18.760000000000002</c:v>
                </c:pt>
                <c:pt idx="414">
                  <c:v>18.75</c:v>
                </c:pt>
                <c:pt idx="415">
                  <c:v>18.73</c:v>
                </c:pt>
                <c:pt idx="416">
                  <c:v>18.73</c:v>
                </c:pt>
                <c:pt idx="417">
                  <c:v>18.71</c:v>
                </c:pt>
                <c:pt idx="418">
                  <c:v>18.68</c:v>
                </c:pt>
                <c:pt idx="419">
                  <c:v>18.66</c:v>
                </c:pt>
                <c:pt idx="420">
                  <c:v>18.649999999999999</c:v>
                </c:pt>
                <c:pt idx="421">
                  <c:v>18.610000000000024</c:v>
                </c:pt>
                <c:pt idx="422">
                  <c:v>18.579999999999988</c:v>
                </c:pt>
                <c:pt idx="423">
                  <c:v>18.559999999999999</c:v>
                </c:pt>
                <c:pt idx="424">
                  <c:v>18.53</c:v>
                </c:pt>
                <c:pt idx="425">
                  <c:v>18.489999999999966</c:v>
                </c:pt>
                <c:pt idx="426">
                  <c:v>18.439999999999987</c:v>
                </c:pt>
                <c:pt idx="427">
                  <c:v>18.399999999999999</c:v>
                </c:pt>
                <c:pt idx="428">
                  <c:v>18.36</c:v>
                </c:pt>
                <c:pt idx="429">
                  <c:v>18.309999999999999</c:v>
                </c:pt>
                <c:pt idx="430">
                  <c:v>18.260000000000002</c:v>
                </c:pt>
                <c:pt idx="431">
                  <c:v>18.2</c:v>
                </c:pt>
                <c:pt idx="432">
                  <c:v>18.14</c:v>
                </c:pt>
                <c:pt idx="433">
                  <c:v>18.07</c:v>
                </c:pt>
                <c:pt idx="434">
                  <c:v>18</c:v>
                </c:pt>
                <c:pt idx="435">
                  <c:v>17.920000000000002</c:v>
                </c:pt>
                <c:pt idx="436">
                  <c:v>17.850000000000001</c:v>
                </c:pt>
                <c:pt idx="437">
                  <c:v>17.77</c:v>
                </c:pt>
                <c:pt idx="438">
                  <c:v>17.690000000000001</c:v>
                </c:pt>
                <c:pt idx="439">
                  <c:v>17.600000000000001</c:v>
                </c:pt>
                <c:pt idx="440">
                  <c:v>17.5</c:v>
                </c:pt>
                <c:pt idx="441">
                  <c:v>17.41</c:v>
                </c:pt>
                <c:pt idx="442">
                  <c:v>17.309999999999999</c:v>
                </c:pt>
                <c:pt idx="443">
                  <c:v>17.21</c:v>
                </c:pt>
                <c:pt idx="444">
                  <c:v>17.09</c:v>
                </c:pt>
                <c:pt idx="445">
                  <c:v>16.989999999999966</c:v>
                </c:pt>
                <c:pt idx="446">
                  <c:v>16.88</c:v>
                </c:pt>
                <c:pt idx="447">
                  <c:v>16.760000000000002</c:v>
                </c:pt>
                <c:pt idx="448">
                  <c:v>16.64</c:v>
                </c:pt>
                <c:pt idx="449">
                  <c:v>16.52</c:v>
                </c:pt>
                <c:pt idx="450">
                  <c:v>16.39</c:v>
                </c:pt>
                <c:pt idx="451">
                  <c:v>16.260000000000002</c:v>
                </c:pt>
                <c:pt idx="452">
                  <c:v>16.130000000000024</c:v>
                </c:pt>
                <c:pt idx="453">
                  <c:v>15.99</c:v>
                </c:pt>
                <c:pt idx="454">
                  <c:v>15.850000000000012</c:v>
                </c:pt>
                <c:pt idx="455">
                  <c:v>15.7</c:v>
                </c:pt>
                <c:pt idx="456">
                  <c:v>15.55</c:v>
                </c:pt>
                <c:pt idx="457">
                  <c:v>15.4</c:v>
                </c:pt>
                <c:pt idx="458">
                  <c:v>15.239999999999998</c:v>
                </c:pt>
                <c:pt idx="459">
                  <c:v>15.06</c:v>
                </c:pt>
                <c:pt idx="460">
                  <c:v>14.89</c:v>
                </c:pt>
                <c:pt idx="461">
                  <c:v>14.709999999999999</c:v>
                </c:pt>
                <c:pt idx="462">
                  <c:v>14.54</c:v>
                </c:pt>
                <c:pt idx="463">
                  <c:v>14.34</c:v>
                </c:pt>
                <c:pt idx="464">
                  <c:v>14.15</c:v>
                </c:pt>
                <c:pt idx="465">
                  <c:v>13.950000000000006</c:v>
                </c:pt>
                <c:pt idx="466">
                  <c:v>13.739999999999998</c:v>
                </c:pt>
                <c:pt idx="467">
                  <c:v>13.54</c:v>
                </c:pt>
                <c:pt idx="468">
                  <c:v>13.33</c:v>
                </c:pt>
                <c:pt idx="469">
                  <c:v>13.12</c:v>
                </c:pt>
                <c:pt idx="470">
                  <c:v>12.91</c:v>
                </c:pt>
                <c:pt idx="471">
                  <c:v>12.7</c:v>
                </c:pt>
                <c:pt idx="472">
                  <c:v>12.5</c:v>
                </c:pt>
                <c:pt idx="473">
                  <c:v>12.3</c:v>
                </c:pt>
                <c:pt idx="474">
                  <c:v>12.09</c:v>
                </c:pt>
                <c:pt idx="475">
                  <c:v>11.89</c:v>
                </c:pt>
                <c:pt idx="476">
                  <c:v>11.68</c:v>
                </c:pt>
                <c:pt idx="477">
                  <c:v>11.48</c:v>
                </c:pt>
                <c:pt idx="478">
                  <c:v>11.28</c:v>
                </c:pt>
                <c:pt idx="479">
                  <c:v>11.08</c:v>
                </c:pt>
                <c:pt idx="480">
                  <c:v>10.88</c:v>
                </c:pt>
                <c:pt idx="481">
                  <c:v>10.69</c:v>
                </c:pt>
                <c:pt idx="482">
                  <c:v>10.5</c:v>
                </c:pt>
                <c:pt idx="483">
                  <c:v>10.3</c:v>
                </c:pt>
                <c:pt idx="484">
                  <c:v>10.11</c:v>
                </c:pt>
                <c:pt idx="485">
                  <c:v>9.93</c:v>
                </c:pt>
                <c:pt idx="486">
                  <c:v>9.7399999999999984</c:v>
                </c:pt>
                <c:pt idx="487">
                  <c:v>9.5500000000000007</c:v>
                </c:pt>
                <c:pt idx="488">
                  <c:v>9.3800000000000008</c:v>
                </c:pt>
                <c:pt idx="489">
                  <c:v>9.2000000000000011</c:v>
                </c:pt>
                <c:pt idx="490">
                  <c:v>9.02</c:v>
                </c:pt>
                <c:pt idx="491">
                  <c:v>8.8600000000000048</c:v>
                </c:pt>
                <c:pt idx="492">
                  <c:v>8.69</c:v>
                </c:pt>
                <c:pt idx="493">
                  <c:v>8.5300000000000011</c:v>
                </c:pt>
                <c:pt idx="494">
                  <c:v>8.3800000000000008</c:v>
                </c:pt>
                <c:pt idx="495">
                  <c:v>8.2299999999999986</c:v>
                </c:pt>
                <c:pt idx="496">
                  <c:v>8.09</c:v>
                </c:pt>
                <c:pt idx="497">
                  <c:v>7.96</c:v>
                </c:pt>
                <c:pt idx="498">
                  <c:v>7.8199999999999985</c:v>
                </c:pt>
                <c:pt idx="499">
                  <c:v>7.6899999999999995</c:v>
                </c:pt>
                <c:pt idx="500">
                  <c:v>7.56</c:v>
                </c:pt>
                <c:pt idx="501">
                  <c:v>7.44</c:v>
                </c:pt>
                <c:pt idx="502">
                  <c:v>7.3199999999999985</c:v>
                </c:pt>
                <c:pt idx="503">
                  <c:v>7.21</c:v>
                </c:pt>
                <c:pt idx="504">
                  <c:v>7.09</c:v>
                </c:pt>
                <c:pt idx="505">
                  <c:v>6.99</c:v>
                </c:pt>
                <c:pt idx="506">
                  <c:v>6.89</c:v>
                </c:pt>
                <c:pt idx="507">
                  <c:v>6.79</c:v>
                </c:pt>
                <c:pt idx="508">
                  <c:v>6.6899999999999995</c:v>
                </c:pt>
                <c:pt idx="509">
                  <c:v>6.6</c:v>
                </c:pt>
                <c:pt idx="510">
                  <c:v>6.51</c:v>
                </c:pt>
                <c:pt idx="511">
                  <c:v>6.4300000000000024</c:v>
                </c:pt>
                <c:pt idx="512">
                  <c:v>6.35</c:v>
                </c:pt>
                <c:pt idx="513">
                  <c:v>6.28</c:v>
                </c:pt>
                <c:pt idx="514">
                  <c:v>6.2</c:v>
                </c:pt>
                <c:pt idx="515">
                  <c:v>6.13</c:v>
                </c:pt>
                <c:pt idx="516">
                  <c:v>6.06</c:v>
                </c:pt>
                <c:pt idx="517">
                  <c:v>5.99</c:v>
                </c:pt>
                <c:pt idx="518">
                  <c:v>5.9300000000000024</c:v>
                </c:pt>
                <c:pt idx="519">
                  <c:v>0</c:v>
                </c:pt>
                <c:pt idx="520">
                  <c:v>0</c:v>
                </c:pt>
                <c:pt idx="521">
                  <c:v>0</c:v>
                </c:pt>
                <c:pt idx="522">
                  <c:v>0</c:v>
                </c:pt>
                <c:pt idx="523">
                  <c:v>0</c:v>
                </c:pt>
              </c:numCache>
            </c:numRef>
          </c:yVal>
          <c:smooth val="0"/>
        </c:ser>
        <c:ser>
          <c:idx val="4"/>
          <c:order val="4"/>
          <c:tx>
            <c:v>06252017_MG</c:v>
          </c:tx>
          <c:spPr>
            <a:ln w="28575">
              <a:noFill/>
            </a:ln>
          </c:spPr>
          <c:marker>
            <c:symbol val="circle"/>
            <c:size val="2"/>
          </c:marker>
          <c:xVal>
            <c:numRef>
              <c:f>'06252017_auto MG'!$G$2:$G$523</c:f>
              <c:numCache>
                <c:formatCode>General</c:formatCode>
                <c:ptCount val="52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numCache>
            </c:numRef>
          </c:xVal>
          <c:yVal>
            <c:numRef>
              <c:f>'06252017_auto MG'!$E$2:$E$523</c:f>
              <c:numCache>
                <c:formatCode>General</c:formatCode>
                <c:ptCount val="522"/>
                <c:pt idx="0">
                  <c:v>12.56</c:v>
                </c:pt>
                <c:pt idx="1">
                  <c:v>12.77</c:v>
                </c:pt>
                <c:pt idx="2">
                  <c:v>12.98</c:v>
                </c:pt>
                <c:pt idx="3">
                  <c:v>13.18</c:v>
                </c:pt>
                <c:pt idx="4">
                  <c:v>13.39</c:v>
                </c:pt>
                <c:pt idx="5">
                  <c:v>13.6</c:v>
                </c:pt>
                <c:pt idx="6">
                  <c:v>13.8</c:v>
                </c:pt>
                <c:pt idx="7">
                  <c:v>14</c:v>
                </c:pt>
                <c:pt idx="8">
                  <c:v>14.209999999999999</c:v>
                </c:pt>
                <c:pt idx="9">
                  <c:v>14.41</c:v>
                </c:pt>
                <c:pt idx="10">
                  <c:v>14.6</c:v>
                </c:pt>
                <c:pt idx="11">
                  <c:v>14.78</c:v>
                </c:pt>
                <c:pt idx="12">
                  <c:v>14.96</c:v>
                </c:pt>
                <c:pt idx="13">
                  <c:v>15.139999999999999</c:v>
                </c:pt>
                <c:pt idx="14">
                  <c:v>15.3</c:v>
                </c:pt>
                <c:pt idx="15">
                  <c:v>15.47</c:v>
                </c:pt>
                <c:pt idx="16">
                  <c:v>15.62</c:v>
                </c:pt>
                <c:pt idx="17">
                  <c:v>15.77</c:v>
                </c:pt>
                <c:pt idx="18">
                  <c:v>15.92</c:v>
                </c:pt>
                <c:pt idx="19">
                  <c:v>16.05</c:v>
                </c:pt>
                <c:pt idx="20">
                  <c:v>16.190000000000001</c:v>
                </c:pt>
                <c:pt idx="21">
                  <c:v>16.32</c:v>
                </c:pt>
                <c:pt idx="22">
                  <c:v>16.45</c:v>
                </c:pt>
                <c:pt idx="23">
                  <c:v>16.57</c:v>
                </c:pt>
                <c:pt idx="24">
                  <c:v>16.7</c:v>
                </c:pt>
                <c:pt idx="25">
                  <c:v>16.809999999999999</c:v>
                </c:pt>
                <c:pt idx="26">
                  <c:v>16.93</c:v>
                </c:pt>
                <c:pt idx="27">
                  <c:v>17.04</c:v>
                </c:pt>
                <c:pt idx="28">
                  <c:v>17.14</c:v>
                </c:pt>
                <c:pt idx="29">
                  <c:v>17.25</c:v>
                </c:pt>
                <c:pt idx="30">
                  <c:v>17.36</c:v>
                </c:pt>
                <c:pt idx="31">
                  <c:v>17.45</c:v>
                </c:pt>
                <c:pt idx="32">
                  <c:v>17.54</c:v>
                </c:pt>
                <c:pt idx="33">
                  <c:v>17.64</c:v>
                </c:pt>
                <c:pt idx="34">
                  <c:v>17.73</c:v>
                </c:pt>
                <c:pt idx="35">
                  <c:v>17.809999999999999</c:v>
                </c:pt>
                <c:pt idx="36">
                  <c:v>17.89</c:v>
                </c:pt>
                <c:pt idx="37">
                  <c:v>17.97</c:v>
                </c:pt>
                <c:pt idx="38">
                  <c:v>18.03</c:v>
                </c:pt>
                <c:pt idx="39">
                  <c:v>18.110000000000024</c:v>
                </c:pt>
                <c:pt idx="40">
                  <c:v>18.170000000000005</c:v>
                </c:pt>
                <c:pt idx="41">
                  <c:v>18.23</c:v>
                </c:pt>
                <c:pt idx="42">
                  <c:v>18.29</c:v>
                </c:pt>
                <c:pt idx="43">
                  <c:v>18.34</c:v>
                </c:pt>
                <c:pt idx="44">
                  <c:v>18.39</c:v>
                </c:pt>
                <c:pt idx="45">
                  <c:v>18.439999999999987</c:v>
                </c:pt>
                <c:pt idx="46">
                  <c:v>18.479999999999986</c:v>
                </c:pt>
                <c:pt idx="47">
                  <c:v>18.510000000000005</c:v>
                </c:pt>
                <c:pt idx="48">
                  <c:v>18.55</c:v>
                </c:pt>
                <c:pt idx="49">
                  <c:v>18.579999999999988</c:v>
                </c:pt>
                <c:pt idx="50">
                  <c:v>18.62</c:v>
                </c:pt>
                <c:pt idx="51">
                  <c:v>18.66</c:v>
                </c:pt>
                <c:pt idx="52">
                  <c:v>18.68</c:v>
                </c:pt>
                <c:pt idx="53">
                  <c:v>18.7</c:v>
                </c:pt>
                <c:pt idx="54">
                  <c:v>18.73</c:v>
                </c:pt>
                <c:pt idx="55">
                  <c:v>18.75</c:v>
                </c:pt>
                <c:pt idx="56">
                  <c:v>18.760000000000002</c:v>
                </c:pt>
                <c:pt idx="57">
                  <c:v>18.77</c:v>
                </c:pt>
                <c:pt idx="58">
                  <c:v>18.779999999999987</c:v>
                </c:pt>
                <c:pt idx="59">
                  <c:v>18.79</c:v>
                </c:pt>
                <c:pt idx="60">
                  <c:v>18.809999999999999</c:v>
                </c:pt>
                <c:pt idx="61">
                  <c:v>18.809999999999999</c:v>
                </c:pt>
                <c:pt idx="62">
                  <c:v>18.829999999999988</c:v>
                </c:pt>
                <c:pt idx="63">
                  <c:v>18.829999999999988</c:v>
                </c:pt>
                <c:pt idx="64">
                  <c:v>18.84</c:v>
                </c:pt>
                <c:pt idx="65">
                  <c:v>18.850000000000001</c:v>
                </c:pt>
                <c:pt idx="66">
                  <c:v>18.850000000000001</c:v>
                </c:pt>
                <c:pt idx="67">
                  <c:v>18.850000000000001</c:v>
                </c:pt>
                <c:pt idx="68">
                  <c:v>18.850000000000001</c:v>
                </c:pt>
                <c:pt idx="69">
                  <c:v>18.850000000000001</c:v>
                </c:pt>
                <c:pt idx="70">
                  <c:v>18.850000000000001</c:v>
                </c:pt>
                <c:pt idx="71">
                  <c:v>18.850000000000001</c:v>
                </c:pt>
                <c:pt idx="72">
                  <c:v>18.850000000000001</c:v>
                </c:pt>
                <c:pt idx="73">
                  <c:v>18.87</c:v>
                </c:pt>
                <c:pt idx="74">
                  <c:v>18.87</c:v>
                </c:pt>
                <c:pt idx="75">
                  <c:v>18.88</c:v>
                </c:pt>
                <c:pt idx="76">
                  <c:v>18.88</c:v>
                </c:pt>
                <c:pt idx="77">
                  <c:v>18.88</c:v>
                </c:pt>
                <c:pt idx="78">
                  <c:v>18.89</c:v>
                </c:pt>
                <c:pt idx="79">
                  <c:v>18.89</c:v>
                </c:pt>
                <c:pt idx="80">
                  <c:v>18.899999999999999</c:v>
                </c:pt>
                <c:pt idx="81">
                  <c:v>18.899999999999999</c:v>
                </c:pt>
                <c:pt idx="82">
                  <c:v>18.899999999999999</c:v>
                </c:pt>
                <c:pt idx="83">
                  <c:v>18.899999999999999</c:v>
                </c:pt>
                <c:pt idx="84">
                  <c:v>18.899999999999999</c:v>
                </c:pt>
                <c:pt idx="85">
                  <c:v>18.899999999999999</c:v>
                </c:pt>
                <c:pt idx="86">
                  <c:v>18.899999999999999</c:v>
                </c:pt>
                <c:pt idx="87">
                  <c:v>18.899999999999999</c:v>
                </c:pt>
                <c:pt idx="88">
                  <c:v>18.899999999999999</c:v>
                </c:pt>
                <c:pt idx="89">
                  <c:v>18.899999999999999</c:v>
                </c:pt>
                <c:pt idx="90">
                  <c:v>18.899999999999999</c:v>
                </c:pt>
                <c:pt idx="91">
                  <c:v>18.899999999999999</c:v>
                </c:pt>
                <c:pt idx="92">
                  <c:v>18.899999999999999</c:v>
                </c:pt>
                <c:pt idx="93">
                  <c:v>18.899999999999999</c:v>
                </c:pt>
                <c:pt idx="94">
                  <c:v>18.899999999999999</c:v>
                </c:pt>
                <c:pt idx="95">
                  <c:v>18.899999999999999</c:v>
                </c:pt>
                <c:pt idx="96">
                  <c:v>18.899999999999999</c:v>
                </c:pt>
                <c:pt idx="97">
                  <c:v>18.899999999999999</c:v>
                </c:pt>
                <c:pt idx="98">
                  <c:v>18.899999999999999</c:v>
                </c:pt>
                <c:pt idx="99">
                  <c:v>18.91</c:v>
                </c:pt>
                <c:pt idx="100">
                  <c:v>18.91</c:v>
                </c:pt>
                <c:pt idx="101">
                  <c:v>18.91</c:v>
                </c:pt>
                <c:pt idx="102">
                  <c:v>18.91</c:v>
                </c:pt>
                <c:pt idx="103">
                  <c:v>18.91</c:v>
                </c:pt>
                <c:pt idx="104">
                  <c:v>18.91</c:v>
                </c:pt>
                <c:pt idx="105">
                  <c:v>18.91</c:v>
                </c:pt>
                <c:pt idx="106">
                  <c:v>18.91</c:v>
                </c:pt>
                <c:pt idx="107">
                  <c:v>18.91</c:v>
                </c:pt>
                <c:pt idx="108">
                  <c:v>18.91</c:v>
                </c:pt>
                <c:pt idx="109">
                  <c:v>18.91</c:v>
                </c:pt>
                <c:pt idx="110">
                  <c:v>18.91</c:v>
                </c:pt>
                <c:pt idx="111">
                  <c:v>18.91</c:v>
                </c:pt>
                <c:pt idx="112">
                  <c:v>18.920000000000002</c:v>
                </c:pt>
                <c:pt idx="113">
                  <c:v>18.91</c:v>
                </c:pt>
                <c:pt idx="114">
                  <c:v>18.91</c:v>
                </c:pt>
                <c:pt idx="115">
                  <c:v>18.91</c:v>
                </c:pt>
                <c:pt idx="116">
                  <c:v>18.920000000000002</c:v>
                </c:pt>
                <c:pt idx="117">
                  <c:v>18.920000000000002</c:v>
                </c:pt>
                <c:pt idx="118">
                  <c:v>18.920000000000002</c:v>
                </c:pt>
                <c:pt idx="119">
                  <c:v>18.920000000000002</c:v>
                </c:pt>
                <c:pt idx="120">
                  <c:v>18.920000000000002</c:v>
                </c:pt>
                <c:pt idx="121">
                  <c:v>18.920000000000002</c:v>
                </c:pt>
                <c:pt idx="122">
                  <c:v>18.920000000000002</c:v>
                </c:pt>
                <c:pt idx="123">
                  <c:v>18.920000000000002</c:v>
                </c:pt>
                <c:pt idx="124">
                  <c:v>18.920000000000002</c:v>
                </c:pt>
                <c:pt idx="125">
                  <c:v>18.920000000000002</c:v>
                </c:pt>
                <c:pt idx="126">
                  <c:v>18.91</c:v>
                </c:pt>
                <c:pt idx="127">
                  <c:v>18.91</c:v>
                </c:pt>
                <c:pt idx="128">
                  <c:v>18.920000000000002</c:v>
                </c:pt>
                <c:pt idx="129">
                  <c:v>18.91</c:v>
                </c:pt>
                <c:pt idx="130">
                  <c:v>18.920000000000002</c:v>
                </c:pt>
                <c:pt idx="131">
                  <c:v>18.920000000000002</c:v>
                </c:pt>
                <c:pt idx="132">
                  <c:v>18.920000000000002</c:v>
                </c:pt>
                <c:pt idx="133">
                  <c:v>18.920000000000002</c:v>
                </c:pt>
                <c:pt idx="134">
                  <c:v>18.920000000000002</c:v>
                </c:pt>
                <c:pt idx="135">
                  <c:v>18.93</c:v>
                </c:pt>
                <c:pt idx="136">
                  <c:v>18.920000000000002</c:v>
                </c:pt>
                <c:pt idx="137">
                  <c:v>18.920000000000002</c:v>
                </c:pt>
                <c:pt idx="138">
                  <c:v>18.920000000000002</c:v>
                </c:pt>
                <c:pt idx="139">
                  <c:v>18.920000000000002</c:v>
                </c:pt>
                <c:pt idx="140">
                  <c:v>18.920000000000002</c:v>
                </c:pt>
                <c:pt idx="141">
                  <c:v>18.920000000000002</c:v>
                </c:pt>
                <c:pt idx="142">
                  <c:v>18.920000000000002</c:v>
                </c:pt>
                <c:pt idx="143">
                  <c:v>18.920000000000002</c:v>
                </c:pt>
                <c:pt idx="144">
                  <c:v>18.920000000000002</c:v>
                </c:pt>
                <c:pt idx="145">
                  <c:v>18.920000000000002</c:v>
                </c:pt>
                <c:pt idx="146">
                  <c:v>18.920000000000002</c:v>
                </c:pt>
                <c:pt idx="147">
                  <c:v>18.920000000000002</c:v>
                </c:pt>
                <c:pt idx="148">
                  <c:v>18.91</c:v>
                </c:pt>
                <c:pt idx="149">
                  <c:v>18.91</c:v>
                </c:pt>
                <c:pt idx="150">
                  <c:v>18.91</c:v>
                </c:pt>
                <c:pt idx="151">
                  <c:v>18.91</c:v>
                </c:pt>
                <c:pt idx="152">
                  <c:v>18.91</c:v>
                </c:pt>
                <c:pt idx="153">
                  <c:v>18.91</c:v>
                </c:pt>
                <c:pt idx="154">
                  <c:v>18.920000000000002</c:v>
                </c:pt>
                <c:pt idx="155">
                  <c:v>18.91</c:v>
                </c:pt>
                <c:pt idx="156">
                  <c:v>18.91</c:v>
                </c:pt>
                <c:pt idx="157">
                  <c:v>18.91</c:v>
                </c:pt>
                <c:pt idx="158">
                  <c:v>18.920000000000002</c:v>
                </c:pt>
                <c:pt idx="159">
                  <c:v>18.920000000000002</c:v>
                </c:pt>
                <c:pt idx="160">
                  <c:v>18.920000000000002</c:v>
                </c:pt>
                <c:pt idx="161">
                  <c:v>18.920000000000002</c:v>
                </c:pt>
                <c:pt idx="162">
                  <c:v>18.920000000000002</c:v>
                </c:pt>
                <c:pt idx="163">
                  <c:v>18.920000000000002</c:v>
                </c:pt>
                <c:pt idx="164">
                  <c:v>18.920000000000002</c:v>
                </c:pt>
                <c:pt idx="165">
                  <c:v>18.920000000000002</c:v>
                </c:pt>
                <c:pt idx="166">
                  <c:v>18.920000000000002</c:v>
                </c:pt>
                <c:pt idx="167">
                  <c:v>18.920000000000002</c:v>
                </c:pt>
                <c:pt idx="168">
                  <c:v>18.920000000000002</c:v>
                </c:pt>
                <c:pt idx="169">
                  <c:v>18.920000000000002</c:v>
                </c:pt>
                <c:pt idx="170">
                  <c:v>18.920000000000002</c:v>
                </c:pt>
                <c:pt idx="171">
                  <c:v>18.920000000000002</c:v>
                </c:pt>
                <c:pt idx="172">
                  <c:v>18.920000000000002</c:v>
                </c:pt>
                <c:pt idx="173">
                  <c:v>18.920000000000002</c:v>
                </c:pt>
                <c:pt idx="174">
                  <c:v>18.920000000000002</c:v>
                </c:pt>
                <c:pt idx="175">
                  <c:v>18.920000000000002</c:v>
                </c:pt>
                <c:pt idx="176">
                  <c:v>18.920000000000002</c:v>
                </c:pt>
                <c:pt idx="177">
                  <c:v>18.920000000000002</c:v>
                </c:pt>
                <c:pt idx="178">
                  <c:v>18.920000000000002</c:v>
                </c:pt>
                <c:pt idx="179">
                  <c:v>18.920000000000002</c:v>
                </c:pt>
                <c:pt idx="180">
                  <c:v>18.920000000000002</c:v>
                </c:pt>
                <c:pt idx="181">
                  <c:v>18.920000000000002</c:v>
                </c:pt>
                <c:pt idx="182">
                  <c:v>18.920000000000002</c:v>
                </c:pt>
                <c:pt idx="183">
                  <c:v>18.91</c:v>
                </c:pt>
                <c:pt idx="184">
                  <c:v>18.920000000000002</c:v>
                </c:pt>
                <c:pt idx="185">
                  <c:v>18.920000000000002</c:v>
                </c:pt>
                <c:pt idx="186">
                  <c:v>18.91</c:v>
                </c:pt>
                <c:pt idx="187">
                  <c:v>18.91</c:v>
                </c:pt>
                <c:pt idx="188">
                  <c:v>18.91</c:v>
                </c:pt>
                <c:pt idx="189">
                  <c:v>18.91</c:v>
                </c:pt>
                <c:pt idx="190">
                  <c:v>18.91</c:v>
                </c:pt>
                <c:pt idx="191">
                  <c:v>18.91</c:v>
                </c:pt>
                <c:pt idx="192">
                  <c:v>18.91</c:v>
                </c:pt>
                <c:pt idx="193">
                  <c:v>18.91</c:v>
                </c:pt>
                <c:pt idx="194">
                  <c:v>18.91</c:v>
                </c:pt>
                <c:pt idx="195">
                  <c:v>18.91</c:v>
                </c:pt>
                <c:pt idx="196">
                  <c:v>18.91</c:v>
                </c:pt>
                <c:pt idx="197">
                  <c:v>18.91</c:v>
                </c:pt>
                <c:pt idx="198">
                  <c:v>18.91</c:v>
                </c:pt>
                <c:pt idx="199">
                  <c:v>18.91</c:v>
                </c:pt>
                <c:pt idx="200">
                  <c:v>18.91</c:v>
                </c:pt>
                <c:pt idx="201">
                  <c:v>18.91</c:v>
                </c:pt>
                <c:pt idx="202">
                  <c:v>18.91</c:v>
                </c:pt>
                <c:pt idx="203">
                  <c:v>18.91</c:v>
                </c:pt>
                <c:pt idx="204">
                  <c:v>18.91</c:v>
                </c:pt>
                <c:pt idx="205">
                  <c:v>18.91</c:v>
                </c:pt>
                <c:pt idx="206">
                  <c:v>18.91</c:v>
                </c:pt>
                <c:pt idx="207">
                  <c:v>18.91</c:v>
                </c:pt>
                <c:pt idx="208">
                  <c:v>18.91</c:v>
                </c:pt>
                <c:pt idx="209">
                  <c:v>18.91</c:v>
                </c:pt>
                <c:pt idx="210">
                  <c:v>18.91</c:v>
                </c:pt>
                <c:pt idx="211">
                  <c:v>18.91</c:v>
                </c:pt>
                <c:pt idx="212">
                  <c:v>18.91</c:v>
                </c:pt>
                <c:pt idx="213">
                  <c:v>18.91</c:v>
                </c:pt>
                <c:pt idx="214">
                  <c:v>18.91</c:v>
                </c:pt>
                <c:pt idx="215">
                  <c:v>18.91</c:v>
                </c:pt>
                <c:pt idx="216">
                  <c:v>18.91</c:v>
                </c:pt>
                <c:pt idx="217">
                  <c:v>18.91</c:v>
                </c:pt>
                <c:pt idx="218">
                  <c:v>18.91</c:v>
                </c:pt>
                <c:pt idx="219">
                  <c:v>18.91</c:v>
                </c:pt>
                <c:pt idx="220">
                  <c:v>18.899999999999999</c:v>
                </c:pt>
                <c:pt idx="221">
                  <c:v>18.899999999999999</c:v>
                </c:pt>
                <c:pt idx="222">
                  <c:v>18.899999999999999</c:v>
                </c:pt>
                <c:pt idx="223">
                  <c:v>18.899999999999999</c:v>
                </c:pt>
                <c:pt idx="224">
                  <c:v>18.899999999999999</c:v>
                </c:pt>
                <c:pt idx="225">
                  <c:v>18.899999999999999</c:v>
                </c:pt>
                <c:pt idx="226">
                  <c:v>18.899999999999999</c:v>
                </c:pt>
                <c:pt idx="227">
                  <c:v>18.899999999999999</c:v>
                </c:pt>
                <c:pt idx="228">
                  <c:v>18.899999999999999</c:v>
                </c:pt>
                <c:pt idx="229">
                  <c:v>18.899999999999999</c:v>
                </c:pt>
                <c:pt idx="230">
                  <c:v>18.91</c:v>
                </c:pt>
                <c:pt idx="231">
                  <c:v>18.899999999999999</c:v>
                </c:pt>
                <c:pt idx="232">
                  <c:v>18.899999999999999</c:v>
                </c:pt>
                <c:pt idx="233">
                  <c:v>18.899999999999999</c:v>
                </c:pt>
                <c:pt idx="234">
                  <c:v>18.91</c:v>
                </c:pt>
                <c:pt idx="235">
                  <c:v>18.899999999999999</c:v>
                </c:pt>
                <c:pt idx="236">
                  <c:v>18.899999999999999</c:v>
                </c:pt>
                <c:pt idx="237">
                  <c:v>18.899999999999999</c:v>
                </c:pt>
                <c:pt idx="238">
                  <c:v>18.899999999999999</c:v>
                </c:pt>
                <c:pt idx="239">
                  <c:v>18.899999999999999</c:v>
                </c:pt>
                <c:pt idx="240">
                  <c:v>18.899999999999999</c:v>
                </c:pt>
                <c:pt idx="241">
                  <c:v>18.899999999999999</c:v>
                </c:pt>
                <c:pt idx="242">
                  <c:v>18.899999999999999</c:v>
                </c:pt>
                <c:pt idx="243">
                  <c:v>18.899999999999999</c:v>
                </c:pt>
                <c:pt idx="244">
                  <c:v>18.899999999999999</c:v>
                </c:pt>
                <c:pt idx="245">
                  <c:v>18.899999999999999</c:v>
                </c:pt>
                <c:pt idx="246">
                  <c:v>18.899999999999999</c:v>
                </c:pt>
                <c:pt idx="247">
                  <c:v>18.899999999999999</c:v>
                </c:pt>
                <c:pt idx="248">
                  <c:v>18.899999999999999</c:v>
                </c:pt>
                <c:pt idx="249">
                  <c:v>18.899999999999999</c:v>
                </c:pt>
                <c:pt idx="250">
                  <c:v>18.899999999999999</c:v>
                </c:pt>
                <c:pt idx="251">
                  <c:v>18.899999999999999</c:v>
                </c:pt>
                <c:pt idx="252">
                  <c:v>18.899999999999999</c:v>
                </c:pt>
                <c:pt idx="253">
                  <c:v>18.899999999999999</c:v>
                </c:pt>
                <c:pt idx="254">
                  <c:v>18.89</c:v>
                </c:pt>
                <c:pt idx="255">
                  <c:v>18.89</c:v>
                </c:pt>
                <c:pt idx="256">
                  <c:v>18.89</c:v>
                </c:pt>
                <c:pt idx="257">
                  <c:v>18.89</c:v>
                </c:pt>
                <c:pt idx="258">
                  <c:v>18.89</c:v>
                </c:pt>
                <c:pt idx="259">
                  <c:v>18.89</c:v>
                </c:pt>
                <c:pt idx="260">
                  <c:v>18.89</c:v>
                </c:pt>
                <c:pt idx="261">
                  <c:v>18.88</c:v>
                </c:pt>
                <c:pt idx="262">
                  <c:v>18.88</c:v>
                </c:pt>
                <c:pt idx="263">
                  <c:v>18.88</c:v>
                </c:pt>
                <c:pt idx="264">
                  <c:v>18.88</c:v>
                </c:pt>
                <c:pt idx="265">
                  <c:v>18.88</c:v>
                </c:pt>
                <c:pt idx="266">
                  <c:v>18.88</c:v>
                </c:pt>
                <c:pt idx="267">
                  <c:v>18.87</c:v>
                </c:pt>
                <c:pt idx="268">
                  <c:v>18.87</c:v>
                </c:pt>
                <c:pt idx="269">
                  <c:v>18.86</c:v>
                </c:pt>
                <c:pt idx="270">
                  <c:v>18.87</c:v>
                </c:pt>
                <c:pt idx="271">
                  <c:v>18.87</c:v>
                </c:pt>
                <c:pt idx="272">
                  <c:v>18.87</c:v>
                </c:pt>
                <c:pt idx="273">
                  <c:v>18.88</c:v>
                </c:pt>
                <c:pt idx="274">
                  <c:v>18.88</c:v>
                </c:pt>
                <c:pt idx="275">
                  <c:v>18.88</c:v>
                </c:pt>
                <c:pt idx="276">
                  <c:v>18.88</c:v>
                </c:pt>
                <c:pt idx="277">
                  <c:v>18.87</c:v>
                </c:pt>
                <c:pt idx="278">
                  <c:v>18.87</c:v>
                </c:pt>
                <c:pt idx="279">
                  <c:v>18.87</c:v>
                </c:pt>
                <c:pt idx="280">
                  <c:v>18.87</c:v>
                </c:pt>
                <c:pt idx="281">
                  <c:v>18.86</c:v>
                </c:pt>
                <c:pt idx="282">
                  <c:v>18.850000000000001</c:v>
                </c:pt>
                <c:pt idx="283">
                  <c:v>18.850000000000001</c:v>
                </c:pt>
                <c:pt idx="284">
                  <c:v>18.850000000000001</c:v>
                </c:pt>
                <c:pt idx="285">
                  <c:v>18.829999999999988</c:v>
                </c:pt>
                <c:pt idx="286">
                  <c:v>18.829999999999988</c:v>
                </c:pt>
                <c:pt idx="287">
                  <c:v>18.829999999999988</c:v>
                </c:pt>
                <c:pt idx="288">
                  <c:v>18.84</c:v>
                </c:pt>
                <c:pt idx="289">
                  <c:v>18.850000000000001</c:v>
                </c:pt>
                <c:pt idx="290">
                  <c:v>18.850000000000001</c:v>
                </c:pt>
                <c:pt idx="291">
                  <c:v>18.86</c:v>
                </c:pt>
                <c:pt idx="292">
                  <c:v>18.86</c:v>
                </c:pt>
                <c:pt idx="293">
                  <c:v>18.86</c:v>
                </c:pt>
                <c:pt idx="294">
                  <c:v>18.87</c:v>
                </c:pt>
                <c:pt idx="295">
                  <c:v>18.87</c:v>
                </c:pt>
                <c:pt idx="296">
                  <c:v>18.87</c:v>
                </c:pt>
                <c:pt idx="297">
                  <c:v>18.87</c:v>
                </c:pt>
                <c:pt idx="298">
                  <c:v>18.87</c:v>
                </c:pt>
                <c:pt idx="299">
                  <c:v>18.87</c:v>
                </c:pt>
                <c:pt idx="300">
                  <c:v>18.88</c:v>
                </c:pt>
                <c:pt idx="301">
                  <c:v>18.88</c:v>
                </c:pt>
                <c:pt idx="302">
                  <c:v>18.87</c:v>
                </c:pt>
                <c:pt idx="303">
                  <c:v>18.88</c:v>
                </c:pt>
                <c:pt idx="304">
                  <c:v>18.88</c:v>
                </c:pt>
                <c:pt idx="305">
                  <c:v>18.88</c:v>
                </c:pt>
                <c:pt idx="306">
                  <c:v>18.87</c:v>
                </c:pt>
                <c:pt idx="307">
                  <c:v>18.88</c:v>
                </c:pt>
                <c:pt idx="308">
                  <c:v>18.88</c:v>
                </c:pt>
                <c:pt idx="309">
                  <c:v>18.87</c:v>
                </c:pt>
                <c:pt idx="310">
                  <c:v>18.87</c:v>
                </c:pt>
                <c:pt idx="311">
                  <c:v>18.87</c:v>
                </c:pt>
                <c:pt idx="312">
                  <c:v>18.87</c:v>
                </c:pt>
                <c:pt idx="313">
                  <c:v>18.87</c:v>
                </c:pt>
                <c:pt idx="314">
                  <c:v>18.87</c:v>
                </c:pt>
                <c:pt idx="315">
                  <c:v>18.87</c:v>
                </c:pt>
                <c:pt idx="316">
                  <c:v>18.87</c:v>
                </c:pt>
                <c:pt idx="317">
                  <c:v>18.87</c:v>
                </c:pt>
                <c:pt idx="318">
                  <c:v>18.87</c:v>
                </c:pt>
                <c:pt idx="319">
                  <c:v>18.87</c:v>
                </c:pt>
                <c:pt idx="320">
                  <c:v>18.87</c:v>
                </c:pt>
                <c:pt idx="321">
                  <c:v>18.87</c:v>
                </c:pt>
                <c:pt idx="322">
                  <c:v>18.87</c:v>
                </c:pt>
                <c:pt idx="323">
                  <c:v>18.87</c:v>
                </c:pt>
                <c:pt idx="324">
                  <c:v>18.87</c:v>
                </c:pt>
                <c:pt idx="325">
                  <c:v>18.87</c:v>
                </c:pt>
                <c:pt idx="326">
                  <c:v>18.87</c:v>
                </c:pt>
                <c:pt idx="327">
                  <c:v>18.87</c:v>
                </c:pt>
                <c:pt idx="328">
                  <c:v>18.87</c:v>
                </c:pt>
                <c:pt idx="329">
                  <c:v>18.87</c:v>
                </c:pt>
                <c:pt idx="330">
                  <c:v>18.87</c:v>
                </c:pt>
                <c:pt idx="331">
                  <c:v>18.87</c:v>
                </c:pt>
                <c:pt idx="332">
                  <c:v>18.87</c:v>
                </c:pt>
                <c:pt idx="333">
                  <c:v>18.87</c:v>
                </c:pt>
                <c:pt idx="334">
                  <c:v>18.87</c:v>
                </c:pt>
                <c:pt idx="335">
                  <c:v>18.87</c:v>
                </c:pt>
                <c:pt idx="336">
                  <c:v>18.87</c:v>
                </c:pt>
                <c:pt idx="337">
                  <c:v>18.87</c:v>
                </c:pt>
                <c:pt idx="338">
                  <c:v>18.87</c:v>
                </c:pt>
                <c:pt idx="339">
                  <c:v>18.87</c:v>
                </c:pt>
                <c:pt idx="340">
                  <c:v>18.87</c:v>
                </c:pt>
                <c:pt idx="341">
                  <c:v>18.87</c:v>
                </c:pt>
                <c:pt idx="342">
                  <c:v>18.87</c:v>
                </c:pt>
                <c:pt idx="343">
                  <c:v>18.87</c:v>
                </c:pt>
                <c:pt idx="344">
                  <c:v>18.87</c:v>
                </c:pt>
                <c:pt idx="345">
                  <c:v>18.87</c:v>
                </c:pt>
                <c:pt idx="346">
                  <c:v>18.87</c:v>
                </c:pt>
                <c:pt idx="347">
                  <c:v>18.87</c:v>
                </c:pt>
                <c:pt idx="348">
                  <c:v>18.87</c:v>
                </c:pt>
                <c:pt idx="349">
                  <c:v>18.87</c:v>
                </c:pt>
                <c:pt idx="350">
                  <c:v>18.87</c:v>
                </c:pt>
                <c:pt idx="351">
                  <c:v>18.87</c:v>
                </c:pt>
                <c:pt idx="352">
                  <c:v>18.87</c:v>
                </c:pt>
                <c:pt idx="353">
                  <c:v>18.87</c:v>
                </c:pt>
                <c:pt idx="354">
                  <c:v>18.87</c:v>
                </c:pt>
                <c:pt idx="355">
                  <c:v>18.87</c:v>
                </c:pt>
                <c:pt idx="356">
                  <c:v>18.87</c:v>
                </c:pt>
                <c:pt idx="357">
                  <c:v>18.87</c:v>
                </c:pt>
                <c:pt idx="358">
                  <c:v>18.87</c:v>
                </c:pt>
                <c:pt idx="359">
                  <c:v>18.87</c:v>
                </c:pt>
                <c:pt idx="360">
                  <c:v>18.87</c:v>
                </c:pt>
                <c:pt idx="361">
                  <c:v>18.87</c:v>
                </c:pt>
                <c:pt idx="362">
                  <c:v>18.87</c:v>
                </c:pt>
                <c:pt idx="363">
                  <c:v>18.87</c:v>
                </c:pt>
                <c:pt idx="364">
                  <c:v>18.920000000000002</c:v>
                </c:pt>
                <c:pt idx="365">
                  <c:v>18.920000000000002</c:v>
                </c:pt>
                <c:pt idx="366">
                  <c:v>18.920000000000002</c:v>
                </c:pt>
                <c:pt idx="367">
                  <c:v>18.920000000000002</c:v>
                </c:pt>
                <c:pt idx="368">
                  <c:v>18.920000000000002</c:v>
                </c:pt>
                <c:pt idx="369">
                  <c:v>18.920000000000002</c:v>
                </c:pt>
                <c:pt idx="370">
                  <c:v>18.920000000000002</c:v>
                </c:pt>
                <c:pt idx="371">
                  <c:v>18.920000000000002</c:v>
                </c:pt>
                <c:pt idx="372">
                  <c:v>18.920000000000002</c:v>
                </c:pt>
                <c:pt idx="373">
                  <c:v>18.920000000000002</c:v>
                </c:pt>
                <c:pt idx="374">
                  <c:v>18.93</c:v>
                </c:pt>
                <c:pt idx="375">
                  <c:v>18.920000000000002</c:v>
                </c:pt>
                <c:pt idx="376">
                  <c:v>18.93</c:v>
                </c:pt>
                <c:pt idx="377">
                  <c:v>18.920000000000002</c:v>
                </c:pt>
                <c:pt idx="378">
                  <c:v>18.93</c:v>
                </c:pt>
                <c:pt idx="379">
                  <c:v>18.93</c:v>
                </c:pt>
                <c:pt idx="380">
                  <c:v>18.93</c:v>
                </c:pt>
                <c:pt idx="381">
                  <c:v>18.93</c:v>
                </c:pt>
                <c:pt idx="382">
                  <c:v>18.920000000000002</c:v>
                </c:pt>
                <c:pt idx="383">
                  <c:v>18.920000000000002</c:v>
                </c:pt>
                <c:pt idx="384">
                  <c:v>18.93</c:v>
                </c:pt>
                <c:pt idx="385">
                  <c:v>18.920000000000002</c:v>
                </c:pt>
                <c:pt idx="386">
                  <c:v>18.920000000000002</c:v>
                </c:pt>
                <c:pt idx="387">
                  <c:v>18.920000000000002</c:v>
                </c:pt>
                <c:pt idx="388">
                  <c:v>18.920000000000002</c:v>
                </c:pt>
                <c:pt idx="389">
                  <c:v>18.920000000000002</c:v>
                </c:pt>
                <c:pt idx="390">
                  <c:v>18.920000000000002</c:v>
                </c:pt>
                <c:pt idx="391">
                  <c:v>18.920000000000002</c:v>
                </c:pt>
                <c:pt idx="392">
                  <c:v>18.91</c:v>
                </c:pt>
                <c:pt idx="393">
                  <c:v>18.91</c:v>
                </c:pt>
                <c:pt idx="394">
                  <c:v>18.91</c:v>
                </c:pt>
                <c:pt idx="395">
                  <c:v>18.91</c:v>
                </c:pt>
                <c:pt idx="396">
                  <c:v>18.91</c:v>
                </c:pt>
                <c:pt idx="397">
                  <c:v>18.91</c:v>
                </c:pt>
                <c:pt idx="398">
                  <c:v>18.91</c:v>
                </c:pt>
                <c:pt idx="399">
                  <c:v>18.91</c:v>
                </c:pt>
                <c:pt idx="400">
                  <c:v>18.899999999999999</c:v>
                </c:pt>
                <c:pt idx="401">
                  <c:v>18.899999999999999</c:v>
                </c:pt>
                <c:pt idx="402">
                  <c:v>18.899999999999999</c:v>
                </c:pt>
                <c:pt idx="403">
                  <c:v>18.899999999999999</c:v>
                </c:pt>
                <c:pt idx="404">
                  <c:v>18.899999999999999</c:v>
                </c:pt>
                <c:pt idx="405">
                  <c:v>18.899999999999999</c:v>
                </c:pt>
                <c:pt idx="406">
                  <c:v>18.89</c:v>
                </c:pt>
                <c:pt idx="407">
                  <c:v>18.89</c:v>
                </c:pt>
                <c:pt idx="408">
                  <c:v>18.88</c:v>
                </c:pt>
                <c:pt idx="409">
                  <c:v>18.87</c:v>
                </c:pt>
                <c:pt idx="410">
                  <c:v>18.86</c:v>
                </c:pt>
                <c:pt idx="411">
                  <c:v>18.850000000000001</c:v>
                </c:pt>
                <c:pt idx="412">
                  <c:v>18.84</c:v>
                </c:pt>
                <c:pt idx="413">
                  <c:v>18.829999999999988</c:v>
                </c:pt>
                <c:pt idx="414">
                  <c:v>18.82</c:v>
                </c:pt>
                <c:pt idx="415">
                  <c:v>18.809999999999999</c:v>
                </c:pt>
                <c:pt idx="416">
                  <c:v>18.79</c:v>
                </c:pt>
                <c:pt idx="417">
                  <c:v>18.779999999999987</c:v>
                </c:pt>
                <c:pt idx="418">
                  <c:v>18.760000000000002</c:v>
                </c:pt>
                <c:pt idx="419">
                  <c:v>18.739999999999988</c:v>
                </c:pt>
                <c:pt idx="420">
                  <c:v>18.71</c:v>
                </c:pt>
                <c:pt idx="421">
                  <c:v>18.690000000000001</c:v>
                </c:pt>
                <c:pt idx="422">
                  <c:v>18.66</c:v>
                </c:pt>
                <c:pt idx="423">
                  <c:v>18.64</c:v>
                </c:pt>
                <c:pt idx="424">
                  <c:v>18.600000000000001</c:v>
                </c:pt>
                <c:pt idx="425">
                  <c:v>18.57</c:v>
                </c:pt>
                <c:pt idx="426">
                  <c:v>18.54</c:v>
                </c:pt>
                <c:pt idx="427">
                  <c:v>18.5</c:v>
                </c:pt>
                <c:pt idx="428">
                  <c:v>18.45</c:v>
                </c:pt>
                <c:pt idx="429">
                  <c:v>18.399999999999999</c:v>
                </c:pt>
                <c:pt idx="430">
                  <c:v>18.350000000000001</c:v>
                </c:pt>
                <c:pt idx="431">
                  <c:v>18.3</c:v>
                </c:pt>
                <c:pt idx="432">
                  <c:v>18.239999999999988</c:v>
                </c:pt>
                <c:pt idx="433">
                  <c:v>18.170000000000005</c:v>
                </c:pt>
                <c:pt idx="434">
                  <c:v>18.110000000000024</c:v>
                </c:pt>
                <c:pt idx="435">
                  <c:v>18.03</c:v>
                </c:pt>
                <c:pt idx="436">
                  <c:v>17.959999999999987</c:v>
                </c:pt>
                <c:pt idx="437">
                  <c:v>17.88</c:v>
                </c:pt>
                <c:pt idx="438">
                  <c:v>17.79</c:v>
                </c:pt>
                <c:pt idx="439">
                  <c:v>17.71</c:v>
                </c:pt>
                <c:pt idx="440">
                  <c:v>17.62</c:v>
                </c:pt>
                <c:pt idx="441">
                  <c:v>17.52</c:v>
                </c:pt>
                <c:pt idx="442">
                  <c:v>17.43</c:v>
                </c:pt>
                <c:pt idx="443">
                  <c:v>17.329999999999988</c:v>
                </c:pt>
                <c:pt idx="444">
                  <c:v>17.22</c:v>
                </c:pt>
                <c:pt idx="445">
                  <c:v>17.110000000000024</c:v>
                </c:pt>
                <c:pt idx="446">
                  <c:v>17</c:v>
                </c:pt>
                <c:pt idx="447">
                  <c:v>16.89</c:v>
                </c:pt>
                <c:pt idx="448">
                  <c:v>16.77</c:v>
                </c:pt>
                <c:pt idx="449">
                  <c:v>16.649999999999999</c:v>
                </c:pt>
                <c:pt idx="450">
                  <c:v>16.53</c:v>
                </c:pt>
                <c:pt idx="451">
                  <c:v>16.399999999999999</c:v>
                </c:pt>
                <c:pt idx="452">
                  <c:v>16.27</c:v>
                </c:pt>
                <c:pt idx="453">
                  <c:v>16.14</c:v>
                </c:pt>
                <c:pt idx="454">
                  <c:v>16</c:v>
                </c:pt>
                <c:pt idx="455">
                  <c:v>15.860000000000012</c:v>
                </c:pt>
                <c:pt idx="456">
                  <c:v>15.709999999999999</c:v>
                </c:pt>
                <c:pt idx="457">
                  <c:v>15.56</c:v>
                </c:pt>
                <c:pt idx="458">
                  <c:v>15.4</c:v>
                </c:pt>
                <c:pt idx="459">
                  <c:v>15.239999999999998</c:v>
                </c:pt>
                <c:pt idx="460">
                  <c:v>15.06</c:v>
                </c:pt>
                <c:pt idx="461">
                  <c:v>14.88</c:v>
                </c:pt>
                <c:pt idx="462">
                  <c:v>14.7</c:v>
                </c:pt>
                <c:pt idx="463">
                  <c:v>14.52</c:v>
                </c:pt>
                <c:pt idx="464">
                  <c:v>14.33</c:v>
                </c:pt>
                <c:pt idx="465">
                  <c:v>14.12</c:v>
                </c:pt>
                <c:pt idx="466">
                  <c:v>13.92</c:v>
                </c:pt>
                <c:pt idx="467">
                  <c:v>13.7</c:v>
                </c:pt>
                <c:pt idx="468">
                  <c:v>13.49</c:v>
                </c:pt>
                <c:pt idx="469">
                  <c:v>13.28</c:v>
                </c:pt>
                <c:pt idx="470">
                  <c:v>13.07</c:v>
                </c:pt>
                <c:pt idx="471">
                  <c:v>12.860000000000012</c:v>
                </c:pt>
                <c:pt idx="472">
                  <c:v>12.66</c:v>
                </c:pt>
                <c:pt idx="473">
                  <c:v>12.450000000000006</c:v>
                </c:pt>
                <c:pt idx="474">
                  <c:v>12.239999999999998</c:v>
                </c:pt>
                <c:pt idx="475">
                  <c:v>12.04</c:v>
                </c:pt>
                <c:pt idx="476">
                  <c:v>11.84</c:v>
                </c:pt>
                <c:pt idx="477">
                  <c:v>11.639999999999999</c:v>
                </c:pt>
                <c:pt idx="478">
                  <c:v>11.44</c:v>
                </c:pt>
                <c:pt idx="479">
                  <c:v>11.25</c:v>
                </c:pt>
                <c:pt idx="480">
                  <c:v>11.05</c:v>
                </c:pt>
                <c:pt idx="481">
                  <c:v>10.860000000000012</c:v>
                </c:pt>
                <c:pt idx="482">
                  <c:v>10.67</c:v>
                </c:pt>
                <c:pt idx="483">
                  <c:v>10.48</c:v>
                </c:pt>
                <c:pt idx="484">
                  <c:v>10.29</c:v>
                </c:pt>
                <c:pt idx="485">
                  <c:v>10.1</c:v>
                </c:pt>
                <c:pt idx="486">
                  <c:v>9.92</c:v>
                </c:pt>
                <c:pt idx="487">
                  <c:v>9.7399999999999984</c:v>
                </c:pt>
                <c:pt idx="488">
                  <c:v>9.56</c:v>
                </c:pt>
                <c:pt idx="489">
                  <c:v>9.39</c:v>
                </c:pt>
                <c:pt idx="490">
                  <c:v>9.2299999999999986</c:v>
                </c:pt>
                <c:pt idx="491">
                  <c:v>9.06</c:v>
                </c:pt>
                <c:pt idx="492">
                  <c:v>8.89</c:v>
                </c:pt>
                <c:pt idx="493">
                  <c:v>8.7299999999999986</c:v>
                </c:pt>
                <c:pt idx="494">
                  <c:v>8.58</c:v>
                </c:pt>
                <c:pt idx="495">
                  <c:v>8.43</c:v>
                </c:pt>
                <c:pt idx="496">
                  <c:v>8.27</c:v>
                </c:pt>
                <c:pt idx="497">
                  <c:v>8.129999999999999</c:v>
                </c:pt>
                <c:pt idx="498">
                  <c:v>7.99</c:v>
                </c:pt>
                <c:pt idx="499">
                  <c:v>7.8599999999999985</c:v>
                </c:pt>
                <c:pt idx="500">
                  <c:v>7.73</c:v>
                </c:pt>
                <c:pt idx="501">
                  <c:v>7.6099999999999985</c:v>
                </c:pt>
                <c:pt idx="502">
                  <c:v>7.49</c:v>
                </c:pt>
                <c:pt idx="503">
                  <c:v>7.38</c:v>
                </c:pt>
                <c:pt idx="504">
                  <c:v>7.2700000000000014</c:v>
                </c:pt>
                <c:pt idx="505">
                  <c:v>7.1599999999999975</c:v>
                </c:pt>
                <c:pt idx="506">
                  <c:v>7.06</c:v>
                </c:pt>
                <c:pt idx="507">
                  <c:v>6.9700000000000024</c:v>
                </c:pt>
                <c:pt idx="508">
                  <c:v>6.88</c:v>
                </c:pt>
                <c:pt idx="509">
                  <c:v>6.79</c:v>
                </c:pt>
                <c:pt idx="510">
                  <c:v>6.71</c:v>
                </c:pt>
                <c:pt idx="511">
                  <c:v>6.63</c:v>
                </c:pt>
                <c:pt idx="512">
                  <c:v>6.55</c:v>
                </c:pt>
                <c:pt idx="513">
                  <c:v>6.4700000000000024</c:v>
                </c:pt>
                <c:pt idx="514">
                  <c:v>6.39</c:v>
                </c:pt>
                <c:pt idx="515">
                  <c:v>6.33</c:v>
                </c:pt>
                <c:pt idx="516">
                  <c:v>6.25</c:v>
                </c:pt>
                <c:pt idx="517">
                  <c:v>6.1899999999999995</c:v>
                </c:pt>
                <c:pt idx="518">
                  <c:v>6.1199999999999966</c:v>
                </c:pt>
                <c:pt idx="519">
                  <c:v>6.05</c:v>
                </c:pt>
                <c:pt idx="520">
                  <c:v>5.98</c:v>
                </c:pt>
                <c:pt idx="521">
                  <c:v>5.92</c:v>
                </c:pt>
              </c:numCache>
            </c:numRef>
          </c:yVal>
          <c:smooth val="0"/>
        </c:ser>
        <c:dLbls>
          <c:showLegendKey val="0"/>
          <c:showVal val="0"/>
          <c:showCatName val="0"/>
          <c:showSerName val="0"/>
          <c:showPercent val="0"/>
          <c:showBubbleSize val="0"/>
        </c:dLbls>
        <c:axId val="375395704"/>
        <c:axId val="375396096"/>
      </c:scatterChart>
      <c:valAx>
        <c:axId val="375395704"/>
        <c:scaling>
          <c:orientation val="minMax"/>
          <c:max val="500"/>
          <c:min val="0"/>
        </c:scaling>
        <c:delete val="0"/>
        <c:axPos val="b"/>
        <c:majorGridlines/>
        <c:numFmt formatCode="General" sourceLinked="1"/>
        <c:majorTickMark val="none"/>
        <c:minorTickMark val="none"/>
        <c:tickLblPos val="nextTo"/>
        <c:txPr>
          <a:bodyPr/>
          <a:lstStyle/>
          <a:p>
            <a:pPr>
              <a:defRPr sz="1600"/>
            </a:pPr>
            <a:endParaRPr lang="en-US"/>
          </a:p>
        </c:txPr>
        <c:crossAx val="375396096"/>
        <c:crosses val="autoZero"/>
        <c:crossBetween val="midCat"/>
        <c:majorUnit val="50"/>
      </c:valAx>
      <c:valAx>
        <c:axId val="375396096"/>
        <c:scaling>
          <c:orientation val="minMax"/>
          <c:max val="23"/>
          <c:min val="17"/>
        </c:scaling>
        <c:delete val="0"/>
        <c:axPos val="l"/>
        <c:majorGridlines/>
        <c:numFmt formatCode="General" sourceLinked="1"/>
        <c:majorTickMark val="none"/>
        <c:minorTickMark val="none"/>
        <c:tickLblPos val="nextTo"/>
        <c:txPr>
          <a:bodyPr/>
          <a:lstStyle/>
          <a:p>
            <a:pPr>
              <a:defRPr sz="1600"/>
            </a:pPr>
            <a:endParaRPr lang="en-US"/>
          </a:p>
        </c:txPr>
        <c:crossAx val="375395704"/>
        <c:crosses val="autoZero"/>
        <c:crossBetween val="midCat"/>
        <c:majorUnit val="0.5"/>
      </c:valAx>
    </c:plotArea>
    <c:legend>
      <c:legendPos val="b"/>
      <c:overlay val="0"/>
      <c:txPr>
        <a:bodyPr/>
        <a:lstStyle/>
        <a:p>
          <a:pPr>
            <a:defRPr sz="14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200"/>
            </a:pPr>
            <a:r>
              <a:rPr lang="en-US" sz="2200" dirty="0"/>
              <a:t>01/07/2019 (t = 0@4:45PM)</a:t>
            </a:r>
          </a:p>
        </c:rich>
      </c:tx>
      <c:layout/>
      <c:overlay val="0"/>
    </c:title>
    <c:autoTitleDeleted val="0"/>
    <c:plotArea>
      <c:layout/>
      <c:scatterChart>
        <c:scatterStyle val="lineMarker"/>
        <c:varyColors val="0"/>
        <c:ser>
          <c:idx val="0"/>
          <c:order val="0"/>
          <c:tx>
            <c:v>FINN</c:v>
          </c:tx>
          <c:spPr>
            <a:ln w="28575">
              <a:noFill/>
            </a:ln>
          </c:spPr>
          <c:marker>
            <c:symbol val="diamond"/>
            <c:size val="2"/>
          </c:marker>
          <c:xVal>
            <c:numRef>
              <c:f>'010719'!$F$35:$F$917</c:f>
              <c:numCache>
                <c:formatCode>General</c:formatCode>
                <c:ptCount val="88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numCache>
            </c:numRef>
          </c:xVal>
          <c:yVal>
            <c:numRef>
              <c:f>'010719'!$E$35:$E$917</c:f>
              <c:numCache>
                <c:formatCode>General</c:formatCode>
                <c:ptCount val="883"/>
                <c:pt idx="0">
                  <c:v>10.130000000000001</c:v>
                </c:pt>
                <c:pt idx="1">
                  <c:v>10.32</c:v>
                </c:pt>
                <c:pt idx="2">
                  <c:v>10.52</c:v>
                </c:pt>
                <c:pt idx="3">
                  <c:v>10.72</c:v>
                </c:pt>
                <c:pt idx="4">
                  <c:v>10.92</c:v>
                </c:pt>
                <c:pt idx="5">
                  <c:v>11.12</c:v>
                </c:pt>
                <c:pt idx="6">
                  <c:v>11.33</c:v>
                </c:pt>
                <c:pt idx="7">
                  <c:v>11.54</c:v>
                </c:pt>
                <c:pt idx="8">
                  <c:v>11.74</c:v>
                </c:pt>
                <c:pt idx="9">
                  <c:v>11.98</c:v>
                </c:pt>
                <c:pt idx="10">
                  <c:v>12.23</c:v>
                </c:pt>
                <c:pt idx="11">
                  <c:v>12.47</c:v>
                </c:pt>
                <c:pt idx="12">
                  <c:v>12.71</c:v>
                </c:pt>
                <c:pt idx="13">
                  <c:v>12.96</c:v>
                </c:pt>
                <c:pt idx="14">
                  <c:v>13.18</c:v>
                </c:pt>
                <c:pt idx="15">
                  <c:v>13.39</c:v>
                </c:pt>
                <c:pt idx="16">
                  <c:v>13.59</c:v>
                </c:pt>
                <c:pt idx="17">
                  <c:v>13.87</c:v>
                </c:pt>
                <c:pt idx="18">
                  <c:v>14.18</c:v>
                </c:pt>
                <c:pt idx="19">
                  <c:v>14.32</c:v>
                </c:pt>
                <c:pt idx="20">
                  <c:v>14.38</c:v>
                </c:pt>
                <c:pt idx="21">
                  <c:v>14.56</c:v>
                </c:pt>
                <c:pt idx="22">
                  <c:v>14.85</c:v>
                </c:pt>
                <c:pt idx="23">
                  <c:v>15.12</c:v>
                </c:pt>
                <c:pt idx="24">
                  <c:v>15.42</c:v>
                </c:pt>
                <c:pt idx="25">
                  <c:v>15.71</c:v>
                </c:pt>
                <c:pt idx="26">
                  <c:v>15.89</c:v>
                </c:pt>
                <c:pt idx="27">
                  <c:v>16.04</c:v>
                </c:pt>
                <c:pt idx="28">
                  <c:v>16.3</c:v>
                </c:pt>
                <c:pt idx="29">
                  <c:v>16.52</c:v>
                </c:pt>
                <c:pt idx="30">
                  <c:v>16.670000000000002</c:v>
                </c:pt>
                <c:pt idx="31">
                  <c:v>16.809999999999999</c:v>
                </c:pt>
                <c:pt idx="32">
                  <c:v>16.920000000000002</c:v>
                </c:pt>
                <c:pt idx="33">
                  <c:v>17.010000000000002</c:v>
                </c:pt>
                <c:pt idx="34">
                  <c:v>17.09</c:v>
                </c:pt>
                <c:pt idx="35">
                  <c:v>17.27</c:v>
                </c:pt>
                <c:pt idx="36">
                  <c:v>17.48</c:v>
                </c:pt>
                <c:pt idx="37">
                  <c:v>17.63</c:v>
                </c:pt>
                <c:pt idx="38">
                  <c:v>17.73</c:v>
                </c:pt>
                <c:pt idx="39">
                  <c:v>17.79</c:v>
                </c:pt>
                <c:pt idx="40">
                  <c:v>17.850000000000001</c:v>
                </c:pt>
                <c:pt idx="41">
                  <c:v>17.98</c:v>
                </c:pt>
                <c:pt idx="42">
                  <c:v>18.22</c:v>
                </c:pt>
                <c:pt idx="43">
                  <c:v>18.579999999999998</c:v>
                </c:pt>
                <c:pt idx="44">
                  <c:v>18.91</c:v>
                </c:pt>
                <c:pt idx="45">
                  <c:v>19.13</c:v>
                </c:pt>
                <c:pt idx="46">
                  <c:v>19.16</c:v>
                </c:pt>
                <c:pt idx="47">
                  <c:v>19.2</c:v>
                </c:pt>
                <c:pt idx="48">
                  <c:v>19.25</c:v>
                </c:pt>
                <c:pt idx="49">
                  <c:v>19.38</c:v>
                </c:pt>
                <c:pt idx="50">
                  <c:v>19.55</c:v>
                </c:pt>
                <c:pt idx="51">
                  <c:v>19.63</c:v>
                </c:pt>
                <c:pt idx="52">
                  <c:v>19.66</c:v>
                </c:pt>
                <c:pt idx="53">
                  <c:v>19.489999999999998</c:v>
                </c:pt>
                <c:pt idx="54">
                  <c:v>19.12</c:v>
                </c:pt>
                <c:pt idx="55">
                  <c:v>18.97</c:v>
                </c:pt>
                <c:pt idx="56">
                  <c:v>19.2</c:v>
                </c:pt>
                <c:pt idx="57">
                  <c:v>19.64</c:v>
                </c:pt>
                <c:pt idx="58">
                  <c:v>19.829999999999998</c:v>
                </c:pt>
                <c:pt idx="59">
                  <c:v>19.829999999999998</c:v>
                </c:pt>
                <c:pt idx="60">
                  <c:v>19.79</c:v>
                </c:pt>
                <c:pt idx="61">
                  <c:v>19.739999999999998</c:v>
                </c:pt>
                <c:pt idx="62">
                  <c:v>19.7</c:v>
                </c:pt>
                <c:pt idx="63">
                  <c:v>19.66</c:v>
                </c:pt>
                <c:pt idx="64">
                  <c:v>19.66</c:v>
                </c:pt>
                <c:pt idx="65">
                  <c:v>19.63</c:v>
                </c:pt>
                <c:pt idx="66">
                  <c:v>19.53</c:v>
                </c:pt>
                <c:pt idx="67">
                  <c:v>19.48</c:v>
                </c:pt>
                <c:pt idx="68">
                  <c:v>19.489999999999998</c:v>
                </c:pt>
                <c:pt idx="69">
                  <c:v>19.48</c:v>
                </c:pt>
                <c:pt idx="70">
                  <c:v>19.47</c:v>
                </c:pt>
                <c:pt idx="71">
                  <c:v>19.489999999999998</c:v>
                </c:pt>
                <c:pt idx="72">
                  <c:v>19.41</c:v>
                </c:pt>
                <c:pt idx="73">
                  <c:v>19.41</c:v>
                </c:pt>
                <c:pt idx="74">
                  <c:v>19.329999999999998</c:v>
                </c:pt>
                <c:pt idx="75">
                  <c:v>19.25</c:v>
                </c:pt>
                <c:pt idx="76">
                  <c:v>19.260000000000002</c:v>
                </c:pt>
                <c:pt idx="77">
                  <c:v>19.3</c:v>
                </c:pt>
                <c:pt idx="78">
                  <c:v>19.37</c:v>
                </c:pt>
                <c:pt idx="79">
                  <c:v>19.47</c:v>
                </c:pt>
                <c:pt idx="80">
                  <c:v>19.59</c:v>
                </c:pt>
                <c:pt idx="81">
                  <c:v>19.329999999999998</c:v>
                </c:pt>
                <c:pt idx="82">
                  <c:v>19.16</c:v>
                </c:pt>
                <c:pt idx="83">
                  <c:v>19.32</c:v>
                </c:pt>
                <c:pt idx="84">
                  <c:v>19.47</c:v>
                </c:pt>
                <c:pt idx="85">
                  <c:v>19.510000000000002</c:v>
                </c:pt>
                <c:pt idx="86">
                  <c:v>19.29</c:v>
                </c:pt>
                <c:pt idx="87">
                  <c:v>19.059999999999999</c:v>
                </c:pt>
                <c:pt idx="88">
                  <c:v>19.16</c:v>
                </c:pt>
                <c:pt idx="89">
                  <c:v>19.27</c:v>
                </c:pt>
                <c:pt idx="90">
                  <c:v>19.25</c:v>
                </c:pt>
                <c:pt idx="91">
                  <c:v>19.12</c:v>
                </c:pt>
                <c:pt idx="92">
                  <c:v>19.11</c:v>
                </c:pt>
                <c:pt idx="93">
                  <c:v>19.23</c:v>
                </c:pt>
                <c:pt idx="94">
                  <c:v>19.260000000000002</c:v>
                </c:pt>
                <c:pt idx="95">
                  <c:v>19.329999999999998</c:v>
                </c:pt>
                <c:pt idx="96">
                  <c:v>19.350000000000001</c:v>
                </c:pt>
                <c:pt idx="97">
                  <c:v>19.23</c:v>
                </c:pt>
                <c:pt idx="98">
                  <c:v>19.239999999999998</c:v>
                </c:pt>
                <c:pt idx="99">
                  <c:v>19.25</c:v>
                </c:pt>
                <c:pt idx="100">
                  <c:v>19.010000000000002</c:v>
                </c:pt>
                <c:pt idx="101">
                  <c:v>19</c:v>
                </c:pt>
                <c:pt idx="102">
                  <c:v>19.12</c:v>
                </c:pt>
                <c:pt idx="103">
                  <c:v>19.14</c:v>
                </c:pt>
                <c:pt idx="104">
                  <c:v>19.18</c:v>
                </c:pt>
                <c:pt idx="105">
                  <c:v>19.21</c:v>
                </c:pt>
                <c:pt idx="106">
                  <c:v>19.079999999999998</c:v>
                </c:pt>
                <c:pt idx="107">
                  <c:v>18.97</c:v>
                </c:pt>
                <c:pt idx="108">
                  <c:v>18.93</c:v>
                </c:pt>
                <c:pt idx="109">
                  <c:v>18.899999999999999</c:v>
                </c:pt>
                <c:pt idx="110">
                  <c:v>18.86</c:v>
                </c:pt>
                <c:pt idx="111">
                  <c:v>18.95</c:v>
                </c:pt>
                <c:pt idx="112">
                  <c:v>19.059999999999999</c:v>
                </c:pt>
                <c:pt idx="113">
                  <c:v>19.079999999999998</c:v>
                </c:pt>
                <c:pt idx="114">
                  <c:v>19.14</c:v>
                </c:pt>
                <c:pt idx="115">
                  <c:v>19.18</c:v>
                </c:pt>
                <c:pt idx="116">
                  <c:v>19.12</c:v>
                </c:pt>
                <c:pt idx="117">
                  <c:v>19.03</c:v>
                </c:pt>
                <c:pt idx="118">
                  <c:v>19.079999999999998</c:v>
                </c:pt>
                <c:pt idx="119">
                  <c:v>19.03</c:v>
                </c:pt>
                <c:pt idx="120">
                  <c:v>19.02</c:v>
                </c:pt>
                <c:pt idx="121">
                  <c:v>19.03</c:v>
                </c:pt>
                <c:pt idx="122">
                  <c:v>18.98</c:v>
                </c:pt>
                <c:pt idx="123">
                  <c:v>18.920000000000002</c:v>
                </c:pt>
                <c:pt idx="124">
                  <c:v>18.88</c:v>
                </c:pt>
                <c:pt idx="125">
                  <c:v>18.95</c:v>
                </c:pt>
                <c:pt idx="126">
                  <c:v>19</c:v>
                </c:pt>
                <c:pt idx="127">
                  <c:v>19.059999999999999</c:v>
                </c:pt>
                <c:pt idx="128">
                  <c:v>19.11</c:v>
                </c:pt>
                <c:pt idx="129">
                  <c:v>19.11</c:v>
                </c:pt>
                <c:pt idx="130">
                  <c:v>19.010000000000002</c:v>
                </c:pt>
                <c:pt idx="131">
                  <c:v>18.95</c:v>
                </c:pt>
                <c:pt idx="132">
                  <c:v>18.89</c:v>
                </c:pt>
                <c:pt idx="133">
                  <c:v>18.89</c:v>
                </c:pt>
                <c:pt idx="134">
                  <c:v>18.89</c:v>
                </c:pt>
                <c:pt idx="135">
                  <c:v>18.84</c:v>
                </c:pt>
                <c:pt idx="136">
                  <c:v>18.79</c:v>
                </c:pt>
                <c:pt idx="137">
                  <c:v>18.809999999999999</c:v>
                </c:pt>
                <c:pt idx="138">
                  <c:v>18.87</c:v>
                </c:pt>
                <c:pt idx="139">
                  <c:v>18.940000000000001</c:v>
                </c:pt>
                <c:pt idx="140">
                  <c:v>19.05</c:v>
                </c:pt>
                <c:pt idx="141">
                  <c:v>19.100000000000001</c:v>
                </c:pt>
                <c:pt idx="142">
                  <c:v>19.28</c:v>
                </c:pt>
                <c:pt idx="143">
                  <c:v>19.41</c:v>
                </c:pt>
                <c:pt idx="144">
                  <c:v>19.32</c:v>
                </c:pt>
                <c:pt idx="145">
                  <c:v>19.21</c:v>
                </c:pt>
                <c:pt idx="146">
                  <c:v>19.38</c:v>
                </c:pt>
                <c:pt idx="147">
                  <c:v>19.21</c:v>
                </c:pt>
                <c:pt idx="148">
                  <c:v>18.91</c:v>
                </c:pt>
                <c:pt idx="149">
                  <c:v>18.899999999999999</c:v>
                </c:pt>
                <c:pt idx="150">
                  <c:v>18.829999999999998</c:v>
                </c:pt>
                <c:pt idx="151">
                  <c:v>18.73</c:v>
                </c:pt>
                <c:pt idx="152">
                  <c:v>18.739999999999998</c:v>
                </c:pt>
                <c:pt idx="153">
                  <c:v>18.72</c:v>
                </c:pt>
                <c:pt idx="154">
                  <c:v>18.77</c:v>
                </c:pt>
                <c:pt idx="155">
                  <c:v>18.78</c:v>
                </c:pt>
                <c:pt idx="156">
                  <c:v>18.75</c:v>
                </c:pt>
                <c:pt idx="157">
                  <c:v>18.68</c:v>
                </c:pt>
                <c:pt idx="158">
                  <c:v>18.68</c:v>
                </c:pt>
                <c:pt idx="159">
                  <c:v>18.57</c:v>
                </c:pt>
                <c:pt idx="160">
                  <c:v>18.64</c:v>
                </c:pt>
                <c:pt idx="161">
                  <c:v>18.579999999999998</c:v>
                </c:pt>
                <c:pt idx="162">
                  <c:v>18.62</c:v>
                </c:pt>
                <c:pt idx="163">
                  <c:v>18.579999999999998</c:v>
                </c:pt>
                <c:pt idx="164">
                  <c:v>18.53</c:v>
                </c:pt>
                <c:pt idx="165">
                  <c:v>18.5</c:v>
                </c:pt>
                <c:pt idx="166">
                  <c:v>18.48</c:v>
                </c:pt>
                <c:pt idx="167">
                  <c:v>18.45</c:v>
                </c:pt>
                <c:pt idx="168">
                  <c:v>18.47</c:v>
                </c:pt>
                <c:pt idx="169">
                  <c:v>18.43</c:v>
                </c:pt>
                <c:pt idx="170">
                  <c:v>18.420000000000002</c:v>
                </c:pt>
                <c:pt idx="171">
                  <c:v>18.43</c:v>
                </c:pt>
                <c:pt idx="172">
                  <c:v>18.43</c:v>
                </c:pt>
                <c:pt idx="173">
                  <c:v>18.41</c:v>
                </c:pt>
                <c:pt idx="174">
                  <c:v>18.43</c:v>
                </c:pt>
                <c:pt idx="175">
                  <c:v>18.41</c:v>
                </c:pt>
                <c:pt idx="176">
                  <c:v>18.41</c:v>
                </c:pt>
                <c:pt idx="177">
                  <c:v>18.43</c:v>
                </c:pt>
                <c:pt idx="178">
                  <c:v>18.48</c:v>
                </c:pt>
                <c:pt idx="179">
                  <c:v>18.48</c:v>
                </c:pt>
                <c:pt idx="180">
                  <c:v>18.5</c:v>
                </c:pt>
                <c:pt idx="181">
                  <c:v>18.52</c:v>
                </c:pt>
                <c:pt idx="182">
                  <c:v>18.57</c:v>
                </c:pt>
                <c:pt idx="183">
                  <c:v>18.59</c:v>
                </c:pt>
                <c:pt idx="184">
                  <c:v>18.7</c:v>
                </c:pt>
                <c:pt idx="185">
                  <c:v>18.71</c:v>
                </c:pt>
                <c:pt idx="186">
                  <c:v>18.71</c:v>
                </c:pt>
                <c:pt idx="187">
                  <c:v>18.73</c:v>
                </c:pt>
                <c:pt idx="188">
                  <c:v>18.8</c:v>
                </c:pt>
                <c:pt idx="189">
                  <c:v>18.91</c:v>
                </c:pt>
                <c:pt idx="190">
                  <c:v>18.96</c:v>
                </c:pt>
                <c:pt idx="191">
                  <c:v>19.010000000000002</c:v>
                </c:pt>
                <c:pt idx="192">
                  <c:v>19.059999999999999</c:v>
                </c:pt>
                <c:pt idx="193">
                  <c:v>19.14</c:v>
                </c:pt>
                <c:pt idx="194">
                  <c:v>19.23</c:v>
                </c:pt>
                <c:pt idx="195">
                  <c:v>19.32</c:v>
                </c:pt>
                <c:pt idx="196">
                  <c:v>19.38</c:v>
                </c:pt>
                <c:pt idx="197">
                  <c:v>19.47</c:v>
                </c:pt>
                <c:pt idx="198">
                  <c:v>19.489999999999998</c:v>
                </c:pt>
                <c:pt idx="199">
                  <c:v>19.440000000000001</c:v>
                </c:pt>
                <c:pt idx="200">
                  <c:v>19.43</c:v>
                </c:pt>
                <c:pt idx="201">
                  <c:v>19.45</c:v>
                </c:pt>
                <c:pt idx="202">
                  <c:v>19.510000000000002</c:v>
                </c:pt>
                <c:pt idx="203">
                  <c:v>19.559999999999999</c:v>
                </c:pt>
                <c:pt idx="204">
                  <c:v>19.63</c:v>
                </c:pt>
                <c:pt idx="205">
                  <c:v>19.760000000000002</c:v>
                </c:pt>
                <c:pt idx="206">
                  <c:v>19.86</c:v>
                </c:pt>
                <c:pt idx="207">
                  <c:v>19.940000000000001</c:v>
                </c:pt>
                <c:pt idx="208">
                  <c:v>19.989999999999998</c:v>
                </c:pt>
                <c:pt idx="209">
                  <c:v>20.03</c:v>
                </c:pt>
                <c:pt idx="210">
                  <c:v>20.05</c:v>
                </c:pt>
                <c:pt idx="211">
                  <c:v>19.98</c:v>
                </c:pt>
                <c:pt idx="212">
                  <c:v>19.899999999999999</c:v>
                </c:pt>
                <c:pt idx="213">
                  <c:v>19.899999999999999</c:v>
                </c:pt>
                <c:pt idx="214">
                  <c:v>19.89</c:v>
                </c:pt>
                <c:pt idx="215">
                  <c:v>19.86</c:v>
                </c:pt>
                <c:pt idx="216">
                  <c:v>19.899999999999999</c:v>
                </c:pt>
                <c:pt idx="217">
                  <c:v>19.93</c:v>
                </c:pt>
                <c:pt idx="218">
                  <c:v>19.899999999999999</c:v>
                </c:pt>
                <c:pt idx="219">
                  <c:v>19.88</c:v>
                </c:pt>
                <c:pt idx="220">
                  <c:v>20</c:v>
                </c:pt>
                <c:pt idx="221">
                  <c:v>20.22</c:v>
                </c:pt>
                <c:pt idx="222">
                  <c:v>20.350000000000001</c:v>
                </c:pt>
                <c:pt idx="223">
                  <c:v>20.37</c:v>
                </c:pt>
                <c:pt idx="224">
                  <c:v>20.38</c:v>
                </c:pt>
                <c:pt idx="225">
                  <c:v>20.350000000000001</c:v>
                </c:pt>
                <c:pt idx="226">
                  <c:v>20.32</c:v>
                </c:pt>
                <c:pt idx="227">
                  <c:v>20.22</c:v>
                </c:pt>
                <c:pt idx="228">
                  <c:v>20.03</c:v>
                </c:pt>
                <c:pt idx="229">
                  <c:v>20.100000000000001</c:v>
                </c:pt>
                <c:pt idx="230">
                  <c:v>20.25</c:v>
                </c:pt>
                <c:pt idx="231">
                  <c:v>20.309999999999999</c:v>
                </c:pt>
                <c:pt idx="232">
                  <c:v>20.329999999999998</c:v>
                </c:pt>
                <c:pt idx="233">
                  <c:v>20.37</c:v>
                </c:pt>
                <c:pt idx="234">
                  <c:v>20.38</c:v>
                </c:pt>
                <c:pt idx="235">
                  <c:v>20.41</c:v>
                </c:pt>
                <c:pt idx="236">
                  <c:v>20.46</c:v>
                </c:pt>
                <c:pt idx="237">
                  <c:v>20.47</c:v>
                </c:pt>
                <c:pt idx="238">
                  <c:v>20.48</c:v>
                </c:pt>
                <c:pt idx="239">
                  <c:v>20.45</c:v>
                </c:pt>
                <c:pt idx="240">
                  <c:v>20.38</c:v>
                </c:pt>
                <c:pt idx="241">
                  <c:v>20.329999999999998</c:v>
                </c:pt>
                <c:pt idx="242">
                  <c:v>20.399999999999999</c:v>
                </c:pt>
                <c:pt idx="243">
                  <c:v>20.45</c:v>
                </c:pt>
                <c:pt idx="244">
                  <c:v>20.43</c:v>
                </c:pt>
                <c:pt idx="245">
                  <c:v>20.38</c:v>
                </c:pt>
                <c:pt idx="246">
                  <c:v>20.32</c:v>
                </c:pt>
                <c:pt idx="247">
                  <c:v>20.329999999999998</c:v>
                </c:pt>
                <c:pt idx="248">
                  <c:v>20.350000000000001</c:v>
                </c:pt>
                <c:pt idx="249">
                  <c:v>20.399999999999999</c:v>
                </c:pt>
                <c:pt idx="250">
                  <c:v>20.399999999999999</c:v>
                </c:pt>
                <c:pt idx="251">
                  <c:v>20.41</c:v>
                </c:pt>
                <c:pt idx="252">
                  <c:v>20.43</c:v>
                </c:pt>
                <c:pt idx="253">
                  <c:v>20.440000000000001</c:v>
                </c:pt>
                <c:pt idx="254">
                  <c:v>20.440000000000001</c:v>
                </c:pt>
                <c:pt idx="255">
                  <c:v>20.440000000000001</c:v>
                </c:pt>
                <c:pt idx="256">
                  <c:v>20.49</c:v>
                </c:pt>
                <c:pt idx="257">
                  <c:v>20.5</c:v>
                </c:pt>
                <c:pt idx="258">
                  <c:v>20.5</c:v>
                </c:pt>
                <c:pt idx="259">
                  <c:v>20.5</c:v>
                </c:pt>
                <c:pt idx="260">
                  <c:v>20.5</c:v>
                </c:pt>
                <c:pt idx="261">
                  <c:v>20.5</c:v>
                </c:pt>
                <c:pt idx="262">
                  <c:v>20.5</c:v>
                </c:pt>
                <c:pt idx="263">
                  <c:v>20.5</c:v>
                </c:pt>
                <c:pt idx="264">
                  <c:v>20.5</c:v>
                </c:pt>
                <c:pt idx="265">
                  <c:v>20.51</c:v>
                </c:pt>
                <c:pt idx="266">
                  <c:v>20.51</c:v>
                </c:pt>
                <c:pt idx="267">
                  <c:v>20.5</c:v>
                </c:pt>
                <c:pt idx="268">
                  <c:v>20.5</c:v>
                </c:pt>
                <c:pt idx="269">
                  <c:v>20.52</c:v>
                </c:pt>
                <c:pt idx="270">
                  <c:v>20.52</c:v>
                </c:pt>
                <c:pt idx="271">
                  <c:v>20.51</c:v>
                </c:pt>
                <c:pt idx="272">
                  <c:v>20.52</c:v>
                </c:pt>
                <c:pt idx="273">
                  <c:v>20.51</c:v>
                </c:pt>
                <c:pt idx="274">
                  <c:v>20.49</c:v>
                </c:pt>
                <c:pt idx="275">
                  <c:v>20.41</c:v>
                </c:pt>
                <c:pt idx="276">
                  <c:v>20.329999999999998</c:v>
                </c:pt>
                <c:pt idx="277">
                  <c:v>20.22</c:v>
                </c:pt>
                <c:pt idx="278">
                  <c:v>20.149999999999999</c:v>
                </c:pt>
                <c:pt idx="279">
                  <c:v>20.190000000000001</c:v>
                </c:pt>
                <c:pt idx="280">
                  <c:v>20.2</c:v>
                </c:pt>
                <c:pt idx="281">
                  <c:v>20.260000000000002</c:v>
                </c:pt>
                <c:pt idx="282">
                  <c:v>20.399999999999999</c:v>
                </c:pt>
                <c:pt idx="283">
                  <c:v>20.47</c:v>
                </c:pt>
                <c:pt idx="284">
                  <c:v>20.5</c:v>
                </c:pt>
                <c:pt idx="285">
                  <c:v>20.53</c:v>
                </c:pt>
                <c:pt idx="286">
                  <c:v>20.53</c:v>
                </c:pt>
                <c:pt idx="287">
                  <c:v>20.53</c:v>
                </c:pt>
                <c:pt idx="288">
                  <c:v>20.53</c:v>
                </c:pt>
                <c:pt idx="289">
                  <c:v>20.53</c:v>
                </c:pt>
                <c:pt idx="290">
                  <c:v>20.53</c:v>
                </c:pt>
                <c:pt idx="291">
                  <c:v>20.53</c:v>
                </c:pt>
                <c:pt idx="292">
                  <c:v>20.53</c:v>
                </c:pt>
                <c:pt idx="293">
                  <c:v>20.52</c:v>
                </c:pt>
                <c:pt idx="294">
                  <c:v>20.52</c:v>
                </c:pt>
                <c:pt idx="295">
                  <c:v>20.52</c:v>
                </c:pt>
                <c:pt idx="296">
                  <c:v>20.52</c:v>
                </c:pt>
                <c:pt idx="297">
                  <c:v>20.52</c:v>
                </c:pt>
                <c:pt idx="298">
                  <c:v>20.52</c:v>
                </c:pt>
                <c:pt idx="299">
                  <c:v>20.52</c:v>
                </c:pt>
                <c:pt idx="300">
                  <c:v>20.52</c:v>
                </c:pt>
                <c:pt idx="301">
                  <c:v>20.52</c:v>
                </c:pt>
                <c:pt idx="302">
                  <c:v>20.52</c:v>
                </c:pt>
                <c:pt idx="303">
                  <c:v>20.52</c:v>
                </c:pt>
                <c:pt idx="304">
                  <c:v>20.52</c:v>
                </c:pt>
                <c:pt idx="305">
                  <c:v>20.52</c:v>
                </c:pt>
                <c:pt idx="306">
                  <c:v>20.52</c:v>
                </c:pt>
                <c:pt idx="307">
                  <c:v>20.52</c:v>
                </c:pt>
                <c:pt idx="308">
                  <c:v>20.52</c:v>
                </c:pt>
                <c:pt idx="309">
                  <c:v>20.53</c:v>
                </c:pt>
                <c:pt idx="310">
                  <c:v>20.52</c:v>
                </c:pt>
                <c:pt idx="311">
                  <c:v>20.52</c:v>
                </c:pt>
                <c:pt idx="312">
                  <c:v>20.52</c:v>
                </c:pt>
                <c:pt idx="313">
                  <c:v>20.53</c:v>
                </c:pt>
                <c:pt idx="314">
                  <c:v>20.52</c:v>
                </c:pt>
                <c:pt idx="315">
                  <c:v>20.52</c:v>
                </c:pt>
                <c:pt idx="316">
                  <c:v>20.52</c:v>
                </c:pt>
                <c:pt idx="317">
                  <c:v>20.52</c:v>
                </c:pt>
                <c:pt idx="318">
                  <c:v>20.52</c:v>
                </c:pt>
                <c:pt idx="319">
                  <c:v>20.52</c:v>
                </c:pt>
                <c:pt idx="320">
                  <c:v>20.52</c:v>
                </c:pt>
                <c:pt idx="321">
                  <c:v>20.52</c:v>
                </c:pt>
                <c:pt idx="322">
                  <c:v>20.52</c:v>
                </c:pt>
                <c:pt idx="323">
                  <c:v>20.52</c:v>
                </c:pt>
                <c:pt idx="324">
                  <c:v>20.52</c:v>
                </c:pt>
                <c:pt idx="325">
                  <c:v>20.52</c:v>
                </c:pt>
                <c:pt idx="326">
                  <c:v>20.52</c:v>
                </c:pt>
                <c:pt idx="327">
                  <c:v>20.52</c:v>
                </c:pt>
                <c:pt idx="328">
                  <c:v>20.52</c:v>
                </c:pt>
                <c:pt idx="329">
                  <c:v>20.52</c:v>
                </c:pt>
                <c:pt idx="330">
                  <c:v>20.52</c:v>
                </c:pt>
                <c:pt idx="331">
                  <c:v>20.52</c:v>
                </c:pt>
                <c:pt idx="332">
                  <c:v>20.52</c:v>
                </c:pt>
                <c:pt idx="333">
                  <c:v>20.52</c:v>
                </c:pt>
                <c:pt idx="334">
                  <c:v>20.52</c:v>
                </c:pt>
                <c:pt idx="335">
                  <c:v>20.52</c:v>
                </c:pt>
                <c:pt idx="336">
                  <c:v>20.52</c:v>
                </c:pt>
                <c:pt idx="337">
                  <c:v>20.52</c:v>
                </c:pt>
                <c:pt idx="338">
                  <c:v>20.52</c:v>
                </c:pt>
                <c:pt idx="339">
                  <c:v>20.53</c:v>
                </c:pt>
                <c:pt idx="340">
                  <c:v>20.52</c:v>
                </c:pt>
                <c:pt idx="341">
                  <c:v>20.53</c:v>
                </c:pt>
                <c:pt idx="342">
                  <c:v>20.53</c:v>
                </c:pt>
                <c:pt idx="343">
                  <c:v>20.53</c:v>
                </c:pt>
                <c:pt idx="344">
                  <c:v>20.53</c:v>
                </c:pt>
                <c:pt idx="345">
                  <c:v>20.54</c:v>
                </c:pt>
                <c:pt idx="346">
                  <c:v>20.54</c:v>
                </c:pt>
                <c:pt idx="347">
                  <c:v>20.54</c:v>
                </c:pt>
                <c:pt idx="348">
                  <c:v>20.55</c:v>
                </c:pt>
                <c:pt idx="349">
                  <c:v>20.55</c:v>
                </c:pt>
                <c:pt idx="350">
                  <c:v>20.55</c:v>
                </c:pt>
                <c:pt idx="351">
                  <c:v>20.55</c:v>
                </c:pt>
                <c:pt idx="352">
                  <c:v>20.55</c:v>
                </c:pt>
                <c:pt idx="353">
                  <c:v>20.56</c:v>
                </c:pt>
                <c:pt idx="354">
                  <c:v>20.56</c:v>
                </c:pt>
                <c:pt idx="355">
                  <c:v>20.56</c:v>
                </c:pt>
                <c:pt idx="356">
                  <c:v>20.57</c:v>
                </c:pt>
                <c:pt idx="357">
                  <c:v>20.57</c:v>
                </c:pt>
                <c:pt idx="358">
                  <c:v>20.57</c:v>
                </c:pt>
                <c:pt idx="359">
                  <c:v>20.57</c:v>
                </c:pt>
                <c:pt idx="360">
                  <c:v>20.57</c:v>
                </c:pt>
                <c:pt idx="361">
                  <c:v>20.57</c:v>
                </c:pt>
                <c:pt idx="362">
                  <c:v>20.57</c:v>
                </c:pt>
                <c:pt idx="363">
                  <c:v>20.57</c:v>
                </c:pt>
                <c:pt idx="364">
                  <c:v>20.57</c:v>
                </c:pt>
                <c:pt idx="365">
                  <c:v>20.57</c:v>
                </c:pt>
                <c:pt idx="366">
                  <c:v>20.57</c:v>
                </c:pt>
                <c:pt idx="367">
                  <c:v>20.57</c:v>
                </c:pt>
                <c:pt idx="368">
                  <c:v>20.57</c:v>
                </c:pt>
                <c:pt idx="369">
                  <c:v>20.58</c:v>
                </c:pt>
                <c:pt idx="370">
                  <c:v>20.58</c:v>
                </c:pt>
                <c:pt idx="371">
                  <c:v>20.59</c:v>
                </c:pt>
                <c:pt idx="372">
                  <c:v>20.59</c:v>
                </c:pt>
                <c:pt idx="373">
                  <c:v>20.59</c:v>
                </c:pt>
                <c:pt idx="374">
                  <c:v>20.59</c:v>
                </c:pt>
                <c:pt idx="375">
                  <c:v>20.59</c:v>
                </c:pt>
                <c:pt idx="376">
                  <c:v>20.59</c:v>
                </c:pt>
                <c:pt idx="377">
                  <c:v>20.59</c:v>
                </c:pt>
                <c:pt idx="378">
                  <c:v>20.59</c:v>
                </c:pt>
                <c:pt idx="379">
                  <c:v>20.59</c:v>
                </c:pt>
                <c:pt idx="380">
                  <c:v>20.6</c:v>
                </c:pt>
                <c:pt idx="381">
                  <c:v>20.59</c:v>
                </c:pt>
                <c:pt idx="382">
                  <c:v>20.6</c:v>
                </c:pt>
                <c:pt idx="383">
                  <c:v>20.6</c:v>
                </c:pt>
                <c:pt idx="384">
                  <c:v>20.6</c:v>
                </c:pt>
                <c:pt idx="385">
                  <c:v>20.6</c:v>
                </c:pt>
                <c:pt idx="386">
                  <c:v>20.6</c:v>
                </c:pt>
                <c:pt idx="387">
                  <c:v>20.6</c:v>
                </c:pt>
                <c:pt idx="388">
                  <c:v>20.6</c:v>
                </c:pt>
                <c:pt idx="389">
                  <c:v>20.6</c:v>
                </c:pt>
                <c:pt idx="390">
                  <c:v>20.6</c:v>
                </c:pt>
                <c:pt idx="391">
                  <c:v>20.6</c:v>
                </c:pt>
                <c:pt idx="392">
                  <c:v>20.6</c:v>
                </c:pt>
                <c:pt idx="393">
                  <c:v>20.61</c:v>
                </c:pt>
                <c:pt idx="394">
                  <c:v>20.61</c:v>
                </c:pt>
                <c:pt idx="395">
                  <c:v>20.61</c:v>
                </c:pt>
                <c:pt idx="396">
                  <c:v>20.61</c:v>
                </c:pt>
                <c:pt idx="397">
                  <c:v>20.61</c:v>
                </c:pt>
                <c:pt idx="398">
                  <c:v>20.61</c:v>
                </c:pt>
                <c:pt idx="399">
                  <c:v>20.61</c:v>
                </c:pt>
                <c:pt idx="400">
                  <c:v>20.61</c:v>
                </c:pt>
                <c:pt idx="401">
                  <c:v>20.61</c:v>
                </c:pt>
                <c:pt idx="402">
                  <c:v>20.61</c:v>
                </c:pt>
                <c:pt idx="403">
                  <c:v>20.62</c:v>
                </c:pt>
                <c:pt idx="404">
                  <c:v>20.62</c:v>
                </c:pt>
                <c:pt idx="405">
                  <c:v>20.62</c:v>
                </c:pt>
                <c:pt idx="406">
                  <c:v>20.62</c:v>
                </c:pt>
                <c:pt idx="407">
                  <c:v>20.62</c:v>
                </c:pt>
                <c:pt idx="408">
                  <c:v>20.63</c:v>
                </c:pt>
                <c:pt idx="409">
                  <c:v>20.63</c:v>
                </c:pt>
                <c:pt idx="410">
                  <c:v>20.63</c:v>
                </c:pt>
                <c:pt idx="411">
                  <c:v>20.63</c:v>
                </c:pt>
                <c:pt idx="412">
                  <c:v>20.63</c:v>
                </c:pt>
                <c:pt idx="413">
                  <c:v>20.63</c:v>
                </c:pt>
                <c:pt idx="414">
                  <c:v>20.63</c:v>
                </c:pt>
                <c:pt idx="415">
                  <c:v>20.63</c:v>
                </c:pt>
                <c:pt idx="416">
                  <c:v>20.64</c:v>
                </c:pt>
                <c:pt idx="417">
                  <c:v>20.64</c:v>
                </c:pt>
                <c:pt idx="418">
                  <c:v>20.64</c:v>
                </c:pt>
                <c:pt idx="419">
                  <c:v>20.64</c:v>
                </c:pt>
                <c:pt idx="420">
                  <c:v>20.64</c:v>
                </c:pt>
                <c:pt idx="421">
                  <c:v>20.64</c:v>
                </c:pt>
                <c:pt idx="422">
                  <c:v>20.64</c:v>
                </c:pt>
                <c:pt idx="423">
                  <c:v>20.64</c:v>
                </c:pt>
                <c:pt idx="424">
                  <c:v>20.64</c:v>
                </c:pt>
                <c:pt idx="425">
                  <c:v>20.65</c:v>
                </c:pt>
                <c:pt idx="426">
                  <c:v>20.64</c:v>
                </c:pt>
                <c:pt idx="427">
                  <c:v>20.65</c:v>
                </c:pt>
                <c:pt idx="428">
                  <c:v>20.64</c:v>
                </c:pt>
                <c:pt idx="429">
                  <c:v>20.64</c:v>
                </c:pt>
                <c:pt idx="430">
                  <c:v>20.64</c:v>
                </c:pt>
                <c:pt idx="431">
                  <c:v>20.65</c:v>
                </c:pt>
                <c:pt idx="432">
                  <c:v>20.65</c:v>
                </c:pt>
                <c:pt idx="433">
                  <c:v>20.65</c:v>
                </c:pt>
                <c:pt idx="434">
                  <c:v>20.65</c:v>
                </c:pt>
                <c:pt idx="435">
                  <c:v>20.65</c:v>
                </c:pt>
                <c:pt idx="436">
                  <c:v>20.65</c:v>
                </c:pt>
                <c:pt idx="437">
                  <c:v>20.65</c:v>
                </c:pt>
                <c:pt idx="438">
                  <c:v>20.65</c:v>
                </c:pt>
                <c:pt idx="439">
                  <c:v>20.65</c:v>
                </c:pt>
                <c:pt idx="440">
                  <c:v>20.65</c:v>
                </c:pt>
                <c:pt idx="441">
                  <c:v>20.65</c:v>
                </c:pt>
                <c:pt idx="442">
                  <c:v>20.65</c:v>
                </c:pt>
                <c:pt idx="443">
                  <c:v>20.65</c:v>
                </c:pt>
                <c:pt idx="444">
                  <c:v>20.65</c:v>
                </c:pt>
                <c:pt idx="445">
                  <c:v>20.65</c:v>
                </c:pt>
                <c:pt idx="446">
                  <c:v>20.65</c:v>
                </c:pt>
                <c:pt idx="447">
                  <c:v>20.65</c:v>
                </c:pt>
                <c:pt idx="448">
                  <c:v>20.64</c:v>
                </c:pt>
                <c:pt idx="449">
                  <c:v>20.64</c:v>
                </c:pt>
                <c:pt idx="450">
                  <c:v>20.64</c:v>
                </c:pt>
                <c:pt idx="451">
                  <c:v>20.63</c:v>
                </c:pt>
                <c:pt idx="452">
                  <c:v>20.64</c:v>
                </c:pt>
                <c:pt idx="453">
                  <c:v>20.64</c:v>
                </c:pt>
                <c:pt idx="454">
                  <c:v>20.64</c:v>
                </c:pt>
                <c:pt idx="455">
                  <c:v>20.64</c:v>
                </c:pt>
                <c:pt idx="456">
                  <c:v>20.64</c:v>
                </c:pt>
                <c:pt idx="457">
                  <c:v>20.65</c:v>
                </c:pt>
                <c:pt idx="458">
                  <c:v>20.65</c:v>
                </c:pt>
                <c:pt idx="459">
                  <c:v>20.65</c:v>
                </c:pt>
                <c:pt idx="460">
                  <c:v>20.65</c:v>
                </c:pt>
                <c:pt idx="461">
                  <c:v>20.66</c:v>
                </c:pt>
                <c:pt idx="462">
                  <c:v>20.67</c:v>
                </c:pt>
                <c:pt idx="463">
                  <c:v>20.67</c:v>
                </c:pt>
                <c:pt idx="464">
                  <c:v>20.67</c:v>
                </c:pt>
                <c:pt idx="465">
                  <c:v>20.67</c:v>
                </c:pt>
                <c:pt idx="466">
                  <c:v>20.67</c:v>
                </c:pt>
                <c:pt idx="467">
                  <c:v>20.67</c:v>
                </c:pt>
                <c:pt idx="468">
                  <c:v>20.67</c:v>
                </c:pt>
                <c:pt idx="469">
                  <c:v>20.67</c:v>
                </c:pt>
                <c:pt idx="470">
                  <c:v>20.68</c:v>
                </c:pt>
                <c:pt idx="471">
                  <c:v>20.67</c:v>
                </c:pt>
                <c:pt idx="472">
                  <c:v>20.67</c:v>
                </c:pt>
                <c:pt idx="473">
                  <c:v>20.67</c:v>
                </c:pt>
                <c:pt idx="474">
                  <c:v>20.67</c:v>
                </c:pt>
                <c:pt idx="475">
                  <c:v>20.67</c:v>
                </c:pt>
                <c:pt idx="476">
                  <c:v>20.67</c:v>
                </c:pt>
                <c:pt idx="477">
                  <c:v>20.67</c:v>
                </c:pt>
                <c:pt idx="478">
                  <c:v>20.68</c:v>
                </c:pt>
                <c:pt idx="479">
                  <c:v>20.68</c:v>
                </c:pt>
                <c:pt idx="480">
                  <c:v>20.68</c:v>
                </c:pt>
                <c:pt idx="481">
                  <c:v>20.68</c:v>
                </c:pt>
                <c:pt idx="482">
                  <c:v>20.68</c:v>
                </c:pt>
                <c:pt idx="483">
                  <c:v>20.68</c:v>
                </c:pt>
                <c:pt idx="484">
                  <c:v>20.69</c:v>
                </c:pt>
                <c:pt idx="485">
                  <c:v>20.69</c:v>
                </c:pt>
                <c:pt idx="486">
                  <c:v>20.7</c:v>
                </c:pt>
                <c:pt idx="487">
                  <c:v>20.7</c:v>
                </c:pt>
                <c:pt idx="488">
                  <c:v>20.7</c:v>
                </c:pt>
                <c:pt idx="489">
                  <c:v>20.7</c:v>
                </c:pt>
                <c:pt idx="490">
                  <c:v>20.7</c:v>
                </c:pt>
                <c:pt idx="491">
                  <c:v>20.7</c:v>
                </c:pt>
                <c:pt idx="492">
                  <c:v>20.7</c:v>
                </c:pt>
                <c:pt idx="493">
                  <c:v>20.7</c:v>
                </c:pt>
                <c:pt idx="494">
                  <c:v>20.7</c:v>
                </c:pt>
                <c:pt idx="495">
                  <c:v>20.7</c:v>
                </c:pt>
                <c:pt idx="496">
                  <c:v>20.7</c:v>
                </c:pt>
                <c:pt idx="497">
                  <c:v>20.7</c:v>
                </c:pt>
                <c:pt idx="498">
                  <c:v>20.69</c:v>
                </c:pt>
                <c:pt idx="499">
                  <c:v>20.69</c:v>
                </c:pt>
                <c:pt idx="500">
                  <c:v>20.69</c:v>
                </c:pt>
                <c:pt idx="501">
                  <c:v>20.69</c:v>
                </c:pt>
                <c:pt idx="502">
                  <c:v>20.7</c:v>
                </c:pt>
                <c:pt idx="503">
                  <c:v>20.69</c:v>
                </c:pt>
                <c:pt idx="504">
                  <c:v>20.69</c:v>
                </c:pt>
                <c:pt idx="505">
                  <c:v>20.69</c:v>
                </c:pt>
                <c:pt idx="506">
                  <c:v>20.68</c:v>
                </c:pt>
                <c:pt idx="507">
                  <c:v>20.58</c:v>
                </c:pt>
                <c:pt idx="508">
                  <c:v>20.63</c:v>
                </c:pt>
                <c:pt idx="509">
                  <c:v>20.67</c:v>
                </c:pt>
                <c:pt idx="510">
                  <c:v>20.69</c:v>
                </c:pt>
                <c:pt idx="511">
                  <c:v>20.69</c:v>
                </c:pt>
                <c:pt idx="512">
                  <c:v>20.69</c:v>
                </c:pt>
                <c:pt idx="513">
                  <c:v>20.69</c:v>
                </c:pt>
                <c:pt idx="514">
                  <c:v>20.69</c:v>
                </c:pt>
                <c:pt idx="515">
                  <c:v>20.69</c:v>
                </c:pt>
                <c:pt idx="516">
                  <c:v>20.69</c:v>
                </c:pt>
                <c:pt idx="517">
                  <c:v>20.69</c:v>
                </c:pt>
                <c:pt idx="518">
                  <c:v>20.69</c:v>
                </c:pt>
                <c:pt idx="519">
                  <c:v>20.69</c:v>
                </c:pt>
                <c:pt idx="520">
                  <c:v>20.69</c:v>
                </c:pt>
                <c:pt idx="521">
                  <c:v>20.69</c:v>
                </c:pt>
                <c:pt idx="522">
                  <c:v>20.69</c:v>
                </c:pt>
                <c:pt idx="523">
                  <c:v>20.69</c:v>
                </c:pt>
                <c:pt idx="524">
                  <c:v>20.69</c:v>
                </c:pt>
                <c:pt idx="525">
                  <c:v>20.68</c:v>
                </c:pt>
                <c:pt idx="526">
                  <c:v>20.68</c:v>
                </c:pt>
                <c:pt idx="527">
                  <c:v>20.68</c:v>
                </c:pt>
                <c:pt idx="528">
                  <c:v>20.68</c:v>
                </c:pt>
                <c:pt idx="529">
                  <c:v>20.68</c:v>
                </c:pt>
                <c:pt idx="530">
                  <c:v>20.68</c:v>
                </c:pt>
                <c:pt idx="531">
                  <c:v>20.69</c:v>
                </c:pt>
                <c:pt idx="532">
                  <c:v>20.69</c:v>
                </c:pt>
                <c:pt idx="533">
                  <c:v>20.68</c:v>
                </c:pt>
                <c:pt idx="534">
                  <c:v>20.69</c:v>
                </c:pt>
                <c:pt idx="535">
                  <c:v>20.69</c:v>
                </c:pt>
                <c:pt idx="536">
                  <c:v>20.69</c:v>
                </c:pt>
                <c:pt idx="537">
                  <c:v>20.68</c:v>
                </c:pt>
                <c:pt idx="538">
                  <c:v>20.68</c:v>
                </c:pt>
                <c:pt idx="539">
                  <c:v>20.68</c:v>
                </c:pt>
                <c:pt idx="540">
                  <c:v>20.68</c:v>
                </c:pt>
                <c:pt idx="541">
                  <c:v>20.68</c:v>
                </c:pt>
                <c:pt idx="542">
                  <c:v>20.68</c:v>
                </c:pt>
                <c:pt idx="543">
                  <c:v>20.68</c:v>
                </c:pt>
                <c:pt idx="544">
                  <c:v>20.68</c:v>
                </c:pt>
                <c:pt idx="545">
                  <c:v>20.68</c:v>
                </c:pt>
                <c:pt idx="546">
                  <c:v>20.67</c:v>
                </c:pt>
                <c:pt idx="547">
                  <c:v>20.67</c:v>
                </c:pt>
                <c:pt idx="548">
                  <c:v>20.68</c:v>
                </c:pt>
                <c:pt idx="549">
                  <c:v>20.68</c:v>
                </c:pt>
                <c:pt idx="550">
                  <c:v>20.67</c:v>
                </c:pt>
                <c:pt idx="551">
                  <c:v>20.67</c:v>
                </c:pt>
                <c:pt idx="552">
                  <c:v>20.66</c:v>
                </c:pt>
                <c:pt idx="553">
                  <c:v>20.66</c:v>
                </c:pt>
                <c:pt idx="554">
                  <c:v>20.66</c:v>
                </c:pt>
                <c:pt idx="555">
                  <c:v>20.66</c:v>
                </c:pt>
                <c:pt idx="556">
                  <c:v>20.67</c:v>
                </c:pt>
                <c:pt idx="557">
                  <c:v>20.66</c:v>
                </c:pt>
                <c:pt idx="558">
                  <c:v>20.66</c:v>
                </c:pt>
                <c:pt idx="559">
                  <c:v>20.66</c:v>
                </c:pt>
                <c:pt idx="560">
                  <c:v>20.67</c:v>
                </c:pt>
                <c:pt idx="561">
                  <c:v>20.66</c:v>
                </c:pt>
                <c:pt idx="562">
                  <c:v>20.66</c:v>
                </c:pt>
                <c:pt idx="563">
                  <c:v>20.67</c:v>
                </c:pt>
                <c:pt idx="564">
                  <c:v>20.67</c:v>
                </c:pt>
                <c:pt idx="565">
                  <c:v>20.67</c:v>
                </c:pt>
                <c:pt idx="566">
                  <c:v>20.67</c:v>
                </c:pt>
                <c:pt idx="567">
                  <c:v>20.67</c:v>
                </c:pt>
                <c:pt idx="568">
                  <c:v>20.67</c:v>
                </c:pt>
                <c:pt idx="569">
                  <c:v>20.68</c:v>
                </c:pt>
                <c:pt idx="570">
                  <c:v>20.68</c:v>
                </c:pt>
                <c:pt idx="571">
                  <c:v>20.68</c:v>
                </c:pt>
                <c:pt idx="572">
                  <c:v>20.68</c:v>
                </c:pt>
                <c:pt idx="573">
                  <c:v>20.68</c:v>
                </c:pt>
                <c:pt idx="574">
                  <c:v>20.68</c:v>
                </c:pt>
                <c:pt idx="575">
                  <c:v>20.68</c:v>
                </c:pt>
                <c:pt idx="576">
                  <c:v>20.68</c:v>
                </c:pt>
                <c:pt idx="577">
                  <c:v>20.68</c:v>
                </c:pt>
                <c:pt idx="578">
                  <c:v>20.68</c:v>
                </c:pt>
                <c:pt idx="579">
                  <c:v>20.68</c:v>
                </c:pt>
                <c:pt idx="580">
                  <c:v>20.67</c:v>
                </c:pt>
                <c:pt idx="581">
                  <c:v>20.67</c:v>
                </c:pt>
                <c:pt idx="582">
                  <c:v>20.68</c:v>
                </c:pt>
                <c:pt idx="583">
                  <c:v>20.68</c:v>
                </c:pt>
                <c:pt idx="584">
                  <c:v>20.68</c:v>
                </c:pt>
                <c:pt idx="585">
                  <c:v>20.68</c:v>
                </c:pt>
                <c:pt idx="586">
                  <c:v>20.67</c:v>
                </c:pt>
                <c:pt idx="587">
                  <c:v>20.67</c:v>
                </c:pt>
                <c:pt idx="588">
                  <c:v>20.67</c:v>
                </c:pt>
                <c:pt idx="589">
                  <c:v>20.67</c:v>
                </c:pt>
                <c:pt idx="590">
                  <c:v>20.67</c:v>
                </c:pt>
                <c:pt idx="591">
                  <c:v>20.66</c:v>
                </c:pt>
                <c:pt idx="592">
                  <c:v>20.66</c:v>
                </c:pt>
                <c:pt idx="593">
                  <c:v>20.65</c:v>
                </c:pt>
                <c:pt idx="594">
                  <c:v>20.64</c:v>
                </c:pt>
                <c:pt idx="595">
                  <c:v>20.63</c:v>
                </c:pt>
                <c:pt idx="596">
                  <c:v>20.63</c:v>
                </c:pt>
                <c:pt idx="597">
                  <c:v>20.62</c:v>
                </c:pt>
                <c:pt idx="598">
                  <c:v>20.62</c:v>
                </c:pt>
                <c:pt idx="599">
                  <c:v>20.62</c:v>
                </c:pt>
                <c:pt idx="600">
                  <c:v>20.62</c:v>
                </c:pt>
                <c:pt idx="601">
                  <c:v>20.62</c:v>
                </c:pt>
                <c:pt idx="602">
                  <c:v>20.62</c:v>
                </c:pt>
                <c:pt idx="603">
                  <c:v>20.62</c:v>
                </c:pt>
                <c:pt idx="604">
                  <c:v>20.62</c:v>
                </c:pt>
                <c:pt idx="605">
                  <c:v>20.62</c:v>
                </c:pt>
                <c:pt idx="606">
                  <c:v>20.62</c:v>
                </c:pt>
                <c:pt idx="607">
                  <c:v>20.62</c:v>
                </c:pt>
                <c:pt idx="608">
                  <c:v>20.62</c:v>
                </c:pt>
                <c:pt idx="609">
                  <c:v>20.62</c:v>
                </c:pt>
                <c:pt idx="610">
                  <c:v>20.63</c:v>
                </c:pt>
                <c:pt idx="611">
                  <c:v>20.63</c:v>
                </c:pt>
                <c:pt idx="612">
                  <c:v>20.63</c:v>
                </c:pt>
                <c:pt idx="613">
                  <c:v>20.63</c:v>
                </c:pt>
                <c:pt idx="614">
                  <c:v>20.63</c:v>
                </c:pt>
                <c:pt idx="615">
                  <c:v>20.63</c:v>
                </c:pt>
                <c:pt idx="616">
                  <c:v>20.63</c:v>
                </c:pt>
                <c:pt idx="617">
                  <c:v>20.63</c:v>
                </c:pt>
                <c:pt idx="618">
                  <c:v>20.63</c:v>
                </c:pt>
                <c:pt idx="619">
                  <c:v>20.63</c:v>
                </c:pt>
                <c:pt idx="620">
                  <c:v>20.63</c:v>
                </c:pt>
                <c:pt idx="621">
                  <c:v>20.63</c:v>
                </c:pt>
                <c:pt idx="622">
                  <c:v>20.62</c:v>
                </c:pt>
                <c:pt idx="623">
                  <c:v>20.62</c:v>
                </c:pt>
                <c:pt idx="624">
                  <c:v>20.61</c:v>
                </c:pt>
                <c:pt idx="625">
                  <c:v>20.61</c:v>
                </c:pt>
                <c:pt idx="626">
                  <c:v>20.61</c:v>
                </c:pt>
                <c:pt idx="627">
                  <c:v>20.61</c:v>
                </c:pt>
                <c:pt idx="628">
                  <c:v>20.61</c:v>
                </c:pt>
                <c:pt idx="629">
                  <c:v>20.61</c:v>
                </c:pt>
                <c:pt idx="630">
                  <c:v>20.62</c:v>
                </c:pt>
                <c:pt idx="631">
                  <c:v>20.62</c:v>
                </c:pt>
                <c:pt idx="632">
                  <c:v>20.62</c:v>
                </c:pt>
                <c:pt idx="633">
                  <c:v>20.62</c:v>
                </c:pt>
                <c:pt idx="634">
                  <c:v>20.61</c:v>
                </c:pt>
                <c:pt idx="635">
                  <c:v>20.61</c:v>
                </c:pt>
                <c:pt idx="636">
                  <c:v>20.61</c:v>
                </c:pt>
                <c:pt idx="637">
                  <c:v>20.61</c:v>
                </c:pt>
                <c:pt idx="638">
                  <c:v>20.61</c:v>
                </c:pt>
                <c:pt idx="639">
                  <c:v>20.61</c:v>
                </c:pt>
                <c:pt idx="640">
                  <c:v>20.62</c:v>
                </c:pt>
                <c:pt idx="641">
                  <c:v>20.62</c:v>
                </c:pt>
                <c:pt idx="642">
                  <c:v>20.62</c:v>
                </c:pt>
                <c:pt idx="643">
                  <c:v>20.62</c:v>
                </c:pt>
                <c:pt idx="644">
                  <c:v>20.61</c:v>
                </c:pt>
                <c:pt idx="645">
                  <c:v>20.61</c:v>
                </c:pt>
                <c:pt idx="646">
                  <c:v>20.62</c:v>
                </c:pt>
                <c:pt idx="647">
                  <c:v>20.62</c:v>
                </c:pt>
                <c:pt idx="648">
                  <c:v>20.62</c:v>
                </c:pt>
                <c:pt idx="649">
                  <c:v>20.62</c:v>
                </c:pt>
                <c:pt idx="650">
                  <c:v>20.62</c:v>
                </c:pt>
                <c:pt idx="651">
                  <c:v>20.62</c:v>
                </c:pt>
                <c:pt idx="652">
                  <c:v>20.63</c:v>
                </c:pt>
                <c:pt idx="653">
                  <c:v>20.63</c:v>
                </c:pt>
                <c:pt idx="654">
                  <c:v>20.63</c:v>
                </c:pt>
                <c:pt idx="655">
                  <c:v>20.63</c:v>
                </c:pt>
                <c:pt idx="656">
                  <c:v>20.63</c:v>
                </c:pt>
                <c:pt idx="657">
                  <c:v>20.63</c:v>
                </c:pt>
                <c:pt idx="658">
                  <c:v>20.63</c:v>
                </c:pt>
                <c:pt idx="659">
                  <c:v>20.63</c:v>
                </c:pt>
                <c:pt idx="660">
                  <c:v>20.63</c:v>
                </c:pt>
                <c:pt idx="661">
                  <c:v>20.64</c:v>
                </c:pt>
                <c:pt idx="662">
                  <c:v>20.64</c:v>
                </c:pt>
                <c:pt idx="663">
                  <c:v>20.64</c:v>
                </c:pt>
                <c:pt idx="664">
                  <c:v>20.64</c:v>
                </c:pt>
                <c:pt idx="665">
                  <c:v>20.64</c:v>
                </c:pt>
                <c:pt idx="666">
                  <c:v>20.64</c:v>
                </c:pt>
                <c:pt idx="667">
                  <c:v>20.64</c:v>
                </c:pt>
                <c:pt idx="668">
                  <c:v>20.63</c:v>
                </c:pt>
                <c:pt idx="669">
                  <c:v>20.63</c:v>
                </c:pt>
                <c:pt idx="670">
                  <c:v>20.63</c:v>
                </c:pt>
                <c:pt idx="671">
                  <c:v>20.63</c:v>
                </c:pt>
                <c:pt idx="672">
                  <c:v>20.63</c:v>
                </c:pt>
                <c:pt idx="673">
                  <c:v>20.63</c:v>
                </c:pt>
                <c:pt idx="674">
                  <c:v>20.63</c:v>
                </c:pt>
                <c:pt idx="675">
                  <c:v>20.63</c:v>
                </c:pt>
                <c:pt idx="676">
                  <c:v>20.63</c:v>
                </c:pt>
                <c:pt idx="677">
                  <c:v>20.63</c:v>
                </c:pt>
                <c:pt idx="678">
                  <c:v>20.63</c:v>
                </c:pt>
                <c:pt idx="679">
                  <c:v>20.63</c:v>
                </c:pt>
                <c:pt idx="680">
                  <c:v>20.63</c:v>
                </c:pt>
                <c:pt idx="681">
                  <c:v>20.63</c:v>
                </c:pt>
                <c:pt idx="682">
                  <c:v>20.63</c:v>
                </c:pt>
                <c:pt idx="683">
                  <c:v>20.63</c:v>
                </c:pt>
                <c:pt idx="684">
                  <c:v>20.63</c:v>
                </c:pt>
                <c:pt idx="685">
                  <c:v>20.63</c:v>
                </c:pt>
                <c:pt idx="686">
                  <c:v>20.63</c:v>
                </c:pt>
                <c:pt idx="687">
                  <c:v>20.63</c:v>
                </c:pt>
                <c:pt idx="688">
                  <c:v>20.63</c:v>
                </c:pt>
                <c:pt idx="689">
                  <c:v>20.63</c:v>
                </c:pt>
                <c:pt idx="690">
                  <c:v>20.63</c:v>
                </c:pt>
                <c:pt idx="691">
                  <c:v>20.63</c:v>
                </c:pt>
                <c:pt idx="692">
                  <c:v>20.63</c:v>
                </c:pt>
                <c:pt idx="693">
                  <c:v>20.63</c:v>
                </c:pt>
                <c:pt idx="694">
                  <c:v>20.63</c:v>
                </c:pt>
                <c:pt idx="695">
                  <c:v>20.64</c:v>
                </c:pt>
                <c:pt idx="696">
                  <c:v>20.64</c:v>
                </c:pt>
                <c:pt idx="697">
                  <c:v>20.64</c:v>
                </c:pt>
                <c:pt idx="698">
                  <c:v>20.64</c:v>
                </c:pt>
                <c:pt idx="699">
                  <c:v>20.64</c:v>
                </c:pt>
                <c:pt idx="700">
                  <c:v>20.64</c:v>
                </c:pt>
                <c:pt idx="701">
                  <c:v>20.64</c:v>
                </c:pt>
                <c:pt idx="702">
                  <c:v>20.64</c:v>
                </c:pt>
                <c:pt idx="703">
                  <c:v>20.64</c:v>
                </c:pt>
                <c:pt idx="704">
                  <c:v>20.63</c:v>
                </c:pt>
                <c:pt idx="705">
                  <c:v>20.63</c:v>
                </c:pt>
                <c:pt idx="706">
                  <c:v>20.63</c:v>
                </c:pt>
                <c:pt idx="707">
                  <c:v>20.63</c:v>
                </c:pt>
                <c:pt idx="708">
                  <c:v>20.63</c:v>
                </c:pt>
                <c:pt idx="709">
                  <c:v>20.63</c:v>
                </c:pt>
                <c:pt idx="710">
                  <c:v>20.63</c:v>
                </c:pt>
                <c:pt idx="711">
                  <c:v>20.63</c:v>
                </c:pt>
                <c:pt idx="712">
                  <c:v>20.63</c:v>
                </c:pt>
                <c:pt idx="713">
                  <c:v>20.63</c:v>
                </c:pt>
                <c:pt idx="714">
                  <c:v>20.63</c:v>
                </c:pt>
                <c:pt idx="715">
                  <c:v>20.63</c:v>
                </c:pt>
                <c:pt idx="716">
                  <c:v>20.63</c:v>
                </c:pt>
                <c:pt idx="717">
                  <c:v>20.63</c:v>
                </c:pt>
                <c:pt idx="718">
                  <c:v>20.63</c:v>
                </c:pt>
                <c:pt idx="719">
                  <c:v>20.63</c:v>
                </c:pt>
                <c:pt idx="720">
                  <c:v>20.63</c:v>
                </c:pt>
                <c:pt idx="721">
                  <c:v>20.63</c:v>
                </c:pt>
                <c:pt idx="722">
                  <c:v>20.63</c:v>
                </c:pt>
                <c:pt idx="723">
                  <c:v>20.63</c:v>
                </c:pt>
                <c:pt idx="724">
                  <c:v>20.63</c:v>
                </c:pt>
                <c:pt idx="725">
                  <c:v>20.63</c:v>
                </c:pt>
                <c:pt idx="726">
                  <c:v>20.63</c:v>
                </c:pt>
                <c:pt idx="727">
                  <c:v>20.63</c:v>
                </c:pt>
                <c:pt idx="728">
                  <c:v>20.63</c:v>
                </c:pt>
                <c:pt idx="729">
                  <c:v>20.63</c:v>
                </c:pt>
                <c:pt idx="730">
                  <c:v>20.63</c:v>
                </c:pt>
                <c:pt idx="731">
                  <c:v>20.63</c:v>
                </c:pt>
                <c:pt idx="732">
                  <c:v>20.63</c:v>
                </c:pt>
                <c:pt idx="733">
                  <c:v>20.63</c:v>
                </c:pt>
                <c:pt idx="734">
                  <c:v>20.63</c:v>
                </c:pt>
                <c:pt idx="735">
                  <c:v>20.62</c:v>
                </c:pt>
                <c:pt idx="736">
                  <c:v>20.63</c:v>
                </c:pt>
                <c:pt idx="737">
                  <c:v>20.63</c:v>
                </c:pt>
                <c:pt idx="738">
                  <c:v>20.63</c:v>
                </c:pt>
                <c:pt idx="739">
                  <c:v>20.62</c:v>
                </c:pt>
                <c:pt idx="740">
                  <c:v>20.62</c:v>
                </c:pt>
                <c:pt idx="741">
                  <c:v>20.62</c:v>
                </c:pt>
                <c:pt idx="742">
                  <c:v>20.62</c:v>
                </c:pt>
                <c:pt idx="743">
                  <c:v>20.62</c:v>
                </c:pt>
                <c:pt idx="744">
                  <c:v>20.62</c:v>
                </c:pt>
                <c:pt idx="745">
                  <c:v>20.62</c:v>
                </c:pt>
                <c:pt idx="746">
                  <c:v>20.62</c:v>
                </c:pt>
                <c:pt idx="747">
                  <c:v>20.62</c:v>
                </c:pt>
                <c:pt idx="748">
                  <c:v>20.62</c:v>
                </c:pt>
                <c:pt idx="749">
                  <c:v>20.61</c:v>
                </c:pt>
                <c:pt idx="750">
                  <c:v>20.61</c:v>
                </c:pt>
                <c:pt idx="751">
                  <c:v>20.61</c:v>
                </c:pt>
                <c:pt idx="752">
                  <c:v>20.62</c:v>
                </c:pt>
                <c:pt idx="753">
                  <c:v>20.62</c:v>
                </c:pt>
                <c:pt idx="754">
                  <c:v>20.62</c:v>
                </c:pt>
                <c:pt idx="755">
                  <c:v>20.61</c:v>
                </c:pt>
                <c:pt idx="756">
                  <c:v>20.61</c:v>
                </c:pt>
                <c:pt idx="757">
                  <c:v>20.61</c:v>
                </c:pt>
                <c:pt idx="758">
                  <c:v>20.61</c:v>
                </c:pt>
                <c:pt idx="759">
                  <c:v>20.61</c:v>
                </c:pt>
                <c:pt idx="760">
                  <c:v>20.61</c:v>
                </c:pt>
                <c:pt idx="761">
                  <c:v>20.61</c:v>
                </c:pt>
                <c:pt idx="762">
                  <c:v>20.61</c:v>
                </c:pt>
                <c:pt idx="763">
                  <c:v>20.61</c:v>
                </c:pt>
                <c:pt idx="764">
                  <c:v>20.6</c:v>
                </c:pt>
                <c:pt idx="765">
                  <c:v>20.6</c:v>
                </c:pt>
                <c:pt idx="766">
                  <c:v>20.59</c:v>
                </c:pt>
                <c:pt idx="767">
                  <c:v>20.59</c:v>
                </c:pt>
                <c:pt idx="768">
                  <c:v>20.58</c:v>
                </c:pt>
                <c:pt idx="769">
                  <c:v>20.57</c:v>
                </c:pt>
                <c:pt idx="770">
                  <c:v>20.57</c:v>
                </c:pt>
                <c:pt idx="771">
                  <c:v>20.55</c:v>
                </c:pt>
                <c:pt idx="772">
                  <c:v>20.55</c:v>
                </c:pt>
                <c:pt idx="773">
                  <c:v>20.53</c:v>
                </c:pt>
                <c:pt idx="774">
                  <c:v>20.51</c:v>
                </c:pt>
                <c:pt idx="775">
                  <c:v>20.5</c:v>
                </c:pt>
                <c:pt idx="776">
                  <c:v>20.48</c:v>
                </c:pt>
                <c:pt idx="777">
                  <c:v>20.45</c:v>
                </c:pt>
                <c:pt idx="778">
                  <c:v>20.43</c:v>
                </c:pt>
                <c:pt idx="779">
                  <c:v>20.399999999999999</c:v>
                </c:pt>
                <c:pt idx="780">
                  <c:v>20.350000000000001</c:v>
                </c:pt>
                <c:pt idx="781">
                  <c:v>20.309999999999999</c:v>
                </c:pt>
                <c:pt idx="782">
                  <c:v>20.260000000000002</c:v>
                </c:pt>
                <c:pt idx="783">
                  <c:v>20.2</c:v>
                </c:pt>
                <c:pt idx="784">
                  <c:v>20.14</c:v>
                </c:pt>
                <c:pt idx="785">
                  <c:v>20.07</c:v>
                </c:pt>
                <c:pt idx="786">
                  <c:v>20</c:v>
                </c:pt>
                <c:pt idx="787">
                  <c:v>19.91</c:v>
                </c:pt>
                <c:pt idx="788">
                  <c:v>19.82</c:v>
                </c:pt>
                <c:pt idx="789">
                  <c:v>19.72</c:v>
                </c:pt>
                <c:pt idx="790">
                  <c:v>19.61</c:v>
                </c:pt>
                <c:pt idx="791">
                  <c:v>19.5</c:v>
                </c:pt>
                <c:pt idx="792">
                  <c:v>19.38</c:v>
                </c:pt>
                <c:pt idx="793">
                  <c:v>19.25</c:v>
                </c:pt>
                <c:pt idx="794">
                  <c:v>19.13</c:v>
                </c:pt>
                <c:pt idx="795">
                  <c:v>18.989999999999998</c:v>
                </c:pt>
                <c:pt idx="796">
                  <c:v>18.84</c:v>
                </c:pt>
                <c:pt idx="797">
                  <c:v>18.690000000000001</c:v>
                </c:pt>
                <c:pt idx="798">
                  <c:v>18.54</c:v>
                </c:pt>
                <c:pt idx="799">
                  <c:v>18.39</c:v>
                </c:pt>
                <c:pt idx="800">
                  <c:v>18.23</c:v>
                </c:pt>
                <c:pt idx="801">
                  <c:v>18.07</c:v>
                </c:pt>
                <c:pt idx="802">
                  <c:v>17.899999999999999</c:v>
                </c:pt>
                <c:pt idx="803">
                  <c:v>17.739999999999998</c:v>
                </c:pt>
                <c:pt idx="804">
                  <c:v>17.57</c:v>
                </c:pt>
                <c:pt idx="805">
                  <c:v>17.399999999999999</c:v>
                </c:pt>
                <c:pt idx="806">
                  <c:v>17.23</c:v>
                </c:pt>
                <c:pt idx="807">
                  <c:v>17.05</c:v>
                </c:pt>
                <c:pt idx="808">
                  <c:v>16.87</c:v>
                </c:pt>
                <c:pt idx="809">
                  <c:v>16.690000000000001</c:v>
                </c:pt>
                <c:pt idx="810">
                  <c:v>16.5</c:v>
                </c:pt>
                <c:pt idx="811">
                  <c:v>16.32</c:v>
                </c:pt>
                <c:pt idx="812">
                  <c:v>16.13</c:v>
                </c:pt>
                <c:pt idx="813">
                  <c:v>15.93</c:v>
                </c:pt>
                <c:pt idx="814">
                  <c:v>15.72</c:v>
                </c:pt>
                <c:pt idx="815">
                  <c:v>15.52</c:v>
                </c:pt>
                <c:pt idx="816">
                  <c:v>15.3</c:v>
                </c:pt>
                <c:pt idx="817">
                  <c:v>15.09</c:v>
                </c:pt>
                <c:pt idx="818">
                  <c:v>14.86</c:v>
                </c:pt>
                <c:pt idx="819">
                  <c:v>14.63</c:v>
                </c:pt>
                <c:pt idx="820">
                  <c:v>14.42</c:v>
                </c:pt>
                <c:pt idx="821">
                  <c:v>14.18</c:v>
                </c:pt>
                <c:pt idx="822">
                  <c:v>13.94</c:v>
                </c:pt>
                <c:pt idx="823">
                  <c:v>13.7</c:v>
                </c:pt>
                <c:pt idx="824">
                  <c:v>13.45</c:v>
                </c:pt>
                <c:pt idx="825">
                  <c:v>13.21</c:v>
                </c:pt>
                <c:pt idx="826">
                  <c:v>12.98</c:v>
                </c:pt>
                <c:pt idx="827">
                  <c:v>12.74</c:v>
                </c:pt>
                <c:pt idx="828">
                  <c:v>12.5</c:v>
                </c:pt>
                <c:pt idx="829">
                  <c:v>12.27</c:v>
                </c:pt>
                <c:pt idx="830">
                  <c:v>12.03</c:v>
                </c:pt>
                <c:pt idx="831">
                  <c:v>11.8</c:v>
                </c:pt>
                <c:pt idx="832">
                  <c:v>11.57</c:v>
                </c:pt>
                <c:pt idx="833">
                  <c:v>11.34</c:v>
                </c:pt>
                <c:pt idx="834">
                  <c:v>11.11</c:v>
                </c:pt>
                <c:pt idx="835">
                  <c:v>10.88</c:v>
                </c:pt>
                <c:pt idx="836">
                  <c:v>10.67</c:v>
                </c:pt>
                <c:pt idx="837">
                  <c:v>10.45</c:v>
                </c:pt>
                <c:pt idx="838">
                  <c:v>10.24</c:v>
                </c:pt>
                <c:pt idx="839">
                  <c:v>10.050000000000001</c:v>
                </c:pt>
                <c:pt idx="840">
                  <c:v>9.85</c:v>
                </c:pt>
                <c:pt idx="841">
                  <c:v>9.66</c:v>
                </c:pt>
                <c:pt idx="842">
                  <c:v>9.48</c:v>
                </c:pt>
                <c:pt idx="843">
                  <c:v>9.3000000000000007</c:v>
                </c:pt>
                <c:pt idx="844">
                  <c:v>9.1300000000000008</c:v>
                </c:pt>
                <c:pt idx="845">
                  <c:v>8.9499999999999993</c:v>
                </c:pt>
                <c:pt idx="846">
                  <c:v>8.76</c:v>
                </c:pt>
                <c:pt idx="847">
                  <c:v>8.6300000000000008</c:v>
                </c:pt>
                <c:pt idx="848">
                  <c:v>8.43</c:v>
                </c:pt>
                <c:pt idx="849">
                  <c:v>8.34</c:v>
                </c:pt>
                <c:pt idx="850">
                  <c:v>8.1999999999999993</c:v>
                </c:pt>
                <c:pt idx="851">
                  <c:v>8.07</c:v>
                </c:pt>
                <c:pt idx="852">
                  <c:v>7.95</c:v>
                </c:pt>
                <c:pt idx="853">
                  <c:v>7.83</c:v>
                </c:pt>
                <c:pt idx="854">
                  <c:v>7.71</c:v>
                </c:pt>
                <c:pt idx="855">
                  <c:v>7.6</c:v>
                </c:pt>
                <c:pt idx="856">
                  <c:v>7.5</c:v>
                </c:pt>
                <c:pt idx="857">
                  <c:v>7.4</c:v>
                </c:pt>
                <c:pt idx="858">
                  <c:v>7.3</c:v>
                </c:pt>
                <c:pt idx="859">
                  <c:v>7.2</c:v>
                </c:pt>
                <c:pt idx="860">
                  <c:v>7.11</c:v>
                </c:pt>
                <c:pt idx="861">
                  <c:v>7.03</c:v>
                </c:pt>
                <c:pt idx="862">
                  <c:v>6.94</c:v>
                </c:pt>
                <c:pt idx="863">
                  <c:v>6.86</c:v>
                </c:pt>
                <c:pt idx="864">
                  <c:v>6.79</c:v>
                </c:pt>
                <c:pt idx="865">
                  <c:v>6.71</c:v>
                </c:pt>
                <c:pt idx="866">
                  <c:v>6.65</c:v>
                </c:pt>
                <c:pt idx="867">
                  <c:v>6.58</c:v>
                </c:pt>
                <c:pt idx="868">
                  <c:v>6.51</c:v>
                </c:pt>
                <c:pt idx="869">
                  <c:v>6.46</c:v>
                </c:pt>
                <c:pt idx="870">
                  <c:v>6.4</c:v>
                </c:pt>
                <c:pt idx="871">
                  <c:v>6.35</c:v>
                </c:pt>
                <c:pt idx="872">
                  <c:v>6.3</c:v>
                </c:pt>
                <c:pt idx="873">
                  <c:v>6.25</c:v>
                </c:pt>
                <c:pt idx="874">
                  <c:v>6.21</c:v>
                </c:pt>
                <c:pt idx="875">
                  <c:v>6.16</c:v>
                </c:pt>
                <c:pt idx="876">
                  <c:v>6.12</c:v>
                </c:pt>
                <c:pt idx="877">
                  <c:v>6.09</c:v>
                </c:pt>
                <c:pt idx="878">
                  <c:v>6.04</c:v>
                </c:pt>
                <c:pt idx="879">
                  <c:v>6.01</c:v>
                </c:pt>
                <c:pt idx="880">
                  <c:v>5.97</c:v>
                </c:pt>
                <c:pt idx="881">
                  <c:v>5.94</c:v>
                </c:pt>
                <c:pt idx="882">
                  <c:v>5.9</c:v>
                </c:pt>
              </c:numCache>
            </c:numRef>
          </c:yVal>
          <c:smooth val="0"/>
        </c:ser>
        <c:ser>
          <c:idx val="1"/>
          <c:order val="1"/>
          <c:tx>
            <c:v>KYLO</c:v>
          </c:tx>
          <c:spPr>
            <a:ln w="28575">
              <a:noFill/>
            </a:ln>
          </c:spPr>
          <c:marker>
            <c:symbol val="square"/>
            <c:size val="2"/>
          </c:marker>
          <c:xVal>
            <c:numRef>
              <c:f>'010719'!$I$13:$I$917</c:f>
              <c:numCache>
                <c:formatCode>General</c:formatCode>
                <c:ptCount val="90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numCache>
            </c:numRef>
          </c:xVal>
          <c:yVal>
            <c:numRef>
              <c:f>'010719'!$H$13:$H$917</c:f>
              <c:numCache>
                <c:formatCode>General</c:formatCode>
                <c:ptCount val="905"/>
                <c:pt idx="0">
                  <c:v>7.2</c:v>
                </c:pt>
                <c:pt idx="1">
                  <c:v>7.31</c:v>
                </c:pt>
                <c:pt idx="2">
                  <c:v>7.4</c:v>
                </c:pt>
                <c:pt idx="3">
                  <c:v>7.51</c:v>
                </c:pt>
                <c:pt idx="4">
                  <c:v>7.64</c:v>
                </c:pt>
                <c:pt idx="5">
                  <c:v>7.75</c:v>
                </c:pt>
                <c:pt idx="6">
                  <c:v>7.85</c:v>
                </c:pt>
                <c:pt idx="7">
                  <c:v>7.94</c:v>
                </c:pt>
                <c:pt idx="8">
                  <c:v>8.0299999999999994</c:v>
                </c:pt>
                <c:pt idx="9">
                  <c:v>8.11</c:v>
                </c:pt>
                <c:pt idx="10">
                  <c:v>8.1999999999999993</c:v>
                </c:pt>
                <c:pt idx="11">
                  <c:v>8.27</c:v>
                </c:pt>
                <c:pt idx="12">
                  <c:v>8.3699999999999992</c:v>
                </c:pt>
                <c:pt idx="13">
                  <c:v>8.52</c:v>
                </c:pt>
                <c:pt idx="14">
                  <c:v>8.69</c:v>
                </c:pt>
                <c:pt idx="15">
                  <c:v>8.8800000000000008</c:v>
                </c:pt>
                <c:pt idx="16">
                  <c:v>9.1199999999999992</c:v>
                </c:pt>
                <c:pt idx="17">
                  <c:v>9.35</c:v>
                </c:pt>
                <c:pt idx="18">
                  <c:v>9.5500000000000007</c:v>
                </c:pt>
                <c:pt idx="19">
                  <c:v>9.75</c:v>
                </c:pt>
                <c:pt idx="20">
                  <c:v>9.9499999999999993</c:v>
                </c:pt>
                <c:pt idx="21">
                  <c:v>10.15</c:v>
                </c:pt>
                <c:pt idx="22">
                  <c:v>10.35</c:v>
                </c:pt>
                <c:pt idx="23">
                  <c:v>10.54</c:v>
                </c:pt>
                <c:pt idx="24">
                  <c:v>10.75</c:v>
                </c:pt>
                <c:pt idx="25">
                  <c:v>10.95</c:v>
                </c:pt>
                <c:pt idx="26">
                  <c:v>11.15</c:v>
                </c:pt>
                <c:pt idx="27">
                  <c:v>11.35</c:v>
                </c:pt>
                <c:pt idx="28">
                  <c:v>11.55</c:v>
                </c:pt>
                <c:pt idx="29">
                  <c:v>11.75</c:v>
                </c:pt>
                <c:pt idx="30">
                  <c:v>11.97</c:v>
                </c:pt>
                <c:pt idx="31">
                  <c:v>12.22</c:v>
                </c:pt>
                <c:pt idx="32">
                  <c:v>12.45</c:v>
                </c:pt>
                <c:pt idx="33">
                  <c:v>12.7</c:v>
                </c:pt>
                <c:pt idx="34">
                  <c:v>12.95</c:v>
                </c:pt>
                <c:pt idx="35">
                  <c:v>13.18</c:v>
                </c:pt>
                <c:pt idx="36">
                  <c:v>13.39</c:v>
                </c:pt>
                <c:pt idx="37">
                  <c:v>13.59</c:v>
                </c:pt>
                <c:pt idx="38">
                  <c:v>13.82</c:v>
                </c:pt>
                <c:pt idx="39">
                  <c:v>14.14</c:v>
                </c:pt>
                <c:pt idx="40">
                  <c:v>14.38</c:v>
                </c:pt>
                <c:pt idx="41">
                  <c:v>14.43</c:v>
                </c:pt>
                <c:pt idx="42">
                  <c:v>14.52</c:v>
                </c:pt>
                <c:pt idx="43">
                  <c:v>14.8</c:v>
                </c:pt>
                <c:pt idx="44">
                  <c:v>15.08</c:v>
                </c:pt>
                <c:pt idx="45">
                  <c:v>15.35</c:v>
                </c:pt>
                <c:pt idx="46">
                  <c:v>15.65</c:v>
                </c:pt>
                <c:pt idx="47">
                  <c:v>15.87</c:v>
                </c:pt>
                <c:pt idx="48">
                  <c:v>16</c:v>
                </c:pt>
                <c:pt idx="49">
                  <c:v>16.190000000000001</c:v>
                </c:pt>
                <c:pt idx="50">
                  <c:v>16.45</c:v>
                </c:pt>
                <c:pt idx="51">
                  <c:v>16.63</c:v>
                </c:pt>
                <c:pt idx="52">
                  <c:v>16.78</c:v>
                </c:pt>
                <c:pt idx="53">
                  <c:v>16.91</c:v>
                </c:pt>
                <c:pt idx="54">
                  <c:v>16.98</c:v>
                </c:pt>
                <c:pt idx="55">
                  <c:v>17.059999999999999</c:v>
                </c:pt>
                <c:pt idx="56">
                  <c:v>17.190000000000001</c:v>
                </c:pt>
                <c:pt idx="57">
                  <c:v>17.37</c:v>
                </c:pt>
                <c:pt idx="58">
                  <c:v>17.510000000000002</c:v>
                </c:pt>
                <c:pt idx="59">
                  <c:v>17.62</c:v>
                </c:pt>
                <c:pt idx="60">
                  <c:v>17.72</c:v>
                </c:pt>
                <c:pt idx="61">
                  <c:v>17.760000000000002</c:v>
                </c:pt>
                <c:pt idx="62">
                  <c:v>17.809999999999999</c:v>
                </c:pt>
                <c:pt idx="63">
                  <c:v>17.96</c:v>
                </c:pt>
                <c:pt idx="64">
                  <c:v>18.23</c:v>
                </c:pt>
                <c:pt idx="65">
                  <c:v>18.52</c:v>
                </c:pt>
                <c:pt idx="66">
                  <c:v>18.71</c:v>
                </c:pt>
                <c:pt idx="67">
                  <c:v>18.78</c:v>
                </c:pt>
                <c:pt idx="68">
                  <c:v>18.78</c:v>
                </c:pt>
                <c:pt idx="69">
                  <c:v>18.829999999999998</c:v>
                </c:pt>
                <c:pt idx="70">
                  <c:v>18.87</c:v>
                </c:pt>
                <c:pt idx="71">
                  <c:v>18.98</c:v>
                </c:pt>
                <c:pt idx="72">
                  <c:v>19.03</c:v>
                </c:pt>
                <c:pt idx="73">
                  <c:v>19.059999999999999</c:v>
                </c:pt>
                <c:pt idx="74">
                  <c:v>19.059999999999999</c:v>
                </c:pt>
                <c:pt idx="75">
                  <c:v>18.89</c:v>
                </c:pt>
                <c:pt idx="76">
                  <c:v>18.690000000000001</c:v>
                </c:pt>
                <c:pt idx="77">
                  <c:v>18.71</c:v>
                </c:pt>
                <c:pt idx="78">
                  <c:v>18.96</c:v>
                </c:pt>
                <c:pt idx="79">
                  <c:v>19.149999999999999</c:v>
                </c:pt>
                <c:pt idx="80">
                  <c:v>19.18</c:v>
                </c:pt>
                <c:pt idx="81">
                  <c:v>19.16</c:v>
                </c:pt>
                <c:pt idx="82">
                  <c:v>19.11</c:v>
                </c:pt>
                <c:pt idx="83">
                  <c:v>19.079999999999998</c:v>
                </c:pt>
                <c:pt idx="84">
                  <c:v>19.059999999999999</c:v>
                </c:pt>
                <c:pt idx="85">
                  <c:v>19.04</c:v>
                </c:pt>
                <c:pt idx="86">
                  <c:v>19.03</c:v>
                </c:pt>
                <c:pt idx="87">
                  <c:v>18.989999999999998</c:v>
                </c:pt>
                <c:pt idx="88">
                  <c:v>18.93</c:v>
                </c:pt>
                <c:pt idx="89">
                  <c:v>18.940000000000001</c:v>
                </c:pt>
                <c:pt idx="90">
                  <c:v>18.96</c:v>
                </c:pt>
                <c:pt idx="91">
                  <c:v>18.96</c:v>
                </c:pt>
                <c:pt idx="92">
                  <c:v>18.96</c:v>
                </c:pt>
                <c:pt idx="93">
                  <c:v>18.920000000000002</c:v>
                </c:pt>
                <c:pt idx="94">
                  <c:v>18.88</c:v>
                </c:pt>
                <c:pt idx="95">
                  <c:v>18.87</c:v>
                </c:pt>
                <c:pt idx="96">
                  <c:v>18.809999999999999</c:v>
                </c:pt>
                <c:pt idx="97">
                  <c:v>18.809999999999999</c:v>
                </c:pt>
                <c:pt idx="98">
                  <c:v>18.829999999999998</c:v>
                </c:pt>
                <c:pt idx="99">
                  <c:v>18.88</c:v>
                </c:pt>
                <c:pt idx="100">
                  <c:v>18.93</c:v>
                </c:pt>
                <c:pt idx="101">
                  <c:v>19.02</c:v>
                </c:pt>
                <c:pt idx="102">
                  <c:v>18.97</c:v>
                </c:pt>
                <c:pt idx="103">
                  <c:v>18.75</c:v>
                </c:pt>
                <c:pt idx="104">
                  <c:v>18.829999999999998</c:v>
                </c:pt>
                <c:pt idx="105">
                  <c:v>18.97</c:v>
                </c:pt>
                <c:pt idx="106">
                  <c:v>19.03</c:v>
                </c:pt>
                <c:pt idx="107">
                  <c:v>18.96</c:v>
                </c:pt>
                <c:pt idx="108">
                  <c:v>18.7</c:v>
                </c:pt>
                <c:pt idx="109">
                  <c:v>18.690000000000001</c:v>
                </c:pt>
                <c:pt idx="110">
                  <c:v>18.79</c:v>
                </c:pt>
                <c:pt idx="111">
                  <c:v>18.8</c:v>
                </c:pt>
                <c:pt idx="112">
                  <c:v>18.73</c:v>
                </c:pt>
                <c:pt idx="113">
                  <c:v>18.68</c:v>
                </c:pt>
                <c:pt idx="114">
                  <c:v>18.739999999999998</c:v>
                </c:pt>
                <c:pt idx="115">
                  <c:v>18.8</c:v>
                </c:pt>
                <c:pt idx="116">
                  <c:v>18.82</c:v>
                </c:pt>
                <c:pt idx="117">
                  <c:v>18.89</c:v>
                </c:pt>
                <c:pt idx="118">
                  <c:v>18.86</c:v>
                </c:pt>
                <c:pt idx="119">
                  <c:v>18.8</c:v>
                </c:pt>
                <c:pt idx="120">
                  <c:v>18.850000000000001</c:v>
                </c:pt>
                <c:pt idx="121">
                  <c:v>18.73</c:v>
                </c:pt>
                <c:pt idx="122">
                  <c:v>18.59</c:v>
                </c:pt>
                <c:pt idx="123">
                  <c:v>18.690000000000001</c:v>
                </c:pt>
                <c:pt idx="124">
                  <c:v>18.73</c:v>
                </c:pt>
                <c:pt idx="125">
                  <c:v>18.75</c:v>
                </c:pt>
                <c:pt idx="126">
                  <c:v>18.79</c:v>
                </c:pt>
                <c:pt idx="127">
                  <c:v>18.739999999999998</c:v>
                </c:pt>
                <c:pt idx="128">
                  <c:v>18.61</c:v>
                </c:pt>
                <c:pt idx="129">
                  <c:v>18.559999999999999</c:v>
                </c:pt>
                <c:pt idx="130">
                  <c:v>18.53</c:v>
                </c:pt>
                <c:pt idx="131">
                  <c:v>18.52</c:v>
                </c:pt>
                <c:pt idx="132">
                  <c:v>18.55</c:v>
                </c:pt>
                <c:pt idx="133">
                  <c:v>18.66</c:v>
                </c:pt>
                <c:pt idx="134">
                  <c:v>18.7</c:v>
                </c:pt>
                <c:pt idx="135">
                  <c:v>18.7</c:v>
                </c:pt>
                <c:pt idx="136">
                  <c:v>18.739999999999998</c:v>
                </c:pt>
                <c:pt idx="137">
                  <c:v>18.75</c:v>
                </c:pt>
                <c:pt idx="138">
                  <c:v>18.66</c:v>
                </c:pt>
                <c:pt idx="139">
                  <c:v>18.68</c:v>
                </c:pt>
                <c:pt idx="140">
                  <c:v>18.68</c:v>
                </c:pt>
                <c:pt idx="141">
                  <c:v>18.66</c:v>
                </c:pt>
                <c:pt idx="142">
                  <c:v>18.670000000000002</c:v>
                </c:pt>
                <c:pt idx="143">
                  <c:v>18.64</c:v>
                </c:pt>
                <c:pt idx="144">
                  <c:v>18.59</c:v>
                </c:pt>
                <c:pt idx="145">
                  <c:v>18.55</c:v>
                </c:pt>
                <c:pt idx="146">
                  <c:v>18.559999999999999</c:v>
                </c:pt>
                <c:pt idx="147">
                  <c:v>18.62</c:v>
                </c:pt>
                <c:pt idx="148">
                  <c:v>18.66</c:v>
                </c:pt>
                <c:pt idx="149">
                  <c:v>18.7</c:v>
                </c:pt>
                <c:pt idx="150">
                  <c:v>18.72</c:v>
                </c:pt>
                <c:pt idx="151">
                  <c:v>18.66</c:v>
                </c:pt>
                <c:pt idx="152">
                  <c:v>18.59</c:v>
                </c:pt>
                <c:pt idx="153">
                  <c:v>18.55</c:v>
                </c:pt>
                <c:pt idx="154">
                  <c:v>18.53</c:v>
                </c:pt>
                <c:pt idx="155">
                  <c:v>18.54</c:v>
                </c:pt>
                <c:pt idx="156">
                  <c:v>18.52</c:v>
                </c:pt>
                <c:pt idx="157">
                  <c:v>18.48</c:v>
                </c:pt>
                <c:pt idx="158">
                  <c:v>18.47</c:v>
                </c:pt>
                <c:pt idx="159">
                  <c:v>18.510000000000002</c:v>
                </c:pt>
                <c:pt idx="160">
                  <c:v>18.53</c:v>
                </c:pt>
                <c:pt idx="161">
                  <c:v>18.61</c:v>
                </c:pt>
                <c:pt idx="162">
                  <c:v>18.66</c:v>
                </c:pt>
                <c:pt idx="163">
                  <c:v>18.739999999999998</c:v>
                </c:pt>
                <c:pt idx="164">
                  <c:v>18.899999999999999</c:v>
                </c:pt>
                <c:pt idx="165">
                  <c:v>18.91</c:v>
                </c:pt>
                <c:pt idx="166">
                  <c:v>18.78</c:v>
                </c:pt>
                <c:pt idx="167">
                  <c:v>18.829999999999998</c:v>
                </c:pt>
                <c:pt idx="168">
                  <c:v>18.89</c:v>
                </c:pt>
                <c:pt idx="169">
                  <c:v>18.64</c:v>
                </c:pt>
                <c:pt idx="170">
                  <c:v>18.559999999999999</c:v>
                </c:pt>
                <c:pt idx="171">
                  <c:v>18.579999999999998</c:v>
                </c:pt>
                <c:pt idx="172">
                  <c:v>18.46</c:v>
                </c:pt>
                <c:pt idx="173">
                  <c:v>18.43</c:v>
                </c:pt>
                <c:pt idx="174">
                  <c:v>18.420000000000002</c:v>
                </c:pt>
                <c:pt idx="175">
                  <c:v>18.39</c:v>
                </c:pt>
                <c:pt idx="176">
                  <c:v>18.45</c:v>
                </c:pt>
                <c:pt idx="177">
                  <c:v>18.43</c:v>
                </c:pt>
                <c:pt idx="178">
                  <c:v>18.399999999999999</c:v>
                </c:pt>
                <c:pt idx="179">
                  <c:v>18.38</c:v>
                </c:pt>
                <c:pt idx="180">
                  <c:v>18.32</c:v>
                </c:pt>
                <c:pt idx="181">
                  <c:v>18.309999999999999</c:v>
                </c:pt>
                <c:pt idx="182">
                  <c:v>18.309999999999999</c:v>
                </c:pt>
                <c:pt idx="183">
                  <c:v>18.28</c:v>
                </c:pt>
                <c:pt idx="184">
                  <c:v>18.329999999999998</c:v>
                </c:pt>
                <c:pt idx="185">
                  <c:v>18.260000000000002</c:v>
                </c:pt>
                <c:pt idx="186">
                  <c:v>18.23</c:v>
                </c:pt>
                <c:pt idx="187">
                  <c:v>18.2</c:v>
                </c:pt>
                <c:pt idx="188">
                  <c:v>18.190000000000001</c:v>
                </c:pt>
                <c:pt idx="189">
                  <c:v>18.18</c:v>
                </c:pt>
                <c:pt idx="190">
                  <c:v>18.170000000000002</c:v>
                </c:pt>
                <c:pt idx="191">
                  <c:v>18.16</c:v>
                </c:pt>
                <c:pt idx="192">
                  <c:v>18.149999999999999</c:v>
                </c:pt>
                <c:pt idx="193">
                  <c:v>18.149999999999999</c:v>
                </c:pt>
                <c:pt idx="194">
                  <c:v>18.13</c:v>
                </c:pt>
                <c:pt idx="195">
                  <c:v>18.149999999999999</c:v>
                </c:pt>
                <c:pt idx="196">
                  <c:v>18.16</c:v>
                </c:pt>
                <c:pt idx="197">
                  <c:v>18.14</c:v>
                </c:pt>
                <c:pt idx="198">
                  <c:v>18.149999999999999</c:v>
                </c:pt>
                <c:pt idx="199">
                  <c:v>18.16</c:v>
                </c:pt>
                <c:pt idx="200">
                  <c:v>18.18</c:v>
                </c:pt>
                <c:pt idx="201">
                  <c:v>18.190000000000001</c:v>
                </c:pt>
                <c:pt idx="202">
                  <c:v>18.21</c:v>
                </c:pt>
                <c:pt idx="203">
                  <c:v>18.260000000000002</c:v>
                </c:pt>
                <c:pt idx="204">
                  <c:v>18.28</c:v>
                </c:pt>
                <c:pt idx="205">
                  <c:v>18.329999999999998</c:v>
                </c:pt>
                <c:pt idx="206">
                  <c:v>18.39</c:v>
                </c:pt>
                <c:pt idx="207">
                  <c:v>18.39</c:v>
                </c:pt>
                <c:pt idx="208">
                  <c:v>18.399999999999999</c:v>
                </c:pt>
                <c:pt idx="209">
                  <c:v>18.43</c:v>
                </c:pt>
                <c:pt idx="210">
                  <c:v>18.5</c:v>
                </c:pt>
                <c:pt idx="211">
                  <c:v>18.559999999999999</c:v>
                </c:pt>
                <c:pt idx="212">
                  <c:v>18.579999999999998</c:v>
                </c:pt>
                <c:pt idx="213">
                  <c:v>18.62</c:v>
                </c:pt>
                <c:pt idx="214">
                  <c:v>18.66</c:v>
                </c:pt>
                <c:pt idx="215">
                  <c:v>18.73</c:v>
                </c:pt>
                <c:pt idx="216">
                  <c:v>18.809999999999999</c:v>
                </c:pt>
                <c:pt idx="217">
                  <c:v>18.87</c:v>
                </c:pt>
                <c:pt idx="218">
                  <c:v>18.899999999999999</c:v>
                </c:pt>
                <c:pt idx="219">
                  <c:v>18.96</c:v>
                </c:pt>
                <c:pt idx="220">
                  <c:v>18.93</c:v>
                </c:pt>
                <c:pt idx="221">
                  <c:v>18.91</c:v>
                </c:pt>
                <c:pt idx="222">
                  <c:v>18.920000000000002</c:v>
                </c:pt>
                <c:pt idx="223">
                  <c:v>18.96</c:v>
                </c:pt>
                <c:pt idx="224">
                  <c:v>19.010000000000002</c:v>
                </c:pt>
                <c:pt idx="225">
                  <c:v>19.03</c:v>
                </c:pt>
                <c:pt idx="226">
                  <c:v>19.100000000000001</c:v>
                </c:pt>
                <c:pt idx="227">
                  <c:v>19.170000000000002</c:v>
                </c:pt>
                <c:pt idx="228">
                  <c:v>19.22</c:v>
                </c:pt>
                <c:pt idx="229">
                  <c:v>19.25</c:v>
                </c:pt>
                <c:pt idx="230">
                  <c:v>19.260000000000002</c:v>
                </c:pt>
                <c:pt idx="231">
                  <c:v>19.29</c:v>
                </c:pt>
                <c:pt idx="232">
                  <c:v>19.29</c:v>
                </c:pt>
                <c:pt idx="233">
                  <c:v>19.23</c:v>
                </c:pt>
                <c:pt idx="234">
                  <c:v>19.21</c:v>
                </c:pt>
                <c:pt idx="235">
                  <c:v>19.2</c:v>
                </c:pt>
                <c:pt idx="236">
                  <c:v>19.18</c:v>
                </c:pt>
                <c:pt idx="237">
                  <c:v>19.18</c:v>
                </c:pt>
                <c:pt idx="238">
                  <c:v>19.21</c:v>
                </c:pt>
                <c:pt idx="239">
                  <c:v>19.23</c:v>
                </c:pt>
                <c:pt idx="240">
                  <c:v>19.190000000000001</c:v>
                </c:pt>
                <c:pt idx="241">
                  <c:v>19.23</c:v>
                </c:pt>
                <c:pt idx="242">
                  <c:v>19.309999999999999</c:v>
                </c:pt>
                <c:pt idx="243">
                  <c:v>19.399999999999999</c:v>
                </c:pt>
                <c:pt idx="244">
                  <c:v>19.440000000000001</c:v>
                </c:pt>
                <c:pt idx="245">
                  <c:v>19.440000000000001</c:v>
                </c:pt>
                <c:pt idx="246">
                  <c:v>19.45</c:v>
                </c:pt>
                <c:pt idx="247">
                  <c:v>19.440000000000001</c:v>
                </c:pt>
                <c:pt idx="248">
                  <c:v>19.43</c:v>
                </c:pt>
                <c:pt idx="249">
                  <c:v>19.34</c:v>
                </c:pt>
                <c:pt idx="250">
                  <c:v>19.27</c:v>
                </c:pt>
                <c:pt idx="251">
                  <c:v>19.36</c:v>
                </c:pt>
                <c:pt idx="252">
                  <c:v>19.399999999999999</c:v>
                </c:pt>
                <c:pt idx="253">
                  <c:v>19.420000000000002</c:v>
                </c:pt>
                <c:pt idx="254">
                  <c:v>19.43</c:v>
                </c:pt>
                <c:pt idx="255">
                  <c:v>19.46</c:v>
                </c:pt>
                <c:pt idx="256">
                  <c:v>19.46</c:v>
                </c:pt>
                <c:pt idx="257">
                  <c:v>19.47</c:v>
                </c:pt>
                <c:pt idx="258">
                  <c:v>19.48</c:v>
                </c:pt>
                <c:pt idx="259">
                  <c:v>19.48</c:v>
                </c:pt>
                <c:pt idx="260">
                  <c:v>19.489999999999998</c:v>
                </c:pt>
                <c:pt idx="261">
                  <c:v>19.47</c:v>
                </c:pt>
                <c:pt idx="262">
                  <c:v>19.440000000000001</c:v>
                </c:pt>
                <c:pt idx="263">
                  <c:v>19.43</c:v>
                </c:pt>
                <c:pt idx="264">
                  <c:v>19.46</c:v>
                </c:pt>
                <c:pt idx="265">
                  <c:v>19.48</c:v>
                </c:pt>
                <c:pt idx="266">
                  <c:v>19.47</c:v>
                </c:pt>
                <c:pt idx="267">
                  <c:v>19.440000000000001</c:v>
                </c:pt>
                <c:pt idx="268">
                  <c:v>19.43</c:v>
                </c:pt>
                <c:pt idx="269">
                  <c:v>19.440000000000001</c:v>
                </c:pt>
                <c:pt idx="270">
                  <c:v>19.45</c:v>
                </c:pt>
                <c:pt idx="271">
                  <c:v>19.46</c:v>
                </c:pt>
                <c:pt idx="272">
                  <c:v>19.46</c:v>
                </c:pt>
                <c:pt idx="273">
                  <c:v>19.47</c:v>
                </c:pt>
                <c:pt idx="274">
                  <c:v>19.48</c:v>
                </c:pt>
                <c:pt idx="275">
                  <c:v>19.48</c:v>
                </c:pt>
                <c:pt idx="276">
                  <c:v>19.47</c:v>
                </c:pt>
                <c:pt idx="277">
                  <c:v>19.48</c:v>
                </c:pt>
                <c:pt idx="278">
                  <c:v>19.5</c:v>
                </c:pt>
                <c:pt idx="279">
                  <c:v>19.5</c:v>
                </c:pt>
                <c:pt idx="280">
                  <c:v>19.5</c:v>
                </c:pt>
                <c:pt idx="281">
                  <c:v>19.489999999999998</c:v>
                </c:pt>
                <c:pt idx="282">
                  <c:v>19.5</c:v>
                </c:pt>
                <c:pt idx="283">
                  <c:v>19.489999999999998</c:v>
                </c:pt>
                <c:pt idx="284">
                  <c:v>19.5</c:v>
                </c:pt>
                <c:pt idx="285">
                  <c:v>19.5</c:v>
                </c:pt>
                <c:pt idx="286">
                  <c:v>19.5</c:v>
                </c:pt>
                <c:pt idx="287">
                  <c:v>19.5</c:v>
                </c:pt>
                <c:pt idx="288">
                  <c:v>19.5</c:v>
                </c:pt>
                <c:pt idx="289">
                  <c:v>19.489999999999998</c:v>
                </c:pt>
                <c:pt idx="290">
                  <c:v>19.5</c:v>
                </c:pt>
                <c:pt idx="291">
                  <c:v>19.5</c:v>
                </c:pt>
                <c:pt idx="292">
                  <c:v>19.5</c:v>
                </c:pt>
                <c:pt idx="293">
                  <c:v>19.489999999999998</c:v>
                </c:pt>
                <c:pt idx="294">
                  <c:v>19.5</c:v>
                </c:pt>
                <c:pt idx="295">
                  <c:v>19.5</c:v>
                </c:pt>
                <c:pt idx="296">
                  <c:v>19.489999999999998</c:v>
                </c:pt>
                <c:pt idx="297">
                  <c:v>19.45</c:v>
                </c:pt>
                <c:pt idx="298">
                  <c:v>19.41</c:v>
                </c:pt>
                <c:pt idx="299">
                  <c:v>19.350000000000001</c:v>
                </c:pt>
                <c:pt idx="300">
                  <c:v>19.329999999999998</c:v>
                </c:pt>
                <c:pt idx="301">
                  <c:v>19.36</c:v>
                </c:pt>
                <c:pt idx="302">
                  <c:v>19.36</c:v>
                </c:pt>
                <c:pt idx="303">
                  <c:v>19.38</c:v>
                </c:pt>
                <c:pt idx="304">
                  <c:v>19.46</c:v>
                </c:pt>
                <c:pt idx="305">
                  <c:v>19.489999999999998</c:v>
                </c:pt>
                <c:pt idx="306">
                  <c:v>19.5</c:v>
                </c:pt>
                <c:pt idx="307">
                  <c:v>19.510000000000002</c:v>
                </c:pt>
                <c:pt idx="308">
                  <c:v>19.510000000000002</c:v>
                </c:pt>
                <c:pt idx="309">
                  <c:v>19.510000000000002</c:v>
                </c:pt>
                <c:pt idx="310">
                  <c:v>19.52</c:v>
                </c:pt>
                <c:pt idx="311">
                  <c:v>19.52</c:v>
                </c:pt>
                <c:pt idx="312">
                  <c:v>19.52</c:v>
                </c:pt>
                <c:pt idx="313">
                  <c:v>19.52</c:v>
                </c:pt>
                <c:pt idx="314">
                  <c:v>19.510000000000002</c:v>
                </c:pt>
                <c:pt idx="315">
                  <c:v>19.510000000000002</c:v>
                </c:pt>
                <c:pt idx="316">
                  <c:v>19.510000000000002</c:v>
                </c:pt>
                <c:pt idx="317">
                  <c:v>19.510000000000002</c:v>
                </c:pt>
                <c:pt idx="318">
                  <c:v>19.510000000000002</c:v>
                </c:pt>
                <c:pt idx="319">
                  <c:v>19.510000000000002</c:v>
                </c:pt>
                <c:pt idx="320">
                  <c:v>19.510000000000002</c:v>
                </c:pt>
                <c:pt idx="321">
                  <c:v>19.510000000000002</c:v>
                </c:pt>
                <c:pt idx="322">
                  <c:v>19.510000000000002</c:v>
                </c:pt>
                <c:pt idx="323">
                  <c:v>19.510000000000002</c:v>
                </c:pt>
                <c:pt idx="324">
                  <c:v>19.510000000000002</c:v>
                </c:pt>
                <c:pt idx="325">
                  <c:v>19.510000000000002</c:v>
                </c:pt>
                <c:pt idx="326">
                  <c:v>19.510000000000002</c:v>
                </c:pt>
                <c:pt idx="327">
                  <c:v>19.52</c:v>
                </c:pt>
                <c:pt idx="328">
                  <c:v>19.510000000000002</c:v>
                </c:pt>
                <c:pt idx="329">
                  <c:v>19.510000000000002</c:v>
                </c:pt>
                <c:pt idx="330">
                  <c:v>19.52</c:v>
                </c:pt>
                <c:pt idx="331">
                  <c:v>19.52</c:v>
                </c:pt>
                <c:pt idx="332">
                  <c:v>19.52</c:v>
                </c:pt>
                <c:pt idx="333">
                  <c:v>19.52</c:v>
                </c:pt>
                <c:pt idx="334">
                  <c:v>19.52</c:v>
                </c:pt>
                <c:pt idx="335">
                  <c:v>19.52</c:v>
                </c:pt>
                <c:pt idx="336">
                  <c:v>19.52</c:v>
                </c:pt>
                <c:pt idx="337">
                  <c:v>19.52</c:v>
                </c:pt>
                <c:pt idx="338">
                  <c:v>19.52</c:v>
                </c:pt>
                <c:pt idx="339">
                  <c:v>19.52</c:v>
                </c:pt>
                <c:pt idx="340">
                  <c:v>19.52</c:v>
                </c:pt>
                <c:pt idx="341">
                  <c:v>19.52</c:v>
                </c:pt>
                <c:pt idx="342">
                  <c:v>19.510000000000002</c:v>
                </c:pt>
                <c:pt idx="343">
                  <c:v>19.52</c:v>
                </c:pt>
                <c:pt idx="344">
                  <c:v>19.510000000000002</c:v>
                </c:pt>
                <c:pt idx="345">
                  <c:v>19.510000000000002</c:v>
                </c:pt>
                <c:pt idx="346">
                  <c:v>19.510000000000002</c:v>
                </c:pt>
                <c:pt idx="347">
                  <c:v>19.510000000000002</c:v>
                </c:pt>
                <c:pt idx="348">
                  <c:v>19.510000000000002</c:v>
                </c:pt>
                <c:pt idx="349">
                  <c:v>19.510000000000002</c:v>
                </c:pt>
                <c:pt idx="350">
                  <c:v>19.510000000000002</c:v>
                </c:pt>
                <c:pt idx="351">
                  <c:v>19.52</c:v>
                </c:pt>
                <c:pt idx="352">
                  <c:v>19.510000000000002</c:v>
                </c:pt>
                <c:pt idx="353">
                  <c:v>19.52</c:v>
                </c:pt>
                <c:pt idx="354">
                  <c:v>19.510000000000002</c:v>
                </c:pt>
                <c:pt idx="355">
                  <c:v>19.510000000000002</c:v>
                </c:pt>
                <c:pt idx="356">
                  <c:v>19.52</c:v>
                </c:pt>
                <c:pt idx="357">
                  <c:v>19.52</c:v>
                </c:pt>
                <c:pt idx="358">
                  <c:v>19.53</c:v>
                </c:pt>
                <c:pt idx="359">
                  <c:v>19.52</c:v>
                </c:pt>
                <c:pt idx="360">
                  <c:v>19.52</c:v>
                </c:pt>
                <c:pt idx="361">
                  <c:v>19.52</c:v>
                </c:pt>
                <c:pt idx="362">
                  <c:v>19.53</c:v>
                </c:pt>
                <c:pt idx="363">
                  <c:v>19.53</c:v>
                </c:pt>
                <c:pt idx="364">
                  <c:v>19.53</c:v>
                </c:pt>
                <c:pt idx="365">
                  <c:v>19.53</c:v>
                </c:pt>
                <c:pt idx="366">
                  <c:v>19.53</c:v>
                </c:pt>
                <c:pt idx="367">
                  <c:v>19.53</c:v>
                </c:pt>
                <c:pt idx="368">
                  <c:v>19.53</c:v>
                </c:pt>
                <c:pt idx="369">
                  <c:v>19.53</c:v>
                </c:pt>
                <c:pt idx="370">
                  <c:v>19.53</c:v>
                </c:pt>
                <c:pt idx="371">
                  <c:v>19.53</c:v>
                </c:pt>
                <c:pt idx="372">
                  <c:v>19.54</c:v>
                </c:pt>
                <c:pt idx="373">
                  <c:v>19.53</c:v>
                </c:pt>
                <c:pt idx="374">
                  <c:v>19.54</c:v>
                </c:pt>
                <c:pt idx="375">
                  <c:v>19.54</c:v>
                </c:pt>
                <c:pt idx="376">
                  <c:v>19.54</c:v>
                </c:pt>
                <c:pt idx="377">
                  <c:v>19.54</c:v>
                </c:pt>
                <c:pt idx="378">
                  <c:v>19.54</c:v>
                </c:pt>
                <c:pt idx="379">
                  <c:v>19.55</c:v>
                </c:pt>
                <c:pt idx="380">
                  <c:v>19.55</c:v>
                </c:pt>
                <c:pt idx="381">
                  <c:v>19.55</c:v>
                </c:pt>
                <c:pt idx="382">
                  <c:v>19.55</c:v>
                </c:pt>
                <c:pt idx="383">
                  <c:v>19.55</c:v>
                </c:pt>
                <c:pt idx="384">
                  <c:v>19.55</c:v>
                </c:pt>
                <c:pt idx="385">
                  <c:v>19.55</c:v>
                </c:pt>
                <c:pt idx="386">
                  <c:v>19.55</c:v>
                </c:pt>
                <c:pt idx="387">
                  <c:v>19.55</c:v>
                </c:pt>
                <c:pt idx="388">
                  <c:v>19.55</c:v>
                </c:pt>
                <c:pt idx="389">
                  <c:v>19.55</c:v>
                </c:pt>
                <c:pt idx="390">
                  <c:v>19.55</c:v>
                </c:pt>
                <c:pt idx="391">
                  <c:v>19.55</c:v>
                </c:pt>
                <c:pt idx="392">
                  <c:v>19.55</c:v>
                </c:pt>
                <c:pt idx="393">
                  <c:v>19.55</c:v>
                </c:pt>
                <c:pt idx="394">
                  <c:v>19.55</c:v>
                </c:pt>
                <c:pt idx="395">
                  <c:v>19.55</c:v>
                </c:pt>
                <c:pt idx="396">
                  <c:v>19.55</c:v>
                </c:pt>
                <c:pt idx="397">
                  <c:v>19.55</c:v>
                </c:pt>
                <c:pt idx="398">
                  <c:v>19.55</c:v>
                </c:pt>
                <c:pt idx="399">
                  <c:v>19.55</c:v>
                </c:pt>
                <c:pt idx="400">
                  <c:v>19.55</c:v>
                </c:pt>
                <c:pt idx="401">
                  <c:v>19.55</c:v>
                </c:pt>
                <c:pt idx="402">
                  <c:v>19.55</c:v>
                </c:pt>
                <c:pt idx="403">
                  <c:v>19.55</c:v>
                </c:pt>
                <c:pt idx="404">
                  <c:v>19.55</c:v>
                </c:pt>
                <c:pt idx="405">
                  <c:v>19.55</c:v>
                </c:pt>
                <c:pt idx="406">
                  <c:v>19.55</c:v>
                </c:pt>
                <c:pt idx="407">
                  <c:v>19.55</c:v>
                </c:pt>
                <c:pt idx="408">
                  <c:v>19.559999999999999</c:v>
                </c:pt>
                <c:pt idx="409">
                  <c:v>19.55</c:v>
                </c:pt>
                <c:pt idx="410">
                  <c:v>19.559999999999999</c:v>
                </c:pt>
                <c:pt idx="411">
                  <c:v>19.559999999999999</c:v>
                </c:pt>
                <c:pt idx="412">
                  <c:v>19.559999999999999</c:v>
                </c:pt>
                <c:pt idx="413">
                  <c:v>19.559999999999999</c:v>
                </c:pt>
                <c:pt idx="414">
                  <c:v>19.559999999999999</c:v>
                </c:pt>
                <c:pt idx="415">
                  <c:v>19.559999999999999</c:v>
                </c:pt>
                <c:pt idx="416">
                  <c:v>19.559999999999999</c:v>
                </c:pt>
                <c:pt idx="417">
                  <c:v>19.559999999999999</c:v>
                </c:pt>
                <c:pt idx="418">
                  <c:v>19.559999999999999</c:v>
                </c:pt>
                <c:pt idx="419">
                  <c:v>19.559999999999999</c:v>
                </c:pt>
                <c:pt idx="420">
                  <c:v>19.559999999999999</c:v>
                </c:pt>
                <c:pt idx="421">
                  <c:v>19.559999999999999</c:v>
                </c:pt>
                <c:pt idx="422">
                  <c:v>19.559999999999999</c:v>
                </c:pt>
                <c:pt idx="423">
                  <c:v>19.57</c:v>
                </c:pt>
                <c:pt idx="424">
                  <c:v>19.559999999999999</c:v>
                </c:pt>
                <c:pt idx="425">
                  <c:v>19.57</c:v>
                </c:pt>
                <c:pt idx="426">
                  <c:v>19.57</c:v>
                </c:pt>
                <c:pt idx="427">
                  <c:v>19.57</c:v>
                </c:pt>
                <c:pt idx="428">
                  <c:v>19.57</c:v>
                </c:pt>
                <c:pt idx="429">
                  <c:v>19.579999999999998</c:v>
                </c:pt>
                <c:pt idx="430">
                  <c:v>19.57</c:v>
                </c:pt>
                <c:pt idx="431">
                  <c:v>19.57</c:v>
                </c:pt>
                <c:pt idx="432">
                  <c:v>19.579999999999998</c:v>
                </c:pt>
                <c:pt idx="433">
                  <c:v>19.579999999999998</c:v>
                </c:pt>
                <c:pt idx="434">
                  <c:v>19.579999999999998</c:v>
                </c:pt>
                <c:pt idx="435">
                  <c:v>19.579999999999998</c:v>
                </c:pt>
                <c:pt idx="436">
                  <c:v>19.579999999999998</c:v>
                </c:pt>
                <c:pt idx="437">
                  <c:v>19.579999999999998</c:v>
                </c:pt>
                <c:pt idx="438">
                  <c:v>19.59</c:v>
                </c:pt>
                <c:pt idx="439">
                  <c:v>19.59</c:v>
                </c:pt>
                <c:pt idx="440">
                  <c:v>19.59</c:v>
                </c:pt>
                <c:pt idx="441">
                  <c:v>19.59</c:v>
                </c:pt>
                <c:pt idx="442">
                  <c:v>19.59</c:v>
                </c:pt>
                <c:pt idx="443">
                  <c:v>19.59</c:v>
                </c:pt>
                <c:pt idx="444">
                  <c:v>19.59</c:v>
                </c:pt>
                <c:pt idx="445">
                  <c:v>19.59</c:v>
                </c:pt>
                <c:pt idx="446">
                  <c:v>19.59</c:v>
                </c:pt>
                <c:pt idx="447">
                  <c:v>19.59</c:v>
                </c:pt>
                <c:pt idx="448">
                  <c:v>19.59</c:v>
                </c:pt>
                <c:pt idx="449">
                  <c:v>19.59</c:v>
                </c:pt>
                <c:pt idx="450">
                  <c:v>19.59</c:v>
                </c:pt>
                <c:pt idx="451">
                  <c:v>19.59</c:v>
                </c:pt>
                <c:pt idx="452">
                  <c:v>19.59</c:v>
                </c:pt>
                <c:pt idx="453">
                  <c:v>19.59</c:v>
                </c:pt>
                <c:pt idx="454">
                  <c:v>19.59</c:v>
                </c:pt>
                <c:pt idx="455">
                  <c:v>19.59</c:v>
                </c:pt>
                <c:pt idx="456">
                  <c:v>19.59</c:v>
                </c:pt>
                <c:pt idx="457">
                  <c:v>19.59</c:v>
                </c:pt>
                <c:pt idx="458">
                  <c:v>19.59</c:v>
                </c:pt>
                <c:pt idx="459">
                  <c:v>19.59</c:v>
                </c:pt>
                <c:pt idx="460">
                  <c:v>19.59</c:v>
                </c:pt>
                <c:pt idx="461">
                  <c:v>19.59</c:v>
                </c:pt>
                <c:pt idx="462">
                  <c:v>19.59</c:v>
                </c:pt>
                <c:pt idx="463">
                  <c:v>19.59</c:v>
                </c:pt>
                <c:pt idx="464">
                  <c:v>19.59</c:v>
                </c:pt>
                <c:pt idx="465">
                  <c:v>19.59</c:v>
                </c:pt>
                <c:pt idx="466">
                  <c:v>19.59</c:v>
                </c:pt>
                <c:pt idx="467">
                  <c:v>19.59</c:v>
                </c:pt>
                <c:pt idx="468">
                  <c:v>19.59</c:v>
                </c:pt>
                <c:pt idx="469">
                  <c:v>19.59</c:v>
                </c:pt>
                <c:pt idx="470">
                  <c:v>19.59</c:v>
                </c:pt>
                <c:pt idx="471">
                  <c:v>19.59</c:v>
                </c:pt>
                <c:pt idx="472">
                  <c:v>19.59</c:v>
                </c:pt>
                <c:pt idx="473">
                  <c:v>19.59</c:v>
                </c:pt>
                <c:pt idx="474">
                  <c:v>19.59</c:v>
                </c:pt>
                <c:pt idx="475">
                  <c:v>19.59</c:v>
                </c:pt>
                <c:pt idx="476">
                  <c:v>19.59</c:v>
                </c:pt>
                <c:pt idx="477">
                  <c:v>19.59</c:v>
                </c:pt>
                <c:pt idx="478">
                  <c:v>19.59</c:v>
                </c:pt>
                <c:pt idx="479">
                  <c:v>19.59</c:v>
                </c:pt>
                <c:pt idx="480">
                  <c:v>19.59</c:v>
                </c:pt>
                <c:pt idx="481">
                  <c:v>19.59</c:v>
                </c:pt>
                <c:pt idx="482">
                  <c:v>19.59</c:v>
                </c:pt>
                <c:pt idx="483">
                  <c:v>19.600000000000001</c:v>
                </c:pt>
                <c:pt idx="484">
                  <c:v>19.600000000000001</c:v>
                </c:pt>
                <c:pt idx="485">
                  <c:v>19.600000000000001</c:v>
                </c:pt>
                <c:pt idx="486">
                  <c:v>19.600000000000001</c:v>
                </c:pt>
                <c:pt idx="487">
                  <c:v>19.61</c:v>
                </c:pt>
                <c:pt idx="488">
                  <c:v>19.600000000000001</c:v>
                </c:pt>
                <c:pt idx="489">
                  <c:v>19.61</c:v>
                </c:pt>
                <c:pt idx="490">
                  <c:v>19.61</c:v>
                </c:pt>
                <c:pt idx="491">
                  <c:v>19.61</c:v>
                </c:pt>
                <c:pt idx="492">
                  <c:v>19.61</c:v>
                </c:pt>
                <c:pt idx="493">
                  <c:v>19.61</c:v>
                </c:pt>
                <c:pt idx="494">
                  <c:v>19.61</c:v>
                </c:pt>
                <c:pt idx="495">
                  <c:v>19.61</c:v>
                </c:pt>
                <c:pt idx="496">
                  <c:v>19.61</c:v>
                </c:pt>
                <c:pt idx="497">
                  <c:v>19.61</c:v>
                </c:pt>
                <c:pt idx="498">
                  <c:v>19.61</c:v>
                </c:pt>
                <c:pt idx="499">
                  <c:v>19.61</c:v>
                </c:pt>
                <c:pt idx="500">
                  <c:v>19.61</c:v>
                </c:pt>
                <c:pt idx="501">
                  <c:v>19.61</c:v>
                </c:pt>
                <c:pt idx="502">
                  <c:v>19.62</c:v>
                </c:pt>
                <c:pt idx="503">
                  <c:v>19.62</c:v>
                </c:pt>
                <c:pt idx="504">
                  <c:v>19.62</c:v>
                </c:pt>
                <c:pt idx="505">
                  <c:v>19.62</c:v>
                </c:pt>
                <c:pt idx="506">
                  <c:v>19.62</c:v>
                </c:pt>
                <c:pt idx="507">
                  <c:v>19.63</c:v>
                </c:pt>
                <c:pt idx="508">
                  <c:v>19.63</c:v>
                </c:pt>
                <c:pt idx="509">
                  <c:v>19.63</c:v>
                </c:pt>
                <c:pt idx="510">
                  <c:v>19.63</c:v>
                </c:pt>
                <c:pt idx="511">
                  <c:v>19.63</c:v>
                </c:pt>
                <c:pt idx="512">
                  <c:v>19.63</c:v>
                </c:pt>
                <c:pt idx="513">
                  <c:v>19.63</c:v>
                </c:pt>
                <c:pt idx="514">
                  <c:v>19.63</c:v>
                </c:pt>
                <c:pt idx="515">
                  <c:v>19.63</c:v>
                </c:pt>
                <c:pt idx="516">
                  <c:v>19.63</c:v>
                </c:pt>
                <c:pt idx="517">
                  <c:v>19.63</c:v>
                </c:pt>
                <c:pt idx="518">
                  <c:v>19.63</c:v>
                </c:pt>
                <c:pt idx="519">
                  <c:v>19.63</c:v>
                </c:pt>
                <c:pt idx="520">
                  <c:v>19.63</c:v>
                </c:pt>
                <c:pt idx="521">
                  <c:v>19.63</c:v>
                </c:pt>
                <c:pt idx="522">
                  <c:v>19.63</c:v>
                </c:pt>
                <c:pt idx="523">
                  <c:v>19.63</c:v>
                </c:pt>
                <c:pt idx="524">
                  <c:v>19.63</c:v>
                </c:pt>
                <c:pt idx="525">
                  <c:v>19.63</c:v>
                </c:pt>
                <c:pt idx="526">
                  <c:v>19.63</c:v>
                </c:pt>
                <c:pt idx="527">
                  <c:v>19.63</c:v>
                </c:pt>
                <c:pt idx="528">
                  <c:v>19.61</c:v>
                </c:pt>
                <c:pt idx="529">
                  <c:v>19.55</c:v>
                </c:pt>
                <c:pt idx="530">
                  <c:v>19.61</c:v>
                </c:pt>
                <c:pt idx="531">
                  <c:v>19.62</c:v>
                </c:pt>
                <c:pt idx="532">
                  <c:v>19.63</c:v>
                </c:pt>
                <c:pt idx="533">
                  <c:v>19.63</c:v>
                </c:pt>
                <c:pt idx="534">
                  <c:v>19.63</c:v>
                </c:pt>
                <c:pt idx="535">
                  <c:v>19.63</c:v>
                </c:pt>
                <c:pt idx="536">
                  <c:v>19.63</c:v>
                </c:pt>
                <c:pt idx="537">
                  <c:v>19.63</c:v>
                </c:pt>
                <c:pt idx="538">
                  <c:v>19.63</c:v>
                </c:pt>
                <c:pt idx="539">
                  <c:v>19.63</c:v>
                </c:pt>
                <c:pt idx="540">
                  <c:v>19.63</c:v>
                </c:pt>
                <c:pt idx="541">
                  <c:v>19.63</c:v>
                </c:pt>
                <c:pt idx="542">
                  <c:v>19.63</c:v>
                </c:pt>
                <c:pt idx="543">
                  <c:v>19.63</c:v>
                </c:pt>
                <c:pt idx="544">
                  <c:v>19.63</c:v>
                </c:pt>
                <c:pt idx="545">
                  <c:v>19.63</c:v>
                </c:pt>
                <c:pt idx="546">
                  <c:v>19.63</c:v>
                </c:pt>
                <c:pt idx="547">
                  <c:v>19.63</c:v>
                </c:pt>
                <c:pt idx="548">
                  <c:v>19.63</c:v>
                </c:pt>
                <c:pt idx="549">
                  <c:v>19.63</c:v>
                </c:pt>
                <c:pt idx="550">
                  <c:v>19.63</c:v>
                </c:pt>
                <c:pt idx="551">
                  <c:v>19.63</c:v>
                </c:pt>
                <c:pt idx="552">
                  <c:v>19.63</c:v>
                </c:pt>
                <c:pt idx="553">
                  <c:v>19.63</c:v>
                </c:pt>
                <c:pt idx="554">
                  <c:v>19.63</c:v>
                </c:pt>
                <c:pt idx="555">
                  <c:v>19.63</c:v>
                </c:pt>
                <c:pt idx="556">
                  <c:v>19.63</c:v>
                </c:pt>
                <c:pt idx="557">
                  <c:v>19.63</c:v>
                </c:pt>
                <c:pt idx="558">
                  <c:v>19.63</c:v>
                </c:pt>
                <c:pt idx="559">
                  <c:v>19.63</c:v>
                </c:pt>
                <c:pt idx="560">
                  <c:v>19.63</c:v>
                </c:pt>
                <c:pt idx="561">
                  <c:v>19.63</c:v>
                </c:pt>
                <c:pt idx="562">
                  <c:v>19.63</c:v>
                </c:pt>
                <c:pt idx="563">
                  <c:v>19.63</c:v>
                </c:pt>
                <c:pt idx="564">
                  <c:v>19.63</c:v>
                </c:pt>
                <c:pt idx="565">
                  <c:v>19.63</c:v>
                </c:pt>
                <c:pt idx="566">
                  <c:v>19.63</c:v>
                </c:pt>
                <c:pt idx="567">
                  <c:v>19.63</c:v>
                </c:pt>
                <c:pt idx="568">
                  <c:v>19.63</c:v>
                </c:pt>
                <c:pt idx="569">
                  <c:v>19.63</c:v>
                </c:pt>
                <c:pt idx="570">
                  <c:v>19.63</c:v>
                </c:pt>
                <c:pt idx="571">
                  <c:v>19.63</c:v>
                </c:pt>
                <c:pt idx="572">
                  <c:v>19.62</c:v>
                </c:pt>
                <c:pt idx="573">
                  <c:v>19.61</c:v>
                </c:pt>
                <c:pt idx="574">
                  <c:v>19.61</c:v>
                </c:pt>
                <c:pt idx="575">
                  <c:v>19.61</c:v>
                </c:pt>
                <c:pt idx="576">
                  <c:v>19.61</c:v>
                </c:pt>
                <c:pt idx="577">
                  <c:v>19.61</c:v>
                </c:pt>
                <c:pt idx="578">
                  <c:v>19.61</c:v>
                </c:pt>
                <c:pt idx="579">
                  <c:v>19.61</c:v>
                </c:pt>
                <c:pt idx="580">
                  <c:v>19.600000000000001</c:v>
                </c:pt>
                <c:pt idx="581">
                  <c:v>19.61</c:v>
                </c:pt>
                <c:pt idx="582">
                  <c:v>19.600000000000001</c:v>
                </c:pt>
                <c:pt idx="583">
                  <c:v>19.600000000000001</c:v>
                </c:pt>
                <c:pt idx="584">
                  <c:v>19.600000000000001</c:v>
                </c:pt>
                <c:pt idx="585">
                  <c:v>19.600000000000001</c:v>
                </c:pt>
                <c:pt idx="586">
                  <c:v>19.600000000000001</c:v>
                </c:pt>
                <c:pt idx="587">
                  <c:v>19.600000000000001</c:v>
                </c:pt>
                <c:pt idx="588">
                  <c:v>19.600000000000001</c:v>
                </c:pt>
                <c:pt idx="589">
                  <c:v>19.600000000000001</c:v>
                </c:pt>
                <c:pt idx="590">
                  <c:v>19.600000000000001</c:v>
                </c:pt>
                <c:pt idx="591">
                  <c:v>19.600000000000001</c:v>
                </c:pt>
                <c:pt idx="592">
                  <c:v>19.600000000000001</c:v>
                </c:pt>
                <c:pt idx="593">
                  <c:v>19.600000000000001</c:v>
                </c:pt>
                <c:pt idx="594">
                  <c:v>19.61</c:v>
                </c:pt>
                <c:pt idx="595">
                  <c:v>19.600000000000001</c:v>
                </c:pt>
                <c:pt idx="596">
                  <c:v>19.600000000000001</c:v>
                </c:pt>
                <c:pt idx="597">
                  <c:v>19.600000000000001</c:v>
                </c:pt>
                <c:pt idx="598">
                  <c:v>19.61</c:v>
                </c:pt>
                <c:pt idx="599">
                  <c:v>19.600000000000001</c:v>
                </c:pt>
                <c:pt idx="600">
                  <c:v>19.600000000000001</c:v>
                </c:pt>
                <c:pt idx="601">
                  <c:v>19.600000000000001</c:v>
                </c:pt>
                <c:pt idx="602">
                  <c:v>19.59</c:v>
                </c:pt>
                <c:pt idx="603">
                  <c:v>19.600000000000001</c:v>
                </c:pt>
                <c:pt idx="604">
                  <c:v>19.600000000000001</c:v>
                </c:pt>
                <c:pt idx="605">
                  <c:v>19.600000000000001</c:v>
                </c:pt>
                <c:pt idx="606">
                  <c:v>19.600000000000001</c:v>
                </c:pt>
                <c:pt idx="607">
                  <c:v>19.59</c:v>
                </c:pt>
                <c:pt idx="608">
                  <c:v>19.59</c:v>
                </c:pt>
                <c:pt idx="609">
                  <c:v>19.59</c:v>
                </c:pt>
                <c:pt idx="610">
                  <c:v>19.59</c:v>
                </c:pt>
                <c:pt idx="611">
                  <c:v>19.59</c:v>
                </c:pt>
                <c:pt idx="612">
                  <c:v>19.59</c:v>
                </c:pt>
                <c:pt idx="613">
                  <c:v>19.57</c:v>
                </c:pt>
                <c:pt idx="614">
                  <c:v>19.57</c:v>
                </c:pt>
                <c:pt idx="615">
                  <c:v>19.55</c:v>
                </c:pt>
                <c:pt idx="616">
                  <c:v>19.54</c:v>
                </c:pt>
                <c:pt idx="617">
                  <c:v>19.54</c:v>
                </c:pt>
                <c:pt idx="618">
                  <c:v>19.53</c:v>
                </c:pt>
                <c:pt idx="619">
                  <c:v>19.53</c:v>
                </c:pt>
                <c:pt idx="620">
                  <c:v>19.52</c:v>
                </c:pt>
                <c:pt idx="621">
                  <c:v>19.52</c:v>
                </c:pt>
                <c:pt idx="622">
                  <c:v>19.53</c:v>
                </c:pt>
                <c:pt idx="623">
                  <c:v>19.510000000000002</c:v>
                </c:pt>
                <c:pt idx="624">
                  <c:v>19.52</c:v>
                </c:pt>
                <c:pt idx="625">
                  <c:v>19.52</c:v>
                </c:pt>
                <c:pt idx="626">
                  <c:v>19.52</c:v>
                </c:pt>
                <c:pt idx="627">
                  <c:v>19.52</c:v>
                </c:pt>
                <c:pt idx="628">
                  <c:v>19.52</c:v>
                </c:pt>
                <c:pt idx="629">
                  <c:v>19.52</c:v>
                </c:pt>
                <c:pt idx="630">
                  <c:v>19.52</c:v>
                </c:pt>
                <c:pt idx="631">
                  <c:v>19.53</c:v>
                </c:pt>
                <c:pt idx="632">
                  <c:v>19.53</c:v>
                </c:pt>
                <c:pt idx="633">
                  <c:v>19.52</c:v>
                </c:pt>
                <c:pt idx="634">
                  <c:v>19.53</c:v>
                </c:pt>
                <c:pt idx="635">
                  <c:v>19.52</c:v>
                </c:pt>
                <c:pt idx="636">
                  <c:v>19.53</c:v>
                </c:pt>
                <c:pt idx="637">
                  <c:v>19.53</c:v>
                </c:pt>
                <c:pt idx="638">
                  <c:v>19.53</c:v>
                </c:pt>
                <c:pt idx="639">
                  <c:v>19.53</c:v>
                </c:pt>
                <c:pt idx="640">
                  <c:v>19.52</c:v>
                </c:pt>
                <c:pt idx="641">
                  <c:v>19.53</c:v>
                </c:pt>
                <c:pt idx="642">
                  <c:v>19.52</c:v>
                </c:pt>
                <c:pt idx="643">
                  <c:v>19.52</c:v>
                </c:pt>
                <c:pt idx="644">
                  <c:v>19.52</c:v>
                </c:pt>
                <c:pt idx="645">
                  <c:v>19.510000000000002</c:v>
                </c:pt>
                <c:pt idx="646">
                  <c:v>19.5</c:v>
                </c:pt>
                <c:pt idx="647">
                  <c:v>19.5</c:v>
                </c:pt>
                <c:pt idx="648">
                  <c:v>19.5</c:v>
                </c:pt>
                <c:pt idx="649">
                  <c:v>19.5</c:v>
                </c:pt>
                <c:pt idx="650">
                  <c:v>19.5</c:v>
                </c:pt>
                <c:pt idx="651">
                  <c:v>19.510000000000002</c:v>
                </c:pt>
                <c:pt idx="652">
                  <c:v>19.510000000000002</c:v>
                </c:pt>
                <c:pt idx="653">
                  <c:v>19.52</c:v>
                </c:pt>
                <c:pt idx="654">
                  <c:v>19.52</c:v>
                </c:pt>
                <c:pt idx="655">
                  <c:v>19.510000000000002</c:v>
                </c:pt>
                <c:pt idx="656">
                  <c:v>19.510000000000002</c:v>
                </c:pt>
                <c:pt idx="657">
                  <c:v>19.5</c:v>
                </c:pt>
                <c:pt idx="658">
                  <c:v>19.510000000000002</c:v>
                </c:pt>
                <c:pt idx="659">
                  <c:v>19.510000000000002</c:v>
                </c:pt>
                <c:pt idx="660">
                  <c:v>19.510000000000002</c:v>
                </c:pt>
                <c:pt idx="661">
                  <c:v>19.510000000000002</c:v>
                </c:pt>
                <c:pt idx="662">
                  <c:v>19.510000000000002</c:v>
                </c:pt>
                <c:pt idx="663">
                  <c:v>19.510000000000002</c:v>
                </c:pt>
                <c:pt idx="664">
                  <c:v>19.510000000000002</c:v>
                </c:pt>
                <c:pt idx="665">
                  <c:v>19.510000000000002</c:v>
                </c:pt>
                <c:pt idx="666">
                  <c:v>19.510000000000002</c:v>
                </c:pt>
                <c:pt idx="667">
                  <c:v>19.510000000000002</c:v>
                </c:pt>
                <c:pt idx="668">
                  <c:v>19.52</c:v>
                </c:pt>
                <c:pt idx="669">
                  <c:v>19.510000000000002</c:v>
                </c:pt>
                <c:pt idx="670">
                  <c:v>19.510000000000002</c:v>
                </c:pt>
                <c:pt idx="671">
                  <c:v>19.52</c:v>
                </c:pt>
                <c:pt idx="672">
                  <c:v>19.52</c:v>
                </c:pt>
                <c:pt idx="673">
                  <c:v>19.52</c:v>
                </c:pt>
                <c:pt idx="674">
                  <c:v>19.52</c:v>
                </c:pt>
                <c:pt idx="675">
                  <c:v>19.52</c:v>
                </c:pt>
                <c:pt idx="676">
                  <c:v>19.52</c:v>
                </c:pt>
                <c:pt idx="677">
                  <c:v>19.52</c:v>
                </c:pt>
                <c:pt idx="678">
                  <c:v>19.53</c:v>
                </c:pt>
                <c:pt idx="679">
                  <c:v>19.53</c:v>
                </c:pt>
                <c:pt idx="680">
                  <c:v>19.53</c:v>
                </c:pt>
                <c:pt idx="681">
                  <c:v>19.53</c:v>
                </c:pt>
                <c:pt idx="682">
                  <c:v>19.53</c:v>
                </c:pt>
                <c:pt idx="683">
                  <c:v>19.53</c:v>
                </c:pt>
                <c:pt idx="684">
                  <c:v>19.53</c:v>
                </c:pt>
                <c:pt idx="685">
                  <c:v>19.53</c:v>
                </c:pt>
                <c:pt idx="686">
                  <c:v>19.53</c:v>
                </c:pt>
                <c:pt idx="687">
                  <c:v>19.53</c:v>
                </c:pt>
                <c:pt idx="688">
                  <c:v>19.53</c:v>
                </c:pt>
                <c:pt idx="689">
                  <c:v>19.53</c:v>
                </c:pt>
                <c:pt idx="690">
                  <c:v>19.53</c:v>
                </c:pt>
                <c:pt idx="691">
                  <c:v>19.52</c:v>
                </c:pt>
                <c:pt idx="692">
                  <c:v>19.52</c:v>
                </c:pt>
                <c:pt idx="693">
                  <c:v>19.52</c:v>
                </c:pt>
                <c:pt idx="694">
                  <c:v>19.52</c:v>
                </c:pt>
                <c:pt idx="695">
                  <c:v>19.52</c:v>
                </c:pt>
                <c:pt idx="696">
                  <c:v>19.52</c:v>
                </c:pt>
                <c:pt idx="697">
                  <c:v>19.52</c:v>
                </c:pt>
                <c:pt idx="698">
                  <c:v>19.52</c:v>
                </c:pt>
                <c:pt idx="699">
                  <c:v>19.53</c:v>
                </c:pt>
                <c:pt idx="700">
                  <c:v>19.53</c:v>
                </c:pt>
                <c:pt idx="701">
                  <c:v>19.53</c:v>
                </c:pt>
                <c:pt idx="702">
                  <c:v>19.53</c:v>
                </c:pt>
                <c:pt idx="703">
                  <c:v>19.53</c:v>
                </c:pt>
                <c:pt idx="704">
                  <c:v>19.53</c:v>
                </c:pt>
                <c:pt idx="705">
                  <c:v>19.53</c:v>
                </c:pt>
                <c:pt idx="706">
                  <c:v>19.53</c:v>
                </c:pt>
                <c:pt idx="707">
                  <c:v>19.53</c:v>
                </c:pt>
                <c:pt idx="708">
                  <c:v>19.53</c:v>
                </c:pt>
                <c:pt idx="709">
                  <c:v>19.53</c:v>
                </c:pt>
                <c:pt idx="710">
                  <c:v>19.53</c:v>
                </c:pt>
                <c:pt idx="711">
                  <c:v>19.53</c:v>
                </c:pt>
                <c:pt idx="712">
                  <c:v>19.53</c:v>
                </c:pt>
                <c:pt idx="713">
                  <c:v>19.53</c:v>
                </c:pt>
                <c:pt idx="714">
                  <c:v>19.53</c:v>
                </c:pt>
                <c:pt idx="715">
                  <c:v>19.53</c:v>
                </c:pt>
                <c:pt idx="716">
                  <c:v>19.53</c:v>
                </c:pt>
                <c:pt idx="717">
                  <c:v>19.53</c:v>
                </c:pt>
                <c:pt idx="718">
                  <c:v>19.53</c:v>
                </c:pt>
                <c:pt idx="719">
                  <c:v>19.53</c:v>
                </c:pt>
                <c:pt idx="720">
                  <c:v>19.54</c:v>
                </c:pt>
                <c:pt idx="721">
                  <c:v>19.54</c:v>
                </c:pt>
                <c:pt idx="722">
                  <c:v>19.53</c:v>
                </c:pt>
                <c:pt idx="723">
                  <c:v>19.53</c:v>
                </c:pt>
                <c:pt idx="724">
                  <c:v>19.53</c:v>
                </c:pt>
                <c:pt idx="725">
                  <c:v>19.53</c:v>
                </c:pt>
                <c:pt idx="726">
                  <c:v>19.53</c:v>
                </c:pt>
                <c:pt idx="727">
                  <c:v>19.53</c:v>
                </c:pt>
                <c:pt idx="728">
                  <c:v>19.54</c:v>
                </c:pt>
                <c:pt idx="729">
                  <c:v>19.54</c:v>
                </c:pt>
                <c:pt idx="730">
                  <c:v>19.54</c:v>
                </c:pt>
                <c:pt idx="731">
                  <c:v>19.54</c:v>
                </c:pt>
                <c:pt idx="732">
                  <c:v>19.54</c:v>
                </c:pt>
                <c:pt idx="733">
                  <c:v>19.53</c:v>
                </c:pt>
                <c:pt idx="734">
                  <c:v>19.54</c:v>
                </c:pt>
                <c:pt idx="735">
                  <c:v>19.54</c:v>
                </c:pt>
                <c:pt idx="736">
                  <c:v>19.53</c:v>
                </c:pt>
                <c:pt idx="737">
                  <c:v>19.53</c:v>
                </c:pt>
                <c:pt idx="738">
                  <c:v>19.53</c:v>
                </c:pt>
                <c:pt idx="739">
                  <c:v>19.53</c:v>
                </c:pt>
                <c:pt idx="740">
                  <c:v>19.53</c:v>
                </c:pt>
                <c:pt idx="741">
                  <c:v>19.53</c:v>
                </c:pt>
                <c:pt idx="742">
                  <c:v>19.54</c:v>
                </c:pt>
                <c:pt idx="743">
                  <c:v>19.54</c:v>
                </c:pt>
                <c:pt idx="744">
                  <c:v>19.53</c:v>
                </c:pt>
                <c:pt idx="745">
                  <c:v>19.54</c:v>
                </c:pt>
                <c:pt idx="746">
                  <c:v>19.54</c:v>
                </c:pt>
                <c:pt idx="747">
                  <c:v>19.55</c:v>
                </c:pt>
                <c:pt idx="748">
                  <c:v>19.54</c:v>
                </c:pt>
                <c:pt idx="749">
                  <c:v>19.54</c:v>
                </c:pt>
                <c:pt idx="750">
                  <c:v>19.54</c:v>
                </c:pt>
                <c:pt idx="751">
                  <c:v>19.54</c:v>
                </c:pt>
                <c:pt idx="752">
                  <c:v>19.54</c:v>
                </c:pt>
                <c:pt idx="753">
                  <c:v>19.54</c:v>
                </c:pt>
                <c:pt idx="754">
                  <c:v>19.55</c:v>
                </c:pt>
                <c:pt idx="755">
                  <c:v>19.54</c:v>
                </c:pt>
                <c:pt idx="756">
                  <c:v>19.54</c:v>
                </c:pt>
                <c:pt idx="757">
                  <c:v>19.54</c:v>
                </c:pt>
                <c:pt idx="758">
                  <c:v>19.54</c:v>
                </c:pt>
                <c:pt idx="759">
                  <c:v>19.54</c:v>
                </c:pt>
                <c:pt idx="760">
                  <c:v>19.54</c:v>
                </c:pt>
                <c:pt idx="761">
                  <c:v>19.53</c:v>
                </c:pt>
                <c:pt idx="762">
                  <c:v>19.54</c:v>
                </c:pt>
                <c:pt idx="763">
                  <c:v>19.54</c:v>
                </c:pt>
                <c:pt idx="764">
                  <c:v>19.54</c:v>
                </c:pt>
                <c:pt idx="765">
                  <c:v>19.54</c:v>
                </c:pt>
                <c:pt idx="766">
                  <c:v>19.54</c:v>
                </c:pt>
                <c:pt idx="767">
                  <c:v>19.54</c:v>
                </c:pt>
                <c:pt idx="768">
                  <c:v>19.54</c:v>
                </c:pt>
                <c:pt idx="769">
                  <c:v>19.54</c:v>
                </c:pt>
                <c:pt idx="770">
                  <c:v>19.54</c:v>
                </c:pt>
                <c:pt idx="771">
                  <c:v>19.53</c:v>
                </c:pt>
                <c:pt idx="772">
                  <c:v>19.54</c:v>
                </c:pt>
                <c:pt idx="773">
                  <c:v>19.54</c:v>
                </c:pt>
                <c:pt idx="774">
                  <c:v>19.53</c:v>
                </c:pt>
                <c:pt idx="775">
                  <c:v>19.54</c:v>
                </c:pt>
                <c:pt idx="776">
                  <c:v>19.53</c:v>
                </c:pt>
                <c:pt idx="777">
                  <c:v>19.53</c:v>
                </c:pt>
                <c:pt idx="778">
                  <c:v>19.54</c:v>
                </c:pt>
                <c:pt idx="779">
                  <c:v>19.54</c:v>
                </c:pt>
                <c:pt idx="780">
                  <c:v>19.54</c:v>
                </c:pt>
                <c:pt idx="781">
                  <c:v>19.53</c:v>
                </c:pt>
                <c:pt idx="782">
                  <c:v>19.53</c:v>
                </c:pt>
                <c:pt idx="783">
                  <c:v>19.53</c:v>
                </c:pt>
                <c:pt idx="784">
                  <c:v>19.54</c:v>
                </c:pt>
                <c:pt idx="785">
                  <c:v>19.53</c:v>
                </c:pt>
                <c:pt idx="786">
                  <c:v>19.53</c:v>
                </c:pt>
                <c:pt idx="787">
                  <c:v>19.53</c:v>
                </c:pt>
                <c:pt idx="788">
                  <c:v>19.53</c:v>
                </c:pt>
                <c:pt idx="789">
                  <c:v>19.53</c:v>
                </c:pt>
                <c:pt idx="790">
                  <c:v>19.53</c:v>
                </c:pt>
                <c:pt idx="791">
                  <c:v>19.52</c:v>
                </c:pt>
                <c:pt idx="792">
                  <c:v>19.510000000000002</c:v>
                </c:pt>
                <c:pt idx="793">
                  <c:v>19.510000000000002</c:v>
                </c:pt>
                <c:pt idx="794">
                  <c:v>19.5</c:v>
                </c:pt>
                <c:pt idx="795">
                  <c:v>19.5</c:v>
                </c:pt>
                <c:pt idx="796">
                  <c:v>19.489999999999998</c:v>
                </c:pt>
                <c:pt idx="797">
                  <c:v>19.48</c:v>
                </c:pt>
                <c:pt idx="798">
                  <c:v>19.48</c:v>
                </c:pt>
                <c:pt idx="799">
                  <c:v>19.46</c:v>
                </c:pt>
                <c:pt idx="800">
                  <c:v>19.45</c:v>
                </c:pt>
                <c:pt idx="801">
                  <c:v>19.440000000000001</c:v>
                </c:pt>
                <c:pt idx="802">
                  <c:v>19.420000000000002</c:v>
                </c:pt>
                <c:pt idx="803">
                  <c:v>19.39</c:v>
                </c:pt>
                <c:pt idx="804">
                  <c:v>19.37</c:v>
                </c:pt>
                <c:pt idx="805">
                  <c:v>19.329999999999998</c:v>
                </c:pt>
                <c:pt idx="806">
                  <c:v>19.309999999999999</c:v>
                </c:pt>
                <c:pt idx="807">
                  <c:v>19.27</c:v>
                </c:pt>
                <c:pt idx="808">
                  <c:v>19.23</c:v>
                </c:pt>
                <c:pt idx="809">
                  <c:v>19.18</c:v>
                </c:pt>
                <c:pt idx="810">
                  <c:v>19.14</c:v>
                </c:pt>
                <c:pt idx="811">
                  <c:v>19.07</c:v>
                </c:pt>
                <c:pt idx="812">
                  <c:v>19.010000000000002</c:v>
                </c:pt>
                <c:pt idx="813">
                  <c:v>18.93</c:v>
                </c:pt>
                <c:pt idx="814">
                  <c:v>18.850000000000001</c:v>
                </c:pt>
                <c:pt idx="815">
                  <c:v>18.760000000000002</c:v>
                </c:pt>
                <c:pt idx="816">
                  <c:v>18.66</c:v>
                </c:pt>
                <c:pt idx="817">
                  <c:v>18.559999999999999</c:v>
                </c:pt>
                <c:pt idx="818">
                  <c:v>18.46</c:v>
                </c:pt>
                <c:pt idx="819">
                  <c:v>18.34</c:v>
                </c:pt>
                <c:pt idx="820">
                  <c:v>18.21</c:v>
                </c:pt>
                <c:pt idx="821">
                  <c:v>18.079999999999998</c:v>
                </c:pt>
                <c:pt idx="822">
                  <c:v>17.940000000000001</c:v>
                </c:pt>
                <c:pt idx="823">
                  <c:v>17.809999999999999</c:v>
                </c:pt>
                <c:pt idx="824">
                  <c:v>17.66</c:v>
                </c:pt>
                <c:pt idx="825">
                  <c:v>17.510000000000002</c:v>
                </c:pt>
                <c:pt idx="826">
                  <c:v>17.36</c:v>
                </c:pt>
                <c:pt idx="827">
                  <c:v>17.190000000000001</c:v>
                </c:pt>
                <c:pt idx="828">
                  <c:v>17.03</c:v>
                </c:pt>
                <c:pt idx="829">
                  <c:v>16.86</c:v>
                </c:pt>
                <c:pt idx="830">
                  <c:v>16.690000000000001</c:v>
                </c:pt>
                <c:pt idx="831">
                  <c:v>16.510000000000002</c:v>
                </c:pt>
                <c:pt idx="832">
                  <c:v>16.329999999999998</c:v>
                </c:pt>
                <c:pt idx="833">
                  <c:v>16.14</c:v>
                </c:pt>
                <c:pt idx="834">
                  <c:v>15.95</c:v>
                </c:pt>
                <c:pt idx="835">
                  <c:v>15.75</c:v>
                </c:pt>
                <c:pt idx="836">
                  <c:v>15.55</c:v>
                </c:pt>
                <c:pt idx="837">
                  <c:v>15.33</c:v>
                </c:pt>
                <c:pt idx="838">
                  <c:v>15.12</c:v>
                </c:pt>
                <c:pt idx="839">
                  <c:v>14.89</c:v>
                </c:pt>
                <c:pt idx="840">
                  <c:v>14.67</c:v>
                </c:pt>
                <c:pt idx="841">
                  <c:v>14.45</c:v>
                </c:pt>
                <c:pt idx="842">
                  <c:v>14.21</c:v>
                </c:pt>
                <c:pt idx="843">
                  <c:v>13.98</c:v>
                </c:pt>
                <c:pt idx="844">
                  <c:v>13.73</c:v>
                </c:pt>
                <c:pt idx="845">
                  <c:v>13.49</c:v>
                </c:pt>
                <c:pt idx="846">
                  <c:v>13.25</c:v>
                </c:pt>
                <c:pt idx="847">
                  <c:v>13.01</c:v>
                </c:pt>
                <c:pt idx="848">
                  <c:v>12.77</c:v>
                </c:pt>
                <c:pt idx="849">
                  <c:v>12.54</c:v>
                </c:pt>
                <c:pt idx="850">
                  <c:v>12.3</c:v>
                </c:pt>
                <c:pt idx="851">
                  <c:v>12.07</c:v>
                </c:pt>
                <c:pt idx="852">
                  <c:v>11.84</c:v>
                </c:pt>
                <c:pt idx="853">
                  <c:v>11.6</c:v>
                </c:pt>
                <c:pt idx="854">
                  <c:v>11.37</c:v>
                </c:pt>
                <c:pt idx="855">
                  <c:v>11.14</c:v>
                </c:pt>
                <c:pt idx="856">
                  <c:v>10.92</c:v>
                </c:pt>
                <c:pt idx="857">
                  <c:v>10.71</c:v>
                </c:pt>
                <c:pt idx="858">
                  <c:v>10.49</c:v>
                </c:pt>
                <c:pt idx="859">
                  <c:v>10.28</c:v>
                </c:pt>
                <c:pt idx="860">
                  <c:v>10.09</c:v>
                </c:pt>
                <c:pt idx="861">
                  <c:v>9.89</c:v>
                </c:pt>
                <c:pt idx="862">
                  <c:v>9.6999999999999993</c:v>
                </c:pt>
                <c:pt idx="863">
                  <c:v>9.52</c:v>
                </c:pt>
                <c:pt idx="864">
                  <c:v>9.34</c:v>
                </c:pt>
                <c:pt idx="865">
                  <c:v>9.17</c:v>
                </c:pt>
                <c:pt idx="866">
                  <c:v>8.99</c:v>
                </c:pt>
                <c:pt idx="867">
                  <c:v>8.83</c:v>
                </c:pt>
                <c:pt idx="868">
                  <c:v>8.67</c:v>
                </c:pt>
                <c:pt idx="869">
                  <c:v>8.52</c:v>
                </c:pt>
                <c:pt idx="870">
                  <c:v>8.3800000000000008</c:v>
                </c:pt>
                <c:pt idx="871">
                  <c:v>8.24</c:v>
                </c:pt>
                <c:pt idx="872">
                  <c:v>8.1</c:v>
                </c:pt>
                <c:pt idx="873">
                  <c:v>7.98</c:v>
                </c:pt>
                <c:pt idx="874">
                  <c:v>7.84</c:v>
                </c:pt>
                <c:pt idx="875">
                  <c:v>7.74</c:v>
                </c:pt>
                <c:pt idx="876">
                  <c:v>7.63</c:v>
                </c:pt>
                <c:pt idx="877">
                  <c:v>7.53</c:v>
                </c:pt>
                <c:pt idx="878">
                  <c:v>7.43</c:v>
                </c:pt>
                <c:pt idx="879">
                  <c:v>7.33</c:v>
                </c:pt>
                <c:pt idx="880">
                  <c:v>7.23</c:v>
                </c:pt>
                <c:pt idx="881">
                  <c:v>7.14</c:v>
                </c:pt>
                <c:pt idx="882">
                  <c:v>7.05</c:v>
                </c:pt>
                <c:pt idx="883">
                  <c:v>6.97</c:v>
                </c:pt>
                <c:pt idx="884">
                  <c:v>6.89</c:v>
                </c:pt>
                <c:pt idx="885">
                  <c:v>6.82</c:v>
                </c:pt>
                <c:pt idx="886">
                  <c:v>6.74</c:v>
                </c:pt>
                <c:pt idx="887">
                  <c:v>6.67</c:v>
                </c:pt>
                <c:pt idx="888">
                  <c:v>6.61</c:v>
                </c:pt>
                <c:pt idx="889">
                  <c:v>6.55</c:v>
                </c:pt>
                <c:pt idx="890">
                  <c:v>6.49</c:v>
                </c:pt>
                <c:pt idx="891">
                  <c:v>6.44</c:v>
                </c:pt>
                <c:pt idx="892">
                  <c:v>6.38</c:v>
                </c:pt>
                <c:pt idx="893">
                  <c:v>6.33</c:v>
                </c:pt>
                <c:pt idx="894">
                  <c:v>6.29</c:v>
                </c:pt>
                <c:pt idx="895">
                  <c:v>6.24</c:v>
                </c:pt>
                <c:pt idx="896">
                  <c:v>6.2</c:v>
                </c:pt>
                <c:pt idx="897">
                  <c:v>6.16</c:v>
                </c:pt>
                <c:pt idx="898">
                  <c:v>6.12</c:v>
                </c:pt>
                <c:pt idx="899">
                  <c:v>6.08</c:v>
                </c:pt>
                <c:pt idx="900">
                  <c:v>6.04</c:v>
                </c:pt>
                <c:pt idx="901">
                  <c:v>6</c:v>
                </c:pt>
                <c:pt idx="902">
                  <c:v>5.97</c:v>
                </c:pt>
                <c:pt idx="903">
                  <c:v>5.94</c:v>
                </c:pt>
                <c:pt idx="904">
                  <c:v>5.91</c:v>
                </c:pt>
              </c:numCache>
            </c:numRef>
          </c:yVal>
          <c:smooth val="0"/>
        </c:ser>
        <c:ser>
          <c:idx val="2"/>
          <c:order val="2"/>
          <c:tx>
            <c:v>YODA</c:v>
          </c:tx>
          <c:spPr>
            <a:ln w="28575">
              <a:noFill/>
            </a:ln>
          </c:spPr>
          <c:marker>
            <c:symbol val="circle"/>
            <c:size val="2"/>
          </c:marker>
          <c:xVal>
            <c:numRef>
              <c:f>'010719'!$L$58:$L$898</c:f>
              <c:numCache>
                <c:formatCode>General</c:formatCode>
                <c:ptCount val="84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numCache>
            </c:numRef>
          </c:xVal>
          <c:yVal>
            <c:numRef>
              <c:f>'010719'!$K$58:$K$898</c:f>
              <c:numCache>
                <c:formatCode>General</c:formatCode>
                <c:ptCount val="841"/>
                <c:pt idx="0">
                  <c:v>15.66</c:v>
                </c:pt>
                <c:pt idx="1">
                  <c:v>15.81</c:v>
                </c:pt>
                <c:pt idx="2">
                  <c:v>15.95</c:v>
                </c:pt>
                <c:pt idx="3">
                  <c:v>16.11</c:v>
                </c:pt>
                <c:pt idx="4">
                  <c:v>16.23</c:v>
                </c:pt>
                <c:pt idx="5">
                  <c:v>16.29</c:v>
                </c:pt>
                <c:pt idx="6">
                  <c:v>16.510000000000002</c:v>
                </c:pt>
                <c:pt idx="7">
                  <c:v>16.82</c:v>
                </c:pt>
                <c:pt idx="8">
                  <c:v>17</c:v>
                </c:pt>
                <c:pt idx="9">
                  <c:v>16.989999999999998</c:v>
                </c:pt>
                <c:pt idx="10">
                  <c:v>17.010000000000002</c:v>
                </c:pt>
                <c:pt idx="11">
                  <c:v>17.11</c:v>
                </c:pt>
                <c:pt idx="12">
                  <c:v>17.28</c:v>
                </c:pt>
                <c:pt idx="13">
                  <c:v>17.47</c:v>
                </c:pt>
                <c:pt idx="14">
                  <c:v>17.64</c:v>
                </c:pt>
                <c:pt idx="15">
                  <c:v>17.89</c:v>
                </c:pt>
                <c:pt idx="16">
                  <c:v>18.3</c:v>
                </c:pt>
                <c:pt idx="17">
                  <c:v>18.53</c:v>
                </c:pt>
                <c:pt idx="18">
                  <c:v>18.579999999999998</c:v>
                </c:pt>
                <c:pt idx="19">
                  <c:v>18.579999999999998</c:v>
                </c:pt>
                <c:pt idx="20">
                  <c:v>18.739999999999998</c:v>
                </c:pt>
                <c:pt idx="21">
                  <c:v>19.04</c:v>
                </c:pt>
                <c:pt idx="22">
                  <c:v>19.190000000000001</c:v>
                </c:pt>
                <c:pt idx="23">
                  <c:v>19.23</c:v>
                </c:pt>
                <c:pt idx="24">
                  <c:v>19.010000000000002</c:v>
                </c:pt>
                <c:pt idx="25">
                  <c:v>18.489999999999998</c:v>
                </c:pt>
                <c:pt idx="26">
                  <c:v>18.39</c:v>
                </c:pt>
                <c:pt idx="27">
                  <c:v>18.77</c:v>
                </c:pt>
                <c:pt idx="28">
                  <c:v>19.03</c:v>
                </c:pt>
                <c:pt idx="29">
                  <c:v>19.13</c:v>
                </c:pt>
                <c:pt idx="30">
                  <c:v>19.21</c:v>
                </c:pt>
                <c:pt idx="31">
                  <c:v>19.29</c:v>
                </c:pt>
                <c:pt idx="32">
                  <c:v>19.37</c:v>
                </c:pt>
                <c:pt idx="33">
                  <c:v>19.39</c:v>
                </c:pt>
                <c:pt idx="34">
                  <c:v>19.41</c:v>
                </c:pt>
                <c:pt idx="35">
                  <c:v>19.399999999999999</c:v>
                </c:pt>
                <c:pt idx="36">
                  <c:v>19.420000000000002</c:v>
                </c:pt>
                <c:pt idx="37">
                  <c:v>19.41</c:v>
                </c:pt>
                <c:pt idx="38">
                  <c:v>19.350000000000001</c:v>
                </c:pt>
                <c:pt idx="39">
                  <c:v>19.25</c:v>
                </c:pt>
                <c:pt idx="40">
                  <c:v>19.21</c:v>
                </c:pt>
                <c:pt idx="41">
                  <c:v>19.21</c:v>
                </c:pt>
                <c:pt idx="42">
                  <c:v>19.27</c:v>
                </c:pt>
                <c:pt idx="43">
                  <c:v>19.29</c:v>
                </c:pt>
                <c:pt idx="44">
                  <c:v>19.309999999999999</c:v>
                </c:pt>
                <c:pt idx="45">
                  <c:v>19.22</c:v>
                </c:pt>
                <c:pt idx="46">
                  <c:v>19.11</c:v>
                </c:pt>
                <c:pt idx="47">
                  <c:v>19.05</c:v>
                </c:pt>
                <c:pt idx="48">
                  <c:v>19.010000000000002</c:v>
                </c:pt>
                <c:pt idx="49">
                  <c:v>18.98</c:v>
                </c:pt>
                <c:pt idx="50">
                  <c:v>18.95</c:v>
                </c:pt>
                <c:pt idx="51">
                  <c:v>18.97</c:v>
                </c:pt>
                <c:pt idx="52">
                  <c:v>19.010000000000002</c:v>
                </c:pt>
                <c:pt idx="53">
                  <c:v>19.010000000000002</c:v>
                </c:pt>
                <c:pt idx="54">
                  <c:v>18.8</c:v>
                </c:pt>
                <c:pt idx="55">
                  <c:v>18.63</c:v>
                </c:pt>
                <c:pt idx="56">
                  <c:v>18.7</c:v>
                </c:pt>
                <c:pt idx="57">
                  <c:v>18.82</c:v>
                </c:pt>
                <c:pt idx="58">
                  <c:v>18.850000000000001</c:v>
                </c:pt>
                <c:pt idx="59">
                  <c:v>18.79</c:v>
                </c:pt>
                <c:pt idx="60">
                  <c:v>18.7</c:v>
                </c:pt>
                <c:pt idx="61">
                  <c:v>18.7</c:v>
                </c:pt>
                <c:pt idx="62">
                  <c:v>18.829999999999998</c:v>
                </c:pt>
                <c:pt idx="63">
                  <c:v>18.899999999999999</c:v>
                </c:pt>
                <c:pt idx="64">
                  <c:v>18.95</c:v>
                </c:pt>
                <c:pt idx="65">
                  <c:v>18.920000000000002</c:v>
                </c:pt>
                <c:pt idx="66">
                  <c:v>18.91</c:v>
                </c:pt>
                <c:pt idx="67">
                  <c:v>18.88</c:v>
                </c:pt>
                <c:pt idx="68">
                  <c:v>18.73</c:v>
                </c:pt>
                <c:pt idx="69">
                  <c:v>18.760000000000002</c:v>
                </c:pt>
                <c:pt idx="70">
                  <c:v>18.89</c:v>
                </c:pt>
                <c:pt idx="71">
                  <c:v>18.899999999999999</c:v>
                </c:pt>
                <c:pt idx="72">
                  <c:v>18.84</c:v>
                </c:pt>
                <c:pt idx="73">
                  <c:v>18.78</c:v>
                </c:pt>
                <c:pt idx="74">
                  <c:v>18.649999999999999</c:v>
                </c:pt>
                <c:pt idx="75">
                  <c:v>18.649999999999999</c:v>
                </c:pt>
                <c:pt idx="76">
                  <c:v>18.73</c:v>
                </c:pt>
                <c:pt idx="77">
                  <c:v>18.670000000000002</c:v>
                </c:pt>
                <c:pt idx="78">
                  <c:v>18.670000000000002</c:v>
                </c:pt>
                <c:pt idx="79">
                  <c:v>18.77</c:v>
                </c:pt>
                <c:pt idx="80">
                  <c:v>18.809999999999999</c:v>
                </c:pt>
                <c:pt idx="81">
                  <c:v>18.68</c:v>
                </c:pt>
                <c:pt idx="82">
                  <c:v>18.579999999999998</c:v>
                </c:pt>
                <c:pt idx="83">
                  <c:v>18.579999999999998</c:v>
                </c:pt>
                <c:pt idx="84">
                  <c:v>18.68</c:v>
                </c:pt>
                <c:pt idx="85">
                  <c:v>18.77</c:v>
                </c:pt>
                <c:pt idx="86">
                  <c:v>18.850000000000001</c:v>
                </c:pt>
                <c:pt idx="87">
                  <c:v>18.760000000000002</c:v>
                </c:pt>
                <c:pt idx="88">
                  <c:v>18.559999999999999</c:v>
                </c:pt>
                <c:pt idx="89">
                  <c:v>18.52</c:v>
                </c:pt>
                <c:pt idx="90">
                  <c:v>18.649999999999999</c:v>
                </c:pt>
                <c:pt idx="91">
                  <c:v>18.75</c:v>
                </c:pt>
                <c:pt idx="92">
                  <c:v>18.73</c:v>
                </c:pt>
                <c:pt idx="93">
                  <c:v>18.71</c:v>
                </c:pt>
                <c:pt idx="94">
                  <c:v>18.71</c:v>
                </c:pt>
                <c:pt idx="95">
                  <c:v>18.690000000000001</c:v>
                </c:pt>
                <c:pt idx="96">
                  <c:v>18.73</c:v>
                </c:pt>
                <c:pt idx="97">
                  <c:v>18.71</c:v>
                </c:pt>
                <c:pt idx="98">
                  <c:v>18.59</c:v>
                </c:pt>
                <c:pt idx="99">
                  <c:v>18.47</c:v>
                </c:pt>
                <c:pt idx="100">
                  <c:v>18.489999999999998</c:v>
                </c:pt>
                <c:pt idx="101">
                  <c:v>18.55</c:v>
                </c:pt>
                <c:pt idx="102">
                  <c:v>18.52</c:v>
                </c:pt>
                <c:pt idx="103">
                  <c:v>18.440000000000001</c:v>
                </c:pt>
                <c:pt idx="104">
                  <c:v>18.34</c:v>
                </c:pt>
                <c:pt idx="105">
                  <c:v>18.45</c:v>
                </c:pt>
                <c:pt idx="106">
                  <c:v>18.54</c:v>
                </c:pt>
                <c:pt idx="107">
                  <c:v>18.489999999999998</c:v>
                </c:pt>
                <c:pt idx="108">
                  <c:v>18.510000000000002</c:v>
                </c:pt>
                <c:pt idx="109">
                  <c:v>18.54</c:v>
                </c:pt>
                <c:pt idx="110">
                  <c:v>18.54</c:v>
                </c:pt>
                <c:pt idx="111">
                  <c:v>18.649999999999999</c:v>
                </c:pt>
                <c:pt idx="112">
                  <c:v>18.829999999999998</c:v>
                </c:pt>
                <c:pt idx="113">
                  <c:v>18.850000000000001</c:v>
                </c:pt>
                <c:pt idx="114">
                  <c:v>18.809999999999999</c:v>
                </c:pt>
                <c:pt idx="115">
                  <c:v>18.75</c:v>
                </c:pt>
                <c:pt idx="116">
                  <c:v>18.87</c:v>
                </c:pt>
                <c:pt idx="117">
                  <c:v>18.98</c:v>
                </c:pt>
                <c:pt idx="118">
                  <c:v>18.91</c:v>
                </c:pt>
                <c:pt idx="119">
                  <c:v>18.809999999999999</c:v>
                </c:pt>
                <c:pt idx="120">
                  <c:v>18.68</c:v>
                </c:pt>
                <c:pt idx="121">
                  <c:v>18.739999999999998</c:v>
                </c:pt>
                <c:pt idx="122">
                  <c:v>18.73</c:v>
                </c:pt>
                <c:pt idx="123">
                  <c:v>18.7</c:v>
                </c:pt>
                <c:pt idx="124">
                  <c:v>18.63</c:v>
                </c:pt>
                <c:pt idx="125">
                  <c:v>18.46</c:v>
                </c:pt>
                <c:pt idx="126">
                  <c:v>18.63</c:v>
                </c:pt>
                <c:pt idx="127">
                  <c:v>18.579999999999998</c:v>
                </c:pt>
                <c:pt idx="128">
                  <c:v>18.47</c:v>
                </c:pt>
                <c:pt idx="129">
                  <c:v>18.39</c:v>
                </c:pt>
                <c:pt idx="130">
                  <c:v>18.47</c:v>
                </c:pt>
                <c:pt idx="131">
                  <c:v>18.36</c:v>
                </c:pt>
                <c:pt idx="132">
                  <c:v>18.34</c:v>
                </c:pt>
                <c:pt idx="133">
                  <c:v>18.309999999999999</c:v>
                </c:pt>
                <c:pt idx="134">
                  <c:v>18.29</c:v>
                </c:pt>
                <c:pt idx="135">
                  <c:v>18.3</c:v>
                </c:pt>
                <c:pt idx="136">
                  <c:v>18.260000000000002</c:v>
                </c:pt>
                <c:pt idx="137">
                  <c:v>18.28</c:v>
                </c:pt>
                <c:pt idx="138">
                  <c:v>18.25</c:v>
                </c:pt>
                <c:pt idx="139">
                  <c:v>18.239999999999998</c:v>
                </c:pt>
                <c:pt idx="140">
                  <c:v>18.22</c:v>
                </c:pt>
                <c:pt idx="141">
                  <c:v>18.21</c:v>
                </c:pt>
                <c:pt idx="142">
                  <c:v>18.23</c:v>
                </c:pt>
                <c:pt idx="143">
                  <c:v>18.2</c:v>
                </c:pt>
                <c:pt idx="144">
                  <c:v>18.16</c:v>
                </c:pt>
                <c:pt idx="145">
                  <c:v>18.16</c:v>
                </c:pt>
                <c:pt idx="146">
                  <c:v>18.21</c:v>
                </c:pt>
                <c:pt idx="147">
                  <c:v>18.23</c:v>
                </c:pt>
                <c:pt idx="148">
                  <c:v>18.3</c:v>
                </c:pt>
                <c:pt idx="149">
                  <c:v>18.28</c:v>
                </c:pt>
                <c:pt idx="150">
                  <c:v>18.260000000000002</c:v>
                </c:pt>
                <c:pt idx="151">
                  <c:v>18.27</c:v>
                </c:pt>
                <c:pt idx="152">
                  <c:v>18.309999999999999</c:v>
                </c:pt>
                <c:pt idx="153">
                  <c:v>18.29</c:v>
                </c:pt>
                <c:pt idx="154">
                  <c:v>18.329999999999998</c:v>
                </c:pt>
                <c:pt idx="155">
                  <c:v>18.399999999999999</c:v>
                </c:pt>
                <c:pt idx="156">
                  <c:v>18.420000000000002</c:v>
                </c:pt>
                <c:pt idx="157">
                  <c:v>18.41</c:v>
                </c:pt>
                <c:pt idx="158">
                  <c:v>18.46</c:v>
                </c:pt>
                <c:pt idx="159">
                  <c:v>18.510000000000002</c:v>
                </c:pt>
                <c:pt idx="160">
                  <c:v>18.559999999999999</c:v>
                </c:pt>
                <c:pt idx="161">
                  <c:v>18.61</c:v>
                </c:pt>
                <c:pt idx="162">
                  <c:v>18.670000000000002</c:v>
                </c:pt>
                <c:pt idx="163">
                  <c:v>18.75</c:v>
                </c:pt>
                <c:pt idx="164">
                  <c:v>18.79</c:v>
                </c:pt>
                <c:pt idx="165">
                  <c:v>18.84</c:v>
                </c:pt>
                <c:pt idx="166">
                  <c:v>18.95</c:v>
                </c:pt>
                <c:pt idx="167">
                  <c:v>19.07</c:v>
                </c:pt>
                <c:pt idx="168">
                  <c:v>19.079999999999998</c:v>
                </c:pt>
                <c:pt idx="169">
                  <c:v>19.07</c:v>
                </c:pt>
                <c:pt idx="170">
                  <c:v>19.07</c:v>
                </c:pt>
                <c:pt idx="171">
                  <c:v>19.14</c:v>
                </c:pt>
                <c:pt idx="172">
                  <c:v>19.18</c:v>
                </c:pt>
                <c:pt idx="173">
                  <c:v>19.239999999999998</c:v>
                </c:pt>
                <c:pt idx="174">
                  <c:v>19.22</c:v>
                </c:pt>
                <c:pt idx="175">
                  <c:v>19.149999999999999</c:v>
                </c:pt>
                <c:pt idx="176">
                  <c:v>19.22</c:v>
                </c:pt>
                <c:pt idx="177">
                  <c:v>19.29</c:v>
                </c:pt>
                <c:pt idx="178">
                  <c:v>19.399999999999999</c:v>
                </c:pt>
                <c:pt idx="179">
                  <c:v>19.53</c:v>
                </c:pt>
                <c:pt idx="180">
                  <c:v>19.59</c:v>
                </c:pt>
                <c:pt idx="181">
                  <c:v>19.53</c:v>
                </c:pt>
                <c:pt idx="182">
                  <c:v>19.5</c:v>
                </c:pt>
                <c:pt idx="183">
                  <c:v>19.55</c:v>
                </c:pt>
                <c:pt idx="184">
                  <c:v>19.559999999999999</c:v>
                </c:pt>
                <c:pt idx="185">
                  <c:v>19.59</c:v>
                </c:pt>
                <c:pt idx="186">
                  <c:v>19.600000000000001</c:v>
                </c:pt>
                <c:pt idx="187">
                  <c:v>19.48</c:v>
                </c:pt>
                <c:pt idx="188">
                  <c:v>19.34</c:v>
                </c:pt>
                <c:pt idx="189">
                  <c:v>19.36</c:v>
                </c:pt>
                <c:pt idx="190">
                  <c:v>19.36</c:v>
                </c:pt>
                <c:pt idx="191">
                  <c:v>19.3</c:v>
                </c:pt>
                <c:pt idx="192">
                  <c:v>19.350000000000001</c:v>
                </c:pt>
                <c:pt idx="193">
                  <c:v>19.46</c:v>
                </c:pt>
                <c:pt idx="194">
                  <c:v>19.510000000000002</c:v>
                </c:pt>
                <c:pt idx="195">
                  <c:v>19.510000000000002</c:v>
                </c:pt>
                <c:pt idx="196">
                  <c:v>19.39</c:v>
                </c:pt>
                <c:pt idx="197">
                  <c:v>19.399999999999999</c:v>
                </c:pt>
                <c:pt idx="198">
                  <c:v>19.45</c:v>
                </c:pt>
                <c:pt idx="199">
                  <c:v>19.45</c:v>
                </c:pt>
                <c:pt idx="200">
                  <c:v>19.39</c:v>
                </c:pt>
                <c:pt idx="201">
                  <c:v>19.48</c:v>
                </c:pt>
                <c:pt idx="202">
                  <c:v>19.54</c:v>
                </c:pt>
                <c:pt idx="203">
                  <c:v>19.670000000000002</c:v>
                </c:pt>
                <c:pt idx="204">
                  <c:v>19.5</c:v>
                </c:pt>
                <c:pt idx="205">
                  <c:v>19.53</c:v>
                </c:pt>
                <c:pt idx="206">
                  <c:v>19.71</c:v>
                </c:pt>
                <c:pt idx="207">
                  <c:v>19.89</c:v>
                </c:pt>
                <c:pt idx="208">
                  <c:v>19.96</c:v>
                </c:pt>
                <c:pt idx="209">
                  <c:v>20.03</c:v>
                </c:pt>
                <c:pt idx="210">
                  <c:v>20.05</c:v>
                </c:pt>
                <c:pt idx="211">
                  <c:v>20.03</c:v>
                </c:pt>
                <c:pt idx="212">
                  <c:v>19.989999999999998</c:v>
                </c:pt>
                <c:pt idx="213">
                  <c:v>19.91</c:v>
                </c:pt>
                <c:pt idx="214">
                  <c:v>19.95</c:v>
                </c:pt>
                <c:pt idx="215">
                  <c:v>19.850000000000001</c:v>
                </c:pt>
                <c:pt idx="216">
                  <c:v>19.75</c:v>
                </c:pt>
                <c:pt idx="217">
                  <c:v>19.579999999999998</c:v>
                </c:pt>
                <c:pt idx="218">
                  <c:v>19.579999999999998</c:v>
                </c:pt>
                <c:pt idx="219">
                  <c:v>19.7</c:v>
                </c:pt>
                <c:pt idx="220">
                  <c:v>19.739999999999998</c:v>
                </c:pt>
                <c:pt idx="221">
                  <c:v>19.809999999999999</c:v>
                </c:pt>
                <c:pt idx="222">
                  <c:v>19.79</c:v>
                </c:pt>
                <c:pt idx="223">
                  <c:v>19.91</c:v>
                </c:pt>
                <c:pt idx="224">
                  <c:v>19.97</c:v>
                </c:pt>
                <c:pt idx="225">
                  <c:v>20.100000000000001</c:v>
                </c:pt>
                <c:pt idx="226">
                  <c:v>20.14</c:v>
                </c:pt>
                <c:pt idx="227">
                  <c:v>20.190000000000001</c:v>
                </c:pt>
                <c:pt idx="228">
                  <c:v>20.190000000000001</c:v>
                </c:pt>
                <c:pt idx="229">
                  <c:v>20.2</c:v>
                </c:pt>
                <c:pt idx="230">
                  <c:v>20.21</c:v>
                </c:pt>
                <c:pt idx="231">
                  <c:v>20.22</c:v>
                </c:pt>
                <c:pt idx="232">
                  <c:v>20.25</c:v>
                </c:pt>
                <c:pt idx="233">
                  <c:v>20.25</c:v>
                </c:pt>
                <c:pt idx="234">
                  <c:v>20.25</c:v>
                </c:pt>
                <c:pt idx="235">
                  <c:v>20.25</c:v>
                </c:pt>
                <c:pt idx="236">
                  <c:v>20.25</c:v>
                </c:pt>
                <c:pt idx="237">
                  <c:v>20.260000000000002</c:v>
                </c:pt>
                <c:pt idx="238">
                  <c:v>20.25</c:v>
                </c:pt>
                <c:pt idx="239">
                  <c:v>20.25</c:v>
                </c:pt>
                <c:pt idx="240">
                  <c:v>20.25</c:v>
                </c:pt>
                <c:pt idx="241">
                  <c:v>20.260000000000002</c:v>
                </c:pt>
                <c:pt idx="242">
                  <c:v>20.25</c:v>
                </c:pt>
                <c:pt idx="243">
                  <c:v>20.25</c:v>
                </c:pt>
                <c:pt idx="244">
                  <c:v>20.25</c:v>
                </c:pt>
                <c:pt idx="245">
                  <c:v>20.22</c:v>
                </c:pt>
                <c:pt idx="246">
                  <c:v>20.149999999999999</c:v>
                </c:pt>
                <c:pt idx="247">
                  <c:v>20.100000000000001</c:v>
                </c:pt>
                <c:pt idx="248">
                  <c:v>20.13</c:v>
                </c:pt>
                <c:pt idx="249">
                  <c:v>20.13</c:v>
                </c:pt>
                <c:pt idx="250">
                  <c:v>20.190000000000001</c:v>
                </c:pt>
                <c:pt idx="251">
                  <c:v>20.22</c:v>
                </c:pt>
                <c:pt idx="252">
                  <c:v>20.239999999999998</c:v>
                </c:pt>
                <c:pt idx="253">
                  <c:v>20.25</c:v>
                </c:pt>
                <c:pt idx="254">
                  <c:v>20.25</c:v>
                </c:pt>
                <c:pt idx="255">
                  <c:v>20.260000000000002</c:v>
                </c:pt>
                <c:pt idx="256">
                  <c:v>20.260000000000002</c:v>
                </c:pt>
                <c:pt idx="257">
                  <c:v>20.27</c:v>
                </c:pt>
                <c:pt idx="258">
                  <c:v>20.27</c:v>
                </c:pt>
                <c:pt idx="259">
                  <c:v>20.27</c:v>
                </c:pt>
                <c:pt idx="260">
                  <c:v>20.27</c:v>
                </c:pt>
                <c:pt idx="261">
                  <c:v>20.27</c:v>
                </c:pt>
                <c:pt idx="262">
                  <c:v>20.27</c:v>
                </c:pt>
                <c:pt idx="263">
                  <c:v>20.27</c:v>
                </c:pt>
                <c:pt idx="264">
                  <c:v>20.27</c:v>
                </c:pt>
                <c:pt idx="265">
                  <c:v>20.27</c:v>
                </c:pt>
                <c:pt idx="266">
                  <c:v>20.25</c:v>
                </c:pt>
                <c:pt idx="267">
                  <c:v>20.27</c:v>
                </c:pt>
                <c:pt idx="268">
                  <c:v>20.260000000000002</c:v>
                </c:pt>
                <c:pt idx="269">
                  <c:v>20.27</c:v>
                </c:pt>
                <c:pt idx="270">
                  <c:v>20.260000000000002</c:v>
                </c:pt>
                <c:pt idx="271">
                  <c:v>20.260000000000002</c:v>
                </c:pt>
                <c:pt idx="272">
                  <c:v>20.260000000000002</c:v>
                </c:pt>
                <c:pt idx="273">
                  <c:v>20.260000000000002</c:v>
                </c:pt>
                <c:pt idx="274">
                  <c:v>20.260000000000002</c:v>
                </c:pt>
                <c:pt idx="275">
                  <c:v>20.260000000000002</c:v>
                </c:pt>
                <c:pt idx="276">
                  <c:v>20.260000000000002</c:v>
                </c:pt>
                <c:pt idx="277">
                  <c:v>20.260000000000002</c:v>
                </c:pt>
                <c:pt idx="278">
                  <c:v>20.260000000000002</c:v>
                </c:pt>
                <c:pt idx="279">
                  <c:v>20.260000000000002</c:v>
                </c:pt>
                <c:pt idx="280">
                  <c:v>20.260000000000002</c:v>
                </c:pt>
                <c:pt idx="281">
                  <c:v>20.260000000000002</c:v>
                </c:pt>
                <c:pt idx="282">
                  <c:v>20.25</c:v>
                </c:pt>
                <c:pt idx="283">
                  <c:v>20.25</c:v>
                </c:pt>
                <c:pt idx="284">
                  <c:v>20.25</c:v>
                </c:pt>
                <c:pt idx="285">
                  <c:v>20.25</c:v>
                </c:pt>
                <c:pt idx="286">
                  <c:v>20.25</c:v>
                </c:pt>
                <c:pt idx="287">
                  <c:v>20.25</c:v>
                </c:pt>
                <c:pt idx="288">
                  <c:v>20.239999999999998</c:v>
                </c:pt>
                <c:pt idx="289">
                  <c:v>20.25</c:v>
                </c:pt>
                <c:pt idx="290">
                  <c:v>20.25</c:v>
                </c:pt>
                <c:pt idx="291">
                  <c:v>20.239999999999998</c:v>
                </c:pt>
                <c:pt idx="292">
                  <c:v>20.25</c:v>
                </c:pt>
                <c:pt idx="293">
                  <c:v>20.239999999999998</c:v>
                </c:pt>
                <c:pt idx="294">
                  <c:v>20.25</c:v>
                </c:pt>
                <c:pt idx="295">
                  <c:v>20.25</c:v>
                </c:pt>
                <c:pt idx="296">
                  <c:v>20.25</c:v>
                </c:pt>
                <c:pt idx="297">
                  <c:v>20.239999999999998</c:v>
                </c:pt>
                <c:pt idx="298">
                  <c:v>20.239999999999998</c:v>
                </c:pt>
                <c:pt idx="299">
                  <c:v>20.239999999999998</c:v>
                </c:pt>
                <c:pt idx="300">
                  <c:v>20.239999999999998</c:v>
                </c:pt>
                <c:pt idx="301">
                  <c:v>20.239999999999998</c:v>
                </c:pt>
                <c:pt idx="302">
                  <c:v>20.239999999999998</c:v>
                </c:pt>
                <c:pt idx="303">
                  <c:v>20.239999999999998</c:v>
                </c:pt>
                <c:pt idx="304">
                  <c:v>20.239999999999998</c:v>
                </c:pt>
                <c:pt idx="305">
                  <c:v>20.239999999999998</c:v>
                </c:pt>
                <c:pt idx="306">
                  <c:v>20.239999999999998</c:v>
                </c:pt>
                <c:pt idx="307">
                  <c:v>20.239999999999998</c:v>
                </c:pt>
                <c:pt idx="308">
                  <c:v>20.239999999999998</c:v>
                </c:pt>
                <c:pt idx="309">
                  <c:v>20.239999999999998</c:v>
                </c:pt>
                <c:pt idx="310">
                  <c:v>20.239999999999998</c:v>
                </c:pt>
                <c:pt idx="311">
                  <c:v>20.239999999999998</c:v>
                </c:pt>
                <c:pt idx="312">
                  <c:v>20.239999999999998</c:v>
                </c:pt>
                <c:pt idx="313">
                  <c:v>20.25</c:v>
                </c:pt>
                <c:pt idx="314">
                  <c:v>20.25</c:v>
                </c:pt>
                <c:pt idx="315">
                  <c:v>20.25</c:v>
                </c:pt>
                <c:pt idx="316">
                  <c:v>20.25</c:v>
                </c:pt>
                <c:pt idx="317">
                  <c:v>20.260000000000002</c:v>
                </c:pt>
                <c:pt idx="318">
                  <c:v>20.260000000000002</c:v>
                </c:pt>
                <c:pt idx="319">
                  <c:v>20.260000000000002</c:v>
                </c:pt>
                <c:pt idx="320">
                  <c:v>20.27</c:v>
                </c:pt>
                <c:pt idx="321">
                  <c:v>20.27</c:v>
                </c:pt>
                <c:pt idx="322">
                  <c:v>20.27</c:v>
                </c:pt>
                <c:pt idx="323">
                  <c:v>20.27</c:v>
                </c:pt>
                <c:pt idx="324">
                  <c:v>20.27</c:v>
                </c:pt>
                <c:pt idx="325">
                  <c:v>20.28</c:v>
                </c:pt>
                <c:pt idx="326">
                  <c:v>20.28</c:v>
                </c:pt>
                <c:pt idx="327">
                  <c:v>20.29</c:v>
                </c:pt>
                <c:pt idx="328">
                  <c:v>20.29</c:v>
                </c:pt>
                <c:pt idx="329">
                  <c:v>20.27</c:v>
                </c:pt>
                <c:pt idx="330">
                  <c:v>20.29</c:v>
                </c:pt>
                <c:pt idx="331">
                  <c:v>20.29</c:v>
                </c:pt>
                <c:pt idx="332">
                  <c:v>20.29</c:v>
                </c:pt>
                <c:pt idx="333">
                  <c:v>20.29</c:v>
                </c:pt>
                <c:pt idx="334">
                  <c:v>20.3</c:v>
                </c:pt>
                <c:pt idx="335">
                  <c:v>20.29</c:v>
                </c:pt>
                <c:pt idx="336">
                  <c:v>20.309999999999999</c:v>
                </c:pt>
                <c:pt idx="337">
                  <c:v>20.309999999999999</c:v>
                </c:pt>
                <c:pt idx="338">
                  <c:v>20.309999999999999</c:v>
                </c:pt>
                <c:pt idx="339">
                  <c:v>20.309999999999999</c:v>
                </c:pt>
                <c:pt idx="340">
                  <c:v>20.309999999999999</c:v>
                </c:pt>
                <c:pt idx="341">
                  <c:v>20.309999999999999</c:v>
                </c:pt>
                <c:pt idx="342">
                  <c:v>20.309999999999999</c:v>
                </c:pt>
                <c:pt idx="343">
                  <c:v>20.309999999999999</c:v>
                </c:pt>
                <c:pt idx="344">
                  <c:v>20.309999999999999</c:v>
                </c:pt>
                <c:pt idx="345">
                  <c:v>20.309999999999999</c:v>
                </c:pt>
                <c:pt idx="346">
                  <c:v>20.32</c:v>
                </c:pt>
                <c:pt idx="347">
                  <c:v>20.32</c:v>
                </c:pt>
                <c:pt idx="348">
                  <c:v>20.32</c:v>
                </c:pt>
                <c:pt idx="349">
                  <c:v>20.32</c:v>
                </c:pt>
                <c:pt idx="350">
                  <c:v>20.32</c:v>
                </c:pt>
                <c:pt idx="351">
                  <c:v>20.32</c:v>
                </c:pt>
                <c:pt idx="352">
                  <c:v>20.329999999999998</c:v>
                </c:pt>
                <c:pt idx="353">
                  <c:v>20.329999999999998</c:v>
                </c:pt>
                <c:pt idx="354">
                  <c:v>20.329999999999998</c:v>
                </c:pt>
                <c:pt idx="355">
                  <c:v>20.329999999999998</c:v>
                </c:pt>
                <c:pt idx="356">
                  <c:v>20.329999999999998</c:v>
                </c:pt>
                <c:pt idx="357">
                  <c:v>20.329999999999998</c:v>
                </c:pt>
                <c:pt idx="358">
                  <c:v>20.329999999999998</c:v>
                </c:pt>
                <c:pt idx="359">
                  <c:v>20.329999999999998</c:v>
                </c:pt>
                <c:pt idx="360">
                  <c:v>20.329999999999998</c:v>
                </c:pt>
                <c:pt idx="361">
                  <c:v>20.329999999999998</c:v>
                </c:pt>
                <c:pt idx="362">
                  <c:v>20.34</c:v>
                </c:pt>
                <c:pt idx="363">
                  <c:v>20.34</c:v>
                </c:pt>
                <c:pt idx="364">
                  <c:v>20.329999999999998</c:v>
                </c:pt>
                <c:pt idx="365">
                  <c:v>20.329999999999998</c:v>
                </c:pt>
                <c:pt idx="366">
                  <c:v>20.329999999999998</c:v>
                </c:pt>
                <c:pt idx="367">
                  <c:v>20.329999999999998</c:v>
                </c:pt>
                <c:pt idx="368">
                  <c:v>20.329999999999998</c:v>
                </c:pt>
                <c:pt idx="369">
                  <c:v>20.329999999999998</c:v>
                </c:pt>
                <c:pt idx="370">
                  <c:v>20.34</c:v>
                </c:pt>
                <c:pt idx="371">
                  <c:v>20.34</c:v>
                </c:pt>
                <c:pt idx="372">
                  <c:v>20.34</c:v>
                </c:pt>
                <c:pt idx="373">
                  <c:v>20.34</c:v>
                </c:pt>
                <c:pt idx="374">
                  <c:v>20.34</c:v>
                </c:pt>
                <c:pt idx="375">
                  <c:v>20.34</c:v>
                </c:pt>
                <c:pt idx="376">
                  <c:v>20.350000000000001</c:v>
                </c:pt>
                <c:pt idx="377">
                  <c:v>20.350000000000001</c:v>
                </c:pt>
                <c:pt idx="378">
                  <c:v>20.350000000000001</c:v>
                </c:pt>
                <c:pt idx="379">
                  <c:v>20.350000000000001</c:v>
                </c:pt>
                <c:pt idx="380">
                  <c:v>20.350000000000001</c:v>
                </c:pt>
                <c:pt idx="381">
                  <c:v>20.36</c:v>
                </c:pt>
                <c:pt idx="382">
                  <c:v>20.36</c:v>
                </c:pt>
                <c:pt idx="383">
                  <c:v>20.36</c:v>
                </c:pt>
                <c:pt idx="384">
                  <c:v>20.36</c:v>
                </c:pt>
                <c:pt idx="385">
                  <c:v>20.37</c:v>
                </c:pt>
                <c:pt idx="386">
                  <c:v>20.37</c:v>
                </c:pt>
                <c:pt idx="387">
                  <c:v>20.37</c:v>
                </c:pt>
                <c:pt idx="388">
                  <c:v>20.37</c:v>
                </c:pt>
                <c:pt idx="389">
                  <c:v>20.37</c:v>
                </c:pt>
                <c:pt idx="390">
                  <c:v>20.37</c:v>
                </c:pt>
                <c:pt idx="391">
                  <c:v>20.37</c:v>
                </c:pt>
                <c:pt idx="392">
                  <c:v>20.38</c:v>
                </c:pt>
                <c:pt idx="393">
                  <c:v>20.38</c:v>
                </c:pt>
                <c:pt idx="394">
                  <c:v>20.39</c:v>
                </c:pt>
                <c:pt idx="395">
                  <c:v>20.39</c:v>
                </c:pt>
                <c:pt idx="396">
                  <c:v>20.38</c:v>
                </c:pt>
                <c:pt idx="397">
                  <c:v>20.38</c:v>
                </c:pt>
                <c:pt idx="398">
                  <c:v>20.39</c:v>
                </c:pt>
                <c:pt idx="399">
                  <c:v>20.39</c:v>
                </c:pt>
                <c:pt idx="400">
                  <c:v>20.39</c:v>
                </c:pt>
                <c:pt idx="401">
                  <c:v>20.39</c:v>
                </c:pt>
                <c:pt idx="402">
                  <c:v>20.39</c:v>
                </c:pt>
                <c:pt idx="403">
                  <c:v>20.39</c:v>
                </c:pt>
                <c:pt idx="404">
                  <c:v>20.399999999999999</c:v>
                </c:pt>
                <c:pt idx="405">
                  <c:v>20.39</c:v>
                </c:pt>
                <c:pt idx="406">
                  <c:v>20.39</c:v>
                </c:pt>
                <c:pt idx="407">
                  <c:v>20.399999999999999</c:v>
                </c:pt>
                <c:pt idx="408">
                  <c:v>20.399999999999999</c:v>
                </c:pt>
                <c:pt idx="409">
                  <c:v>20.399999999999999</c:v>
                </c:pt>
                <c:pt idx="410">
                  <c:v>20.399999999999999</c:v>
                </c:pt>
                <c:pt idx="411">
                  <c:v>20.399999999999999</c:v>
                </c:pt>
                <c:pt idx="412">
                  <c:v>20.399999999999999</c:v>
                </c:pt>
                <c:pt idx="413">
                  <c:v>20.399999999999999</c:v>
                </c:pt>
                <c:pt idx="414">
                  <c:v>20.399999999999999</c:v>
                </c:pt>
                <c:pt idx="415">
                  <c:v>20.399999999999999</c:v>
                </c:pt>
                <c:pt idx="416">
                  <c:v>20.399999999999999</c:v>
                </c:pt>
                <c:pt idx="417">
                  <c:v>20.399999999999999</c:v>
                </c:pt>
                <c:pt idx="418">
                  <c:v>20.399999999999999</c:v>
                </c:pt>
                <c:pt idx="419">
                  <c:v>20.399999999999999</c:v>
                </c:pt>
                <c:pt idx="420">
                  <c:v>20.39</c:v>
                </c:pt>
                <c:pt idx="421">
                  <c:v>20.399999999999999</c:v>
                </c:pt>
                <c:pt idx="422">
                  <c:v>20.399999999999999</c:v>
                </c:pt>
                <c:pt idx="423">
                  <c:v>20.399999999999999</c:v>
                </c:pt>
                <c:pt idx="424">
                  <c:v>20.399999999999999</c:v>
                </c:pt>
                <c:pt idx="425">
                  <c:v>20.399999999999999</c:v>
                </c:pt>
                <c:pt idx="426">
                  <c:v>20.41</c:v>
                </c:pt>
                <c:pt idx="427">
                  <c:v>20.420000000000002</c:v>
                </c:pt>
                <c:pt idx="428">
                  <c:v>20.420000000000002</c:v>
                </c:pt>
                <c:pt idx="429">
                  <c:v>20.420000000000002</c:v>
                </c:pt>
                <c:pt idx="430">
                  <c:v>20.43</c:v>
                </c:pt>
                <c:pt idx="431">
                  <c:v>20.420000000000002</c:v>
                </c:pt>
                <c:pt idx="432">
                  <c:v>20.43</c:v>
                </c:pt>
                <c:pt idx="433">
                  <c:v>20.43</c:v>
                </c:pt>
                <c:pt idx="434">
                  <c:v>20.45</c:v>
                </c:pt>
                <c:pt idx="435">
                  <c:v>20.45</c:v>
                </c:pt>
                <c:pt idx="436">
                  <c:v>20.43</c:v>
                </c:pt>
                <c:pt idx="437">
                  <c:v>20.440000000000001</c:v>
                </c:pt>
                <c:pt idx="438">
                  <c:v>20.45</c:v>
                </c:pt>
                <c:pt idx="439">
                  <c:v>20.45</c:v>
                </c:pt>
                <c:pt idx="440">
                  <c:v>20.45</c:v>
                </c:pt>
                <c:pt idx="441">
                  <c:v>20.45</c:v>
                </c:pt>
                <c:pt idx="442">
                  <c:v>20.45</c:v>
                </c:pt>
                <c:pt idx="443">
                  <c:v>20.45</c:v>
                </c:pt>
                <c:pt idx="444">
                  <c:v>20.45</c:v>
                </c:pt>
                <c:pt idx="445">
                  <c:v>20.46</c:v>
                </c:pt>
                <c:pt idx="446">
                  <c:v>20.45</c:v>
                </c:pt>
                <c:pt idx="447">
                  <c:v>20.46</c:v>
                </c:pt>
                <c:pt idx="448">
                  <c:v>20.46</c:v>
                </c:pt>
                <c:pt idx="449">
                  <c:v>20.46</c:v>
                </c:pt>
                <c:pt idx="450">
                  <c:v>20.46</c:v>
                </c:pt>
                <c:pt idx="451">
                  <c:v>20.46</c:v>
                </c:pt>
                <c:pt idx="452">
                  <c:v>20.46</c:v>
                </c:pt>
                <c:pt idx="453">
                  <c:v>20.47</c:v>
                </c:pt>
                <c:pt idx="454">
                  <c:v>20.47</c:v>
                </c:pt>
                <c:pt idx="455">
                  <c:v>20.47</c:v>
                </c:pt>
                <c:pt idx="456">
                  <c:v>20.47</c:v>
                </c:pt>
                <c:pt idx="457">
                  <c:v>20.47</c:v>
                </c:pt>
                <c:pt idx="458">
                  <c:v>20.47</c:v>
                </c:pt>
                <c:pt idx="459">
                  <c:v>20.48</c:v>
                </c:pt>
                <c:pt idx="460">
                  <c:v>20.48</c:v>
                </c:pt>
                <c:pt idx="461">
                  <c:v>20.48</c:v>
                </c:pt>
                <c:pt idx="462">
                  <c:v>20.48</c:v>
                </c:pt>
                <c:pt idx="463">
                  <c:v>20.48</c:v>
                </c:pt>
                <c:pt idx="464">
                  <c:v>20.48</c:v>
                </c:pt>
                <c:pt idx="465">
                  <c:v>20.48</c:v>
                </c:pt>
                <c:pt idx="466">
                  <c:v>20.48</c:v>
                </c:pt>
                <c:pt idx="467">
                  <c:v>20.48</c:v>
                </c:pt>
                <c:pt idx="468">
                  <c:v>20.48</c:v>
                </c:pt>
                <c:pt idx="469">
                  <c:v>20.48</c:v>
                </c:pt>
                <c:pt idx="470">
                  <c:v>20.47</c:v>
                </c:pt>
                <c:pt idx="471">
                  <c:v>20.47</c:v>
                </c:pt>
                <c:pt idx="472">
                  <c:v>20.48</c:v>
                </c:pt>
                <c:pt idx="473">
                  <c:v>20.47</c:v>
                </c:pt>
                <c:pt idx="474">
                  <c:v>20.48</c:v>
                </c:pt>
                <c:pt idx="475">
                  <c:v>20.48</c:v>
                </c:pt>
                <c:pt idx="476">
                  <c:v>20.47</c:v>
                </c:pt>
                <c:pt idx="477">
                  <c:v>20.45</c:v>
                </c:pt>
                <c:pt idx="478">
                  <c:v>20.37</c:v>
                </c:pt>
                <c:pt idx="479">
                  <c:v>20.11</c:v>
                </c:pt>
                <c:pt idx="480">
                  <c:v>20.25</c:v>
                </c:pt>
                <c:pt idx="481">
                  <c:v>20.36</c:v>
                </c:pt>
                <c:pt idx="482">
                  <c:v>20.43</c:v>
                </c:pt>
                <c:pt idx="483">
                  <c:v>20.46</c:v>
                </c:pt>
                <c:pt idx="484">
                  <c:v>20.46</c:v>
                </c:pt>
                <c:pt idx="485">
                  <c:v>20.47</c:v>
                </c:pt>
                <c:pt idx="486">
                  <c:v>20.45</c:v>
                </c:pt>
                <c:pt idx="487">
                  <c:v>20.46</c:v>
                </c:pt>
                <c:pt idx="488">
                  <c:v>20.46</c:v>
                </c:pt>
                <c:pt idx="489">
                  <c:v>20.46</c:v>
                </c:pt>
                <c:pt idx="490">
                  <c:v>20.46</c:v>
                </c:pt>
                <c:pt idx="491">
                  <c:v>20.46</c:v>
                </c:pt>
                <c:pt idx="492">
                  <c:v>20.46</c:v>
                </c:pt>
                <c:pt idx="493">
                  <c:v>20.46</c:v>
                </c:pt>
                <c:pt idx="494">
                  <c:v>20.46</c:v>
                </c:pt>
                <c:pt idx="495">
                  <c:v>20.46</c:v>
                </c:pt>
                <c:pt idx="496">
                  <c:v>20.45</c:v>
                </c:pt>
                <c:pt idx="497">
                  <c:v>20.399999999999999</c:v>
                </c:pt>
                <c:pt idx="498">
                  <c:v>20.45</c:v>
                </c:pt>
                <c:pt idx="499">
                  <c:v>20.46</c:v>
                </c:pt>
                <c:pt idx="500">
                  <c:v>20.45</c:v>
                </c:pt>
                <c:pt idx="501">
                  <c:v>20.45</c:v>
                </c:pt>
                <c:pt idx="502">
                  <c:v>20.46</c:v>
                </c:pt>
                <c:pt idx="503">
                  <c:v>20.46</c:v>
                </c:pt>
                <c:pt idx="504">
                  <c:v>20.46</c:v>
                </c:pt>
                <c:pt idx="505">
                  <c:v>20.46</c:v>
                </c:pt>
                <c:pt idx="506">
                  <c:v>20.46</c:v>
                </c:pt>
                <c:pt idx="507">
                  <c:v>20.46</c:v>
                </c:pt>
                <c:pt idx="508">
                  <c:v>20.46</c:v>
                </c:pt>
                <c:pt idx="509">
                  <c:v>20.46</c:v>
                </c:pt>
                <c:pt idx="510">
                  <c:v>20.46</c:v>
                </c:pt>
                <c:pt idx="511">
                  <c:v>20.45</c:v>
                </c:pt>
                <c:pt idx="512">
                  <c:v>20.46</c:v>
                </c:pt>
                <c:pt idx="513">
                  <c:v>20.46</c:v>
                </c:pt>
                <c:pt idx="514">
                  <c:v>20.46</c:v>
                </c:pt>
                <c:pt idx="515">
                  <c:v>20.46</c:v>
                </c:pt>
                <c:pt idx="516">
                  <c:v>20.46</c:v>
                </c:pt>
                <c:pt idx="517">
                  <c:v>20.46</c:v>
                </c:pt>
                <c:pt idx="518">
                  <c:v>20.45</c:v>
                </c:pt>
                <c:pt idx="519">
                  <c:v>20.46</c:v>
                </c:pt>
                <c:pt idx="520">
                  <c:v>20.45</c:v>
                </c:pt>
                <c:pt idx="521">
                  <c:v>20.45</c:v>
                </c:pt>
                <c:pt idx="522">
                  <c:v>20.43</c:v>
                </c:pt>
                <c:pt idx="523">
                  <c:v>20.37</c:v>
                </c:pt>
                <c:pt idx="524">
                  <c:v>20.43</c:v>
                </c:pt>
                <c:pt idx="525">
                  <c:v>20.45</c:v>
                </c:pt>
                <c:pt idx="526">
                  <c:v>20.45</c:v>
                </c:pt>
                <c:pt idx="527">
                  <c:v>20.45</c:v>
                </c:pt>
                <c:pt idx="528">
                  <c:v>20.45</c:v>
                </c:pt>
                <c:pt idx="529">
                  <c:v>20.45</c:v>
                </c:pt>
                <c:pt idx="530">
                  <c:v>20.45</c:v>
                </c:pt>
                <c:pt idx="531">
                  <c:v>20.46</c:v>
                </c:pt>
                <c:pt idx="532">
                  <c:v>20.46</c:v>
                </c:pt>
                <c:pt idx="533">
                  <c:v>20.46</c:v>
                </c:pt>
                <c:pt idx="534">
                  <c:v>20.46</c:v>
                </c:pt>
                <c:pt idx="535">
                  <c:v>20.47</c:v>
                </c:pt>
                <c:pt idx="536">
                  <c:v>20.47</c:v>
                </c:pt>
                <c:pt idx="537">
                  <c:v>20.47</c:v>
                </c:pt>
                <c:pt idx="538">
                  <c:v>20.47</c:v>
                </c:pt>
                <c:pt idx="539">
                  <c:v>20.47</c:v>
                </c:pt>
                <c:pt idx="540">
                  <c:v>20.47</c:v>
                </c:pt>
                <c:pt idx="541">
                  <c:v>20.46</c:v>
                </c:pt>
                <c:pt idx="542">
                  <c:v>20.46</c:v>
                </c:pt>
                <c:pt idx="543">
                  <c:v>20.47</c:v>
                </c:pt>
                <c:pt idx="544">
                  <c:v>20.47</c:v>
                </c:pt>
                <c:pt idx="545">
                  <c:v>20.47</c:v>
                </c:pt>
                <c:pt idx="546">
                  <c:v>20.47</c:v>
                </c:pt>
                <c:pt idx="547">
                  <c:v>20.47</c:v>
                </c:pt>
                <c:pt idx="548">
                  <c:v>20.47</c:v>
                </c:pt>
                <c:pt idx="549">
                  <c:v>20.47</c:v>
                </c:pt>
                <c:pt idx="550">
                  <c:v>20.47</c:v>
                </c:pt>
                <c:pt idx="551">
                  <c:v>20.47</c:v>
                </c:pt>
                <c:pt idx="552">
                  <c:v>20.47</c:v>
                </c:pt>
                <c:pt idx="553">
                  <c:v>20.47</c:v>
                </c:pt>
                <c:pt idx="554">
                  <c:v>20.47</c:v>
                </c:pt>
                <c:pt idx="555">
                  <c:v>20.47</c:v>
                </c:pt>
                <c:pt idx="556">
                  <c:v>20.47</c:v>
                </c:pt>
                <c:pt idx="557">
                  <c:v>20.47</c:v>
                </c:pt>
                <c:pt idx="558">
                  <c:v>20.47</c:v>
                </c:pt>
                <c:pt idx="559">
                  <c:v>20.47</c:v>
                </c:pt>
                <c:pt idx="560">
                  <c:v>20.46</c:v>
                </c:pt>
                <c:pt idx="561">
                  <c:v>20.46</c:v>
                </c:pt>
                <c:pt idx="562">
                  <c:v>20.46</c:v>
                </c:pt>
                <c:pt idx="563">
                  <c:v>20.45</c:v>
                </c:pt>
                <c:pt idx="564">
                  <c:v>20.45</c:v>
                </c:pt>
                <c:pt idx="565">
                  <c:v>20.45</c:v>
                </c:pt>
                <c:pt idx="566">
                  <c:v>20.45</c:v>
                </c:pt>
                <c:pt idx="567">
                  <c:v>20.45</c:v>
                </c:pt>
                <c:pt idx="568">
                  <c:v>20.45</c:v>
                </c:pt>
                <c:pt idx="569">
                  <c:v>20.45</c:v>
                </c:pt>
                <c:pt idx="570">
                  <c:v>20.440000000000001</c:v>
                </c:pt>
                <c:pt idx="571">
                  <c:v>20.45</c:v>
                </c:pt>
                <c:pt idx="572">
                  <c:v>20.45</c:v>
                </c:pt>
                <c:pt idx="573">
                  <c:v>20.45</c:v>
                </c:pt>
                <c:pt idx="574">
                  <c:v>20.45</c:v>
                </c:pt>
                <c:pt idx="575">
                  <c:v>20.45</c:v>
                </c:pt>
                <c:pt idx="576">
                  <c:v>20.45</c:v>
                </c:pt>
                <c:pt idx="577">
                  <c:v>20.45</c:v>
                </c:pt>
                <c:pt idx="578">
                  <c:v>20.45</c:v>
                </c:pt>
                <c:pt idx="579">
                  <c:v>20.45</c:v>
                </c:pt>
                <c:pt idx="580">
                  <c:v>20.45</c:v>
                </c:pt>
                <c:pt idx="581">
                  <c:v>20.45</c:v>
                </c:pt>
                <c:pt idx="582">
                  <c:v>20.45</c:v>
                </c:pt>
                <c:pt idx="583">
                  <c:v>20.46</c:v>
                </c:pt>
                <c:pt idx="584">
                  <c:v>20.45</c:v>
                </c:pt>
                <c:pt idx="585">
                  <c:v>20.45</c:v>
                </c:pt>
                <c:pt idx="586">
                  <c:v>20.45</c:v>
                </c:pt>
                <c:pt idx="587">
                  <c:v>20.45</c:v>
                </c:pt>
                <c:pt idx="588">
                  <c:v>20.45</c:v>
                </c:pt>
                <c:pt idx="589">
                  <c:v>20.45</c:v>
                </c:pt>
                <c:pt idx="590">
                  <c:v>20.45</c:v>
                </c:pt>
                <c:pt idx="591">
                  <c:v>20.45</c:v>
                </c:pt>
                <c:pt idx="592">
                  <c:v>20.440000000000001</c:v>
                </c:pt>
                <c:pt idx="593">
                  <c:v>20.43</c:v>
                </c:pt>
                <c:pt idx="594">
                  <c:v>20.45</c:v>
                </c:pt>
                <c:pt idx="595">
                  <c:v>20.45</c:v>
                </c:pt>
                <c:pt idx="596">
                  <c:v>20.45</c:v>
                </c:pt>
                <c:pt idx="597">
                  <c:v>20.45</c:v>
                </c:pt>
                <c:pt idx="598">
                  <c:v>20.45</c:v>
                </c:pt>
                <c:pt idx="599">
                  <c:v>20.45</c:v>
                </c:pt>
                <c:pt idx="600">
                  <c:v>20.45</c:v>
                </c:pt>
                <c:pt idx="601">
                  <c:v>20.45</c:v>
                </c:pt>
                <c:pt idx="602">
                  <c:v>20.45</c:v>
                </c:pt>
                <c:pt idx="603">
                  <c:v>20.440000000000001</c:v>
                </c:pt>
                <c:pt idx="604">
                  <c:v>20.440000000000001</c:v>
                </c:pt>
                <c:pt idx="605">
                  <c:v>20.440000000000001</c:v>
                </c:pt>
                <c:pt idx="606">
                  <c:v>20.440000000000001</c:v>
                </c:pt>
                <c:pt idx="607">
                  <c:v>20.45</c:v>
                </c:pt>
                <c:pt idx="608">
                  <c:v>20.45</c:v>
                </c:pt>
                <c:pt idx="609">
                  <c:v>20.440000000000001</c:v>
                </c:pt>
                <c:pt idx="610">
                  <c:v>20.440000000000001</c:v>
                </c:pt>
                <c:pt idx="611">
                  <c:v>20.440000000000001</c:v>
                </c:pt>
                <c:pt idx="612">
                  <c:v>20.440000000000001</c:v>
                </c:pt>
                <c:pt idx="613">
                  <c:v>20.440000000000001</c:v>
                </c:pt>
                <c:pt idx="614">
                  <c:v>20.45</c:v>
                </c:pt>
                <c:pt idx="615">
                  <c:v>20.45</c:v>
                </c:pt>
                <c:pt idx="616">
                  <c:v>20.45</c:v>
                </c:pt>
                <c:pt idx="617">
                  <c:v>20.45</c:v>
                </c:pt>
                <c:pt idx="618">
                  <c:v>20.45</c:v>
                </c:pt>
                <c:pt idx="619">
                  <c:v>20.45</c:v>
                </c:pt>
                <c:pt idx="620">
                  <c:v>20.45</c:v>
                </c:pt>
                <c:pt idx="621">
                  <c:v>20.45</c:v>
                </c:pt>
                <c:pt idx="622">
                  <c:v>20.45</c:v>
                </c:pt>
                <c:pt idx="623">
                  <c:v>20.45</c:v>
                </c:pt>
                <c:pt idx="624">
                  <c:v>20.45</c:v>
                </c:pt>
                <c:pt idx="625">
                  <c:v>20.45</c:v>
                </c:pt>
                <c:pt idx="626">
                  <c:v>20.45</c:v>
                </c:pt>
                <c:pt idx="627">
                  <c:v>20.45</c:v>
                </c:pt>
                <c:pt idx="628">
                  <c:v>20.45</c:v>
                </c:pt>
                <c:pt idx="629">
                  <c:v>20.45</c:v>
                </c:pt>
                <c:pt idx="630">
                  <c:v>20.45</c:v>
                </c:pt>
                <c:pt idx="631">
                  <c:v>20.45</c:v>
                </c:pt>
                <c:pt idx="632">
                  <c:v>20.46</c:v>
                </c:pt>
                <c:pt idx="633">
                  <c:v>20.46</c:v>
                </c:pt>
                <c:pt idx="634">
                  <c:v>20.46</c:v>
                </c:pt>
                <c:pt idx="635">
                  <c:v>20.46</c:v>
                </c:pt>
                <c:pt idx="636">
                  <c:v>20.46</c:v>
                </c:pt>
                <c:pt idx="637">
                  <c:v>20.46</c:v>
                </c:pt>
                <c:pt idx="638">
                  <c:v>20.45</c:v>
                </c:pt>
                <c:pt idx="639">
                  <c:v>20.46</c:v>
                </c:pt>
                <c:pt idx="640">
                  <c:v>20.46</c:v>
                </c:pt>
                <c:pt idx="641">
                  <c:v>20.45</c:v>
                </c:pt>
                <c:pt idx="642">
                  <c:v>20.45</c:v>
                </c:pt>
                <c:pt idx="643">
                  <c:v>20.45</c:v>
                </c:pt>
                <c:pt idx="644">
                  <c:v>20.45</c:v>
                </c:pt>
                <c:pt idx="645">
                  <c:v>20.45</c:v>
                </c:pt>
                <c:pt idx="646">
                  <c:v>20.45</c:v>
                </c:pt>
                <c:pt idx="647">
                  <c:v>20.45</c:v>
                </c:pt>
                <c:pt idx="648">
                  <c:v>20.45</c:v>
                </c:pt>
                <c:pt idx="649">
                  <c:v>20.45</c:v>
                </c:pt>
                <c:pt idx="650">
                  <c:v>20.440000000000001</c:v>
                </c:pt>
                <c:pt idx="651">
                  <c:v>20.45</c:v>
                </c:pt>
                <c:pt idx="652">
                  <c:v>20.45</c:v>
                </c:pt>
                <c:pt idx="653">
                  <c:v>20.440000000000001</c:v>
                </c:pt>
                <c:pt idx="654">
                  <c:v>20.45</c:v>
                </c:pt>
                <c:pt idx="655">
                  <c:v>20.45</c:v>
                </c:pt>
                <c:pt idx="656">
                  <c:v>20.440000000000001</c:v>
                </c:pt>
                <c:pt idx="657">
                  <c:v>20.440000000000001</c:v>
                </c:pt>
                <c:pt idx="658">
                  <c:v>20.440000000000001</c:v>
                </c:pt>
                <c:pt idx="659">
                  <c:v>20.440000000000001</c:v>
                </c:pt>
                <c:pt idx="660">
                  <c:v>20.440000000000001</c:v>
                </c:pt>
                <c:pt idx="661">
                  <c:v>20.440000000000001</c:v>
                </c:pt>
                <c:pt idx="662">
                  <c:v>20.440000000000001</c:v>
                </c:pt>
                <c:pt idx="663">
                  <c:v>20.440000000000001</c:v>
                </c:pt>
                <c:pt idx="664">
                  <c:v>20.440000000000001</c:v>
                </c:pt>
                <c:pt idx="665">
                  <c:v>20.45</c:v>
                </c:pt>
                <c:pt idx="666">
                  <c:v>20.440000000000001</c:v>
                </c:pt>
                <c:pt idx="667">
                  <c:v>20.45</c:v>
                </c:pt>
                <c:pt idx="668">
                  <c:v>20.45</c:v>
                </c:pt>
                <c:pt idx="669">
                  <c:v>20.440000000000001</c:v>
                </c:pt>
                <c:pt idx="670">
                  <c:v>20.440000000000001</c:v>
                </c:pt>
                <c:pt idx="671">
                  <c:v>20.43</c:v>
                </c:pt>
                <c:pt idx="672">
                  <c:v>20.43</c:v>
                </c:pt>
                <c:pt idx="673">
                  <c:v>20.43</c:v>
                </c:pt>
                <c:pt idx="674">
                  <c:v>20.43</c:v>
                </c:pt>
                <c:pt idx="675">
                  <c:v>20.43</c:v>
                </c:pt>
                <c:pt idx="676">
                  <c:v>20.43</c:v>
                </c:pt>
                <c:pt idx="677">
                  <c:v>20.420000000000002</c:v>
                </c:pt>
                <c:pt idx="678">
                  <c:v>20.420000000000002</c:v>
                </c:pt>
                <c:pt idx="679">
                  <c:v>20.420000000000002</c:v>
                </c:pt>
                <c:pt idx="680">
                  <c:v>20.420000000000002</c:v>
                </c:pt>
                <c:pt idx="681">
                  <c:v>20.420000000000002</c:v>
                </c:pt>
                <c:pt idx="682">
                  <c:v>20.43</c:v>
                </c:pt>
                <c:pt idx="683">
                  <c:v>20.43</c:v>
                </c:pt>
                <c:pt idx="684">
                  <c:v>20.43</c:v>
                </c:pt>
                <c:pt idx="685">
                  <c:v>20.43</c:v>
                </c:pt>
                <c:pt idx="686">
                  <c:v>20.43</c:v>
                </c:pt>
                <c:pt idx="687">
                  <c:v>20.43</c:v>
                </c:pt>
                <c:pt idx="688">
                  <c:v>20.43</c:v>
                </c:pt>
                <c:pt idx="689">
                  <c:v>20.43</c:v>
                </c:pt>
                <c:pt idx="690">
                  <c:v>20.43</c:v>
                </c:pt>
                <c:pt idx="691">
                  <c:v>20.43</c:v>
                </c:pt>
                <c:pt idx="692">
                  <c:v>20.43</c:v>
                </c:pt>
                <c:pt idx="693">
                  <c:v>20.43</c:v>
                </c:pt>
                <c:pt idx="694">
                  <c:v>20.43</c:v>
                </c:pt>
                <c:pt idx="695">
                  <c:v>20.43</c:v>
                </c:pt>
                <c:pt idx="696">
                  <c:v>20.43</c:v>
                </c:pt>
                <c:pt idx="697">
                  <c:v>20.43</c:v>
                </c:pt>
                <c:pt idx="698">
                  <c:v>20.43</c:v>
                </c:pt>
                <c:pt idx="699">
                  <c:v>20.43</c:v>
                </c:pt>
                <c:pt idx="700">
                  <c:v>20.43</c:v>
                </c:pt>
                <c:pt idx="701">
                  <c:v>20.43</c:v>
                </c:pt>
                <c:pt idx="702">
                  <c:v>20.43</c:v>
                </c:pt>
                <c:pt idx="703">
                  <c:v>20.420000000000002</c:v>
                </c:pt>
                <c:pt idx="704">
                  <c:v>20.420000000000002</c:v>
                </c:pt>
                <c:pt idx="705">
                  <c:v>20.43</c:v>
                </c:pt>
                <c:pt idx="706">
                  <c:v>20.43</c:v>
                </c:pt>
                <c:pt idx="707">
                  <c:v>20.43</c:v>
                </c:pt>
                <c:pt idx="708">
                  <c:v>20.420000000000002</c:v>
                </c:pt>
                <c:pt idx="709">
                  <c:v>20.43</c:v>
                </c:pt>
                <c:pt idx="710">
                  <c:v>20.41</c:v>
                </c:pt>
                <c:pt idx="711">
                  <c:v>20.420000000000002</c:v>
                </c:pt>
                <c:pt idx="712">
                  <c:v>20.420000000000002</c:v>
                </c:pt>
                <c:pt idx="713">
                  <c:v>20.420000000000002</c:v>
                </c:pt>
                <c:pt idx="714">
                  <c:v>20.420000000000002</c:v>
                </c:pt>
                <c:pt idx="715">
                  <c:v>20.420000000000002</c:v>
                </c:pt>
                <c:pt idx="716">
                  <c:v>20.420000000000002</c:v>
                </c:pt>
                <c:pt idx="717">
                  <c:v>20.420000000000002</c:v>
                </c:pt>
                <c:pt idx="718">
                  <c:v>20.420000000000002</c:v>
                </c:pt>
                <c:pt idx="719">
                  <c:v>20.420000000000002</c:v>
                </c:pt>
                <c:pt idx="720">
                  <c:v>20.420000000000002</c:v>
                </c:pt>
                <c:pt idx="721">
                  <c:v>20.399999999999999</c:v>
                </c:pt>
                <c:pt idx="722">
                  <c:v>20.399999999999999</c:v>
                </c:pt>
                <c:pt idx="723">
                  <c:v>20.399999999999999</c:v>
                </c:pt>
                <c:pt idx="724">
                  <c:v>20.39</c:v>
                </c:pt>
                <c:pt idx="725">
                  <c:v>20.399999999999999</c:v>
                </c:pt>
                <c:pt idx="726">
                  <c:v>20.399999999999999</c:v>
                </c:pt>
                <c:pt idx="727">
                  <c:v>20.399999999999999</c:v>
                </c:pt>
                <c:pt idx="728">
                  <c:v>20.399999999999999</c:v>
                </c:pt>
                <c:pt idx="729">
                  <c:v>20.399999999999999</c:v>
                </c:pt>
                <c:pt idx="730">
                  <c:v>20.399999999999999</c:v>
                </c:pt>
                <c:pt idx="731">
                  <c:v>20.399999999999999</c:v>
                </c:pt>
                <c:pt idx="732">
                  <c:v>20.399999999999999</c:v>
                </c:pt>
                <c:pt idx="733">
                  <c:v>20.39</c:v>
                </c:pt>
                <c:pt idx="734">
                  <c:v>20.39</c:v>
                </c:pt>
                <c:pt idx="735">
                  <c:v>20.39</c:v>
                </c:pt>
                <c:pt idx="736">
                  <c:v>20.39</c:v>
                </c:pt>
                <c:pt idx="737">
                  <c:v>20.37</c:v>
                </c:pt>
                <c:pt idx="738">
                  <c:v>20.37</c:v>
                </c:pt>
                <c:pt idx="739">
                  <c:v>20.37</c:v>
                </c:pt>
                <c:pt idx="740">
                  <c:v>20.350000000000001</c:v>
                </c:pt>
                <c:pt idx="741">
                  <c:v>20.350000000000001</c:v>
                </c:pt>
                <c:pt idx="742">
                  <c:v>20.329999999999998</c:v>
                </c:pt>
                <c:pt idx="743">
                  <c:v>20.309999999999999</c:v>
                </c:pt>
                <c:pt idx="744">
                  <c:v>20.3</c:v>
                </c:pt>
                <c:pt idx="745">
                  <c:v>20.28</c:v>
                </c:pt>
                <c:pt idx="746">
                  <c:v>20.260000000000002</c:v>
                </c:pt>
                <c:pt idx="747">
                  <c:v>20.23</c:v>
                </c:pt>
                <c:pt idx="748">
                  <c:v>20.21</c:v>
                </c:pt>
                <c:pt idx="749">
                  <c:v>20.18</c:v>
                </c:pt>
                <c:pt idx="750">
                  <c:v>20.14</c:v>
                </c:pt>
                <c:pt idx="751">
                  <c:v>20.100000000000001</c:v>
                </c:pt>
                <c:pt idx="752">
                  <c:v>20.05</c:v>
                </c:pt>
                <c:pt idx="753">
                  <c:v>19.989999999999998</c:v>
                </c:pt>
                <c:pt idx="754">
                  <c:v>19.93</c:v>
                </c:pt>
                <c:pt idx="755">
                  <c:v>19.850000000000001</c:v>
                </c:pt>
                <c:pt idx="756">
                  <c:v>19.78</c:v>
                </c:pt>
                <c:pt idx="757">
                  <c:v>19.690000000000001</c:v>
                </c:pt>
                <c:pt idx="758">
                  <c:v>19.600000000000001</c:v>
                </c:pt>
                <c:pt idx="759">
                  <c:v>19.5</c:v>
                </c:pt>
                <c:pt idx="760">
                  <c:v>19.39</c:v>
                </c:pt>
                <c:pt idx="761">
                  <c:v>19.28</c:v>
                </c:pt>
                <c:pt idx="762">
                  <c:v>19.170000000000002</c:v>
                </c:pt>
                <c:pt idx="763">
                  <c:v>19.03</c:v>
                </c:pt>
                <c:pt idx="764">
                  <c:v>18.899999999999999</c:v>
                </c:pt>
                <c:pt idx="765">
                  <c:v>18.760000000000002</c:v>
                </c:pt>
                <c:pt idx="766">
                  <c:v>18.61</c:v>
                </c:pt>
                <c:pt idx="767">
                  <c:v>18.47</c:v>
                </c:pt>
                <c:pt idx="768">
                  <c:v>18.309999999999999</c:v>
                </c:pt>
                <c:pt idx="769">
                  <c:v>18.16</c:v>
                </c:pt>
                <c:pt idx="770">
                  <c:v>18</c:v>
                </c:pt>
                <c:pt idx="771">
                  <c:v>17.84</c:v>
                </c:pt>
                <c:pt idx="772">
                  <c:v>17.68</c:v>
                </c:pt>
                <c:pt idx="773">
                  <c:v>17.510000000000002</c:v>
                </c:pt>
                <c:pt idx="774">
                  <c:v>17.34</c:v>
                </c:pt>
                <c:pt idx="775">
                  <c:v>17.170000000000002</c:v>
                </c:pt>
                <c:pt idx="776">
                  <c:v>17</c:v>
                </c:pt>
                <c:pt idx="777">
                  <c:v>16.829999999999998</c:v>
                </c:pt>
                <c:pt idx="778">
                  <c:v>16.66</c:v>
                </c:pt>
                <c:pt idx="779">
                  <c:v>16.47</c:v>
                </c:pt>
                <c:pt idx="780">
                  <c:v>16.29</c:v>
                </c:pt>
                <c:pt idx="781">
                  <c:v>16.12</c:v>
                </c:pt>
                <c:pt idx="782">
                  <c:v>15.94</c:v>
                </c:pt>
                <c:pt idx="783">
                  <c:v>15.74</c:v>
                </c:pt>
                <c:pt idx="784">
                  <c:v>15.55</c:v>
                </c:pt>
                <c:pt idx="785">
                  <c:v>15.36</c:v>
                </c:pt>
                <c:pt idx="786">
                  <c:v>15.16</c:v>
                </c:pt>
                <c:pt idx="787">
                  <c:v>14.94</c:v>
                </c:pt>
                <c:pt idx="788">
                  <c:v>14.7</c:v>
                </c:pt>
                <c:pt idx="789">
                  <c:v>14.55</c:v>
                </c:pt>
                <c:pt idx="790">
                  <c:v>14.24</c:v>
                </c:pt>
                <c:pt idx="791">
                  <c:v>14.09</c:v>
                </c:pt>
                <c:pt idx="792">
                  <c:v>13.86</c:v>
                </c:pt>
                <c:pt idx="793">
                  <c:v>13.63</c:v>
                </c:pt>
                <c:pt idx="794">
                  <c:v>13.38</c:v>
                </c:pt>
                <c:pt idx="795">
                  <c:v>13.13</c:v>
                </c:pt>
                <c:pt idx="796">
                  <c:v>12.91</c:v>
                </c:pt>
                <c:pt idx="797">
                  <c:v>12.67</c:v>
                </c:pt>
                <c:pt idx="798">
                  <c:v>12.43</c:v>
                </c:pt>
                <c:pt idx="799">
                  <c:v>12.19</c:v>
                </c:pt>
                <c:pt idx="800">
                  <c:v>11.95</c:v>
                </c:pt>
                <c:pt idx="801">
                  <c:v>11.71</c:v>
                </c:pt>
                <c:pt idx="802">
                  <c:v>11.47</c:v>
                </c:pt>
                <c:pt idx="803">
                  <c:v>11.24</c:v>
                </c:pt>
                <c:pt idx="804">
                  <c:v>11</c:v>
                </c:pt>
                <c:pt idx="805">
                  <c:v>10.78</c:v>
                </c:pt>
                <c:pt idx="806">
                  <c:v>10.55</c:v>
                </c:pt>
                <c:pt idx="807">
                  <c:v>10.32</c:v>
                </c:pt>
                <c:pt idx="808">
                  <c:v>10.1</c:v>
                </c:pt>
                <c:pt idx="809">
                  <c:v>9.8800000000000008</c:v>
                </c:pt>
                <c:pt idx="810">
                  <c:v>9.67</c:v>
                </c:pt>
                <c:pt idx="811">
                  <c:v>9.4600000000000009</c:v>
                </c:pt>
                <c:pt idx="812">
                  <c:v>9.27</c:v>
                </c:pt>
                <c:pt idx="813">
                  <c:v>9.08</c:v>
                </c:pt>
                <c:pt idx="814">
                  <c:v>8.86</c:v>
                </c:pt>
                <c:pt idx="815">
                  <c:v>8.6999999999999993</c:v>
                </c:pt>
                <c:pt idx="816">
                  <c:v>8.51</c:v>
                </c:pt>
                <c:pt idx="817">
                  <c:v>8.36</c:v>
                </c:pt>
                <c:pt idx="818">
                  <c:v>8.19</c:v>
                </c:pt>
                <c:pt idx="819">
                  <c:v>8.0299999999999994</c:v>
                </c:pt>
                <c:pt idx="820">
                  <c:v>7.89</c:v>
                </c:pt>
                <c:pt idx="821">
                  <c:v>7.74</c:v>
                </c:pt>
                <c:pt idx="822">
                  <c:v>7.61</c:v>
                </c:pt>
                <c:pt idx="823">
                  <c:v>7.47</c:v>
                </c:pt>
                <c:pt idx="824">
                  <c:v>7.34</c:v>
                </c:pt>
                <c:pt idx="825">
                  <c:v>7.22</c:v>
                </c:pt>
                <c:pt idx="826">
                  <c:v>7.1</c:v>
                </c:pt>
                <c:pt idx="827">
                  <c:v>6.98</c:v>
                </c:pt>
                <c:pt idx="828">
                  <c:v>6.88</c:v>
                </c:pt>
                <c:pt idx="829">
                  <c:v>6.78</c:v>
                </c:pt>
                <c:pt idx="830">
                  <c:v>6.69</c:v>
                </c:pt>
                <c:pt idx="831">
                  <c:v>6.59</c:v>
                </c:pt>
                <c:pt idx="832">
                  <c:v>6.48</c:v>
                </c:pt>
                <c:pt idx="833">
                  <c:v>6.39</c:v>
                </c:pt>
                <c:pt idx="834">
                  <c:v>6.32</c:v>
                </c:pt>
                <c:pt idx="835">
                  <c:v>6.25</c:v>
                </c:pt>
                <c:pt idx="836">
                  <c:v>6.16</c:v>
                </c:pt>
                <c:pt idx="837">
                  <c:v>6.09</c:v>
                </c:pt>
                <c:pt idx="838">
                  <c:v>6.02</c:v>
                </c:pt>
                <c:pt idx="839">
                  <c:v>5.96</c:v>
                </c:pt>
                <c:pt idx="840">
                  <c:v>5.89</c:v>
                </c:pt>
              </c:numCache>
            </c:numRef>
          </c:yVal>
          <c:smooth val="0"/>
        </c:ser>
        <c:ser>
          <c:idx val="3"/>
          <c:order val="3"/>
          <c:tx>
            <c:v>CLOUD COVER</c:v>
          </c:tx>
          <c:spPr>
            <a:ln w="28575">
              <a:noFill/>
            </a:ln>
          </c:spPr>
          <c:marker>
            <c:symbol val="dot"/>
            <c:size val="2"/>
          </c:marker>
          <c:xVal>
            <c:numRef>
              <c:f>'010719'!$P$2072:$P$8066</c:f>
              <c:numCache>
                <c:formatCode>General</c:formatCode>
                <c:ptCount val="5995"/>
                <c:pt idx="0">
                  <c:v>1</c:v>
                </c:pt>
                <c:pt idx="1">
                  <c:v>1.1666666666666667</c:v>
                </c:pt>
                <c:pt idx="2">
                  <c:v>1.3333333333333335</c:v>
                </c:pt>
                <c:pt idx="3">
                  <c:v>1.5000000000000002</c:v>
                </c:pt>
                <c:pt idx="4">
                  <c:v>1.666666666666667</c:v>
                </c:pt>
                <c:pt idx="5">
                  <c:v>1.8333333333333337</c:v>
                </c:pt>
                <c:pt idx="6">
                  <c:v>2.0000000000000004</c:v>
                </c:pt>
                <c:pt idx="7">
                  <c:v>2.166666666666667</c:v>
                </c:pt>
                <c:pt idx="8">
                  <c:v>2.3333333333333335</c:v>
                </c:pt>
                <c:pt idx="9">
                  <c:v>2.5</c:v>
                </c:pt>
                <c:pt idx="10">
                  <c:v>2.6666666666666665</c:v>
                </c:pt>
                <c:pt idx="11">
                  <c:v>2.833333333333333</c:v>
                </c:pt>
                <c:pt idx="12">
                  <c:v>2.9999999999999996</c:v>
                </c:pt>
                <c:pt idx="13">
                  <c:v>3.1666666666666661</c:v>
                </c:pt>
                <c:pt idx="14">
                  <c:v>3.3333333333333326</c:v>
                </c:pt>
                <c:pt idx="15">
                  <c:v>3.4999999999999991</c:v>
                </c:pt>
                <c:pt idx="16">
                  <c:v>3.6666666666666656</c:v>
                </c:pt>
                <c:pt idx="17">
                  <c:v>3.8333333333333321</c:v>
                </c:pt>
                <c:pt idx="18">
                  <c:v>3.9999999999999987</c:v>
                </c:pt>
                <c:pt idx="19">
                  <c:v>4.1666666666666652</c:v>
                </c:pt>
                <c:pt idx="20">
                  <c:v>4.3333333333333321</c:v>
                </c:pt>
                <c:pt idx="21">
                  <c:v>4.4999999999999991</c:v>
                </c:pt>
                <c:pt idx="22">
                  <c:v>4.6666666666666661</c:v>
                </c:pt>
                <c:pt idx="23">
                  <c:v>4.833333333333333</c:v>
                </c:pt>
                <c:pt idx="24">
                  <c:v>5</c:v>
                </c:pt>
                <c:pt idx="25">
                  <c:v>5.166666666666667</c:v>
                </c:pt>
                <c:pt idx="26">
                  <c:v>5.3333333333333339</c:v>
                </c:pt>
                <c:pt idx="27">
                  <c:v>5.5000000000000009</c:v>
                </c:pt>
                <c:pt idx="28">
                  <c:v>5.6666666666666679</c:v>
                </c:pt>
                <c:pt idx="29">
                  <c:v>5.8333333333333348</c:v>
                </c:pt>
                <c:pt idx="30">
                  <c:v>6.0000000000000018</c:v>
                </c:pt>
                <c:pt idx="31">
                  <c:v>6.1666666666666687</c:v>
                </c:pt>
                <c:pt idx="32">
                  <c:v>6.3333333333333357</c:v>
                </c:pt>
                <c:pt idx="33">
                  <c:v>6.5000000000000027</c:v>
                </c:pt>
                <c:pt idx="34">
                  <c:v>6.6666666666666696</c:v>
                </c:pt>
                <c:pt idx="35">
                  <c:v>6.8333333333333366</c:v>
                </c:pt>
                <c:pt idx="36">
                  <c:v>7.0000000000000036</c:v>
                </c:pt>
                <c:pt idx="37">
                  <c:v>7.1666666666666705</c:v>
                </c:pt>
                <c:pt idx="38">
                  <c:v>7.3333333333333375</c:v>
                </c:pt>
                <c:pt idx="39">
                  <c:v>7.5000000000000044</c:v>
                </c:pt>
                <c:pt idx="40">
                  <c:v>7.6666666666666714</c:v>
                </c:pt>
                <c:pt idx="41">
                  <c:v>7.8333333333333384</c:v>
                </c:pt>
                <c:pt idx="42">
                  <c:v>8.0000000000000053</c:v>
                </c:pt>
                <c:pt idx="43">
                  <c:v>8.1666666666666714</c:v>
                </c:pt>
                <c:pt idx="44">
                  <c:v>8.3333333333333375</c:v>
                </c:pt>
                <c:pt idx="45">
                  <c:v>8.5000000000000036</c:v>
                </c:pt>
                <c:pt idx="46">
                  <c:v>8.6666666666666696</c:v>
                </c:pt>
                <c:pt idx="47">
                  <c:v>8.8333333333333357</c:v>
                </c:pt>
                <c:pt idx="48">
                  <c:v>9.0000000000000018</c:v>
                </c:pt>
                <c:pt idx="49">
                  <c:v>9.1666666666666679</c:v>
                </c:pt>
                <c:pt idx="50">
                  <c:v>9.3333333333333339</c:v>
                </c:pt>
                <c:pt idx="51">
                  <c:v>9.5</c:v>
                </c:pt>
                <c:pt idx="52">
                  <c:v>9.6666666666666661</c:v>
                </c:pt>
                <c:pt idx="53">
                  <c:v>9.8333333333333321</c:v>
                </c:pt>
                <c:pt idx="54">
                  <c:v>9.9999999999999982</c:v>
                </c:pt>
                <c:pt idx="55">
                  <c:v>10.166666666666664</c:v>
                </c:pt>
                <c:pt idx="56">
                  <c:v>10.33333333333333</c:v>
                </c:pt>
                <c:pt idx="57">
                  <c:v>10.499999999999996</c:v>
                </c:pt>
                <c:pt idx="58">
                  <c:v>10.666666666666663</c:v>
                </c:pt>
                <c:pt idx="59">
                  <c:v>10.833333333333329</c:v>
                </c:pt>
                <c:pt idx="60">
                  <c:v>10.999999999999995</c:v>
                </c:pt>
                <c:pt idx="61">
                  <c:v>11.166666666666661</c:v>
                </c:pt>
                <c:pt idx="62">
                  <c:v>11.333333333333327</c:v>
                </c:pt>
                <c:pt idx="63">
                  <c:v>11.499999999999993</c:v>
                </c:pt>
                <c:pt idx="64">
                  <c:v>11.666666666666659</c:v>
                </c:pt>
                <c:pt idx="65">
                  <c:v>11.833333333333325</c:v>
                </c:pt>
                <c:pt idx="66">
                  <c:v>11.999999999999991</c:v>
                </c:pt>
                <c:pt idx="67">
                  <c:v>12.166666666666657</c:v>
                </c:pt>
                <c:pt idx="68">
                  <c:v>12.333333333333323</c:v>
                </c:pt>
                <c:pt idx="69">
                  <c:v>12.499999999999989</c:v>
                </c:pt>
                <c:pt idx="70">
                  <c:v>12.666666666666655</c:v>
                </c:pt>
                <c:pt idx="71">
                  <c:v>12.833333333333321</c:v>
                </c:pt>
                <c:pt idx="72">
                  <c:v>12.999999999999988</c:v>
                </c:pt>
                <c:pt idx="73">
                  <c:v>13.166666666666654</c:v>
                </c:pt>
                <c:pt idx="74">
                  <c:v>13.33333333333332</c:v>
                </c:pt>
                <c:pt idx="75">
                  <c:v>13.499999999999986</c:v>
                </c:pt>
                <c:pt idx="76">
                  <c:v>13.666666666666652</c:v>
                </c:pt>
                <c:pt idx="77">
                  <c:v>13.833333333333318</c:v>
                </c:pt>
                <c:pt idx="78">
                  <c:v>13.999999999999984</c:v>
                </c:pt>
                <c:pt idx="79">
                  <c:v>14.16666666666665</c:v>
                </c:pt>
                <c:pt idx="80">
                  <c:v>14.333333333333316</c:v>
                </c:pt>
                <c:pt idx="81">
                  <c:v>14.499999999999982</c:v>
                </c:pt>
                <c:pt idx="82">
                  <c:v>14.666666666666648</c:v>
                </c:pt>
                <c:pt idx="83">
                  <c:v>14.833333333333314</c:v>
                </c:pt>
                <c:pt idx="84">
                  <c:v>14.99999999999998</c:v>
                </c:pt>
                <c:pt idx="85">
                  <c:v>15.166666666666647</c:v>
                </c:pt>
                <c:pt idx="86">
                  <c:v>15.333333333333313</c:v>
                </c:pt>
                <c:pt idx="87">
                  <c:v>15.499999999999979</c:v>
                </c:pt>
                <c:pt idx="88">
                  <c:v>15.666666666666645</c:v>
                </c:pt>
                <c:pt idx="89">
                  <c:v>15.833333333333311</c:v>
                </c:pt>
                <c:pt idx="90">
                  <c:v>15.999999999999977</c:v>
                </c:pt>
                <c:pt idx="91">
                  <c:v>16.166666666666643</c:v>
                </c:pt>
                <c:pt idx="92">
                  <c:v>16.333333333333311</c:v>
                </c:pt>
                <c:pt idx="93">
                  <c:v>16.499999999999979</c:v>
                </c:pt>
                <c:pt idx="94">
                  <c:v>16.666666666666647</c:v>
                </c:pt>
                <c:pt idx="95">
                  <c:v>16.833333333333314</c:v>
                </c:pt>
                <c:pt idx="96">
                  <c:v>16.999999999999982</c:v>
                </c:pt>
                <c:pt idx="97">
                  <c:v>17.16666666666665</c:v>
                </c:pt>
                <c:pt idx="98">
                  <c:v>17.333333333333318</c:v>
                </c:pt>
                <c:pt idx="99">
                  <c:v>17.499999999999986</c:v>
                </c:pt>
                <c:pt idx="100">
                  <c:v>17.666666666666654</c:v>
                </c:pt>
                <c:pt idx="101">
                  <c:v>17.833333333333321</c:v>
                </c:pt>
                <c:pt idx="102">
                  <c:v>17.999999999999989</c:v>
                </c:pt>
                <c:pt idx="103">
                  <c:v>18.166666666666657</c:v>
                </c:pt>
                <c:pt idx="104">
                  <c:v>18.333333333333325</c:v>
                </c:pt>
                <c:pt idx="105">
                  <c:v>18.499999999999993</c:v>
                </c:pt>
                <c:pt idx="106">
                  <c:v>18.666666666666661</c:v>
                </c:pt>
                <c:pt idx="107">
                  <c:v>18.833333333333329</c:v>
                </c:pt>
                <c:pt idx="108">
                  <c:v>18.999999999999996</c:v>
                </c:pt>
                <c:pt idx="109">
                  <c:v>19.166666666666664</c:v>
                </c:pt>
                <c:pt idx="110">
                  <c:v>19.333333333333332</c:v>
                </c:pt>
                <c:pt idx="111">
                  <c:v>19.5</c:v>
                </c:pt>
                <c:pt idx="112">
                  <c:v>19.666666666666668</c:v>
                </c:pt>
                <c:pt idx="113">
                  <c:v>19.833333333333336</c:v>
                </c:pt>
                <c:pt idx="114">
                  <c:v>20.000000000000004</c:v>
                </c:pt>
                <c:pt idx="115">
                  <c:v>20.166666666666671</c:v>
                </c:pt>
                <c:pt idx="116">
                  <c:v>20.333333333333339</c:v>
                </c:pt>
                <c:pt idx="117">
                  <c:v>20.500000000000007</c:v>
                </c:pt>
                <c:pt idx="118">
                  <c:v>20.666666666666675</c:v>
                </c:pt>
                <c:pt idx="119">
                  <c:v>20.833333333333343</c:v>
                </c:pt>
                <c:pt idx="120">
                  <c:v>21.000000000000011</c:v>
                </c:pt>
                <c:pt idx="121">
                  <c:v>21.166666666666679</c:v>
                </c:pt>
                <c:pt idx="122">
                  <c:v>21.333333333333346</c:v>
                </c:pt>
                <c:pt idx="123">
                  <c:v>21.500000000000014</c:v>
                </c:pt>
                <c:pt idx="124">
                  <c:v>21.666666666666682</c:v>
                </c:pt>
                <c:pt idx="125">
                  <c:v>21.83333333333335</c:v>
                </c:pt>
                <c:pt idx="126">
                  <c:v>22.000000000000018</c:v>
                </c:pt>
                <c:pt idx="127">
                  <c:v>22.166666666666686</c:v>
                </c:pt>
                <c:pt idx="128">
                  <c:v>22.333333333333353</c:v>
                </c:pt>
                <c:pt idx="129">
                  <c:v>22.500000000000021</c:v>
                </c:pt>
                <c:pt idx="130">
                  <c:v>22.666666666666689</c:v>
                </c:pt>
                <c:pt idx="131">
                  <c:v>22.833333333333357</c:v>
                </c:pt>
                <c:pt idx="132">
                  <c:v>23.000000000000025</c:v>
                </c:pt>
                <c:pt idx="133">
                  <c:v>23.166666666666693</c:v>
                </c:pt>
                <c:pt idx="134">
                  <c:v>23.333333333333361</c:v>
                </c:pt>
                <c:pt idx="135">
                  <c:v>23.500000000000028</c:v>
                </c:pt>
                <c:pt idx="136">
                  <c:v>23.666666666666696</c:v>
                </c:pt>
                <c:pt idx="137">
                  <c:v>23.833333333333364</c:v>
                </c:pt>
                <c:pt idx="138">
                  <c:v>24.000000000000032</c:v>
                </c:pt>
                <c:pt idx="139">
                  <c:v>24.1666666666667</c:v>
                </c:pt>
                <c:pt idx="140">
                  <c:v>24.333333333333368</c:v>
                </c:pt>
                <c:pt idx="141">
                  <c:v>24.500000000000036</c:v>
                </c:pt>
                <c:pt idx="142">
                  <c:v>24.666666666666703</c:v>
                </c:pt>
                <c:pt idx="143">
                  <c:v>24.833333333333371</c:v>
                </c:pt>
                <c:pt idx="144">
                  <c:v>25.000000000000039</c:v>
                </c:pt>
                <c:pt idx="145">
                  <c:v>25.166666666666707</c:v>
                </c:pt>
                <c:pt idx="146">
                  <c:v>25.333333333333375</c:v>
                </c:pt>
                <c:pt idx="147">
                  <c:v>25.500000000000043</c:v>
                </c:pt>
                <c:pt idx="148">
                  <c:v>25.66666666666671</c:v>
                </c:pt>
                <c:pt idx="149">
                  <c:v>25.833333333333378</c:v>
                </c:pt>
                <c:pt idx="150">
                  <c:v>26.000000000000046</c:v>
                </c:pt>
                <c:pt idx="151">
                  <c:v>26.166666666666714</c:v>
                </c:pt>
                <c:pt idx="152">
                  <c:v>26.333333333333382</c:v>
                </c:pt>
                <c:pt idx="153">
                  <c:v>26.50000000000005</c:v>
                </c:pt>
                <c:pt idx="154">
                  <c:v>26.666666666666718</c:v>
                </c:pt>
                <c:pt idx="155">
                  <c:v>26.833333333333385</c:v>
                </c:pt>
                <c:pt idx="156">
                  <c:v>27.000000000000053</c:v>
                </c:pt>
                <c:pt idx="157">
                  <c:v>27.166666666666721</c:v>
                </c:pt>
                <c:pt idx="158">
                  <c:v>27.333333333333389</c:v>
                </c:pt>
                <c:pt idx="159">
                  <c:v>27.500000000000057</c:v>
                </c:pt>
                <c:pt idx="160">
                  <c:v>27.666666666666725</c:v>
                </c:pt>
                <c:pt idx="161">
                  <c:v>27.833333333333393</c:v>
                </c:pt>
                <c:pt idx="162">
                  <c:v>28.00000000000006</c:v>
                </c:pt>
                <c:pt idx="163">
                  <c:v>28.166666666666728</c:v>
                </c:pt>
                <c:pt idx="164">
                  <c:v>28.333333333333396</c:v>
                </c:pt>
                <c:pt idx="165">
                  <c:v>28.500000000000064</c:v>
                </c:pt>
                <c:pt idx="166">
                  <c:v>28.666666666666732</c:v>
                </c:pt>
                <c:pt idx="167">
                  <c:v>28.8333333333334</c:v>
                </c:pt>
                <c:pt idx="168">
                  <c:v>29.000000000000068</c:v>
                </c:pt>
                <c:pt idx="169">
                  <c:v>29.166666666666735</c:v>
                </c:pt>
                <c:pt idx="170">
                  <c:v>29.333333333333403</c:v>
                </c:pt>
                <c:pt idx="171">
                  <c:v>29.500000000000071</c:v>
                </c:pt>
                <c:pt idx="172">
                  <c:v>29.666666666666739</c:v>
                </c:pt>
                <c:pt idx="173">
                  <c:v>29.833333333333407</c:v>
                </c:pt>
                <c:pt idx="174">
                  <c:v>30.000000000000075</c:v>
                </c:pt>
                <c:pt idx="175">
                  <c:v>30.166666666666742</c:v>
                </c:pt>
                <c:pt idx="176">
                  <c:v>30.33333333333341</c:v>
                </c:pt>
                <c:pt idx="177">
                  <c:v>30.500000000000078</c:v>
                </c:pt>
                <c:pt idx="178">
                  <c:v>30.666666666666746</c:v>
                </c:pt>
                <c:pt idx="179">
                  <c:v>30.833333333333414</c:v>
                </c:pt>
                <c:pt idx="180">
                  <c:v>31.000000000000082</c:v>
                </c:pt>
                <c:pt idx="181">
                  <c:v>31.16666666666675</c:v>
                </c:pt>
                <c:pt idx="182">
                  <c:v>31.333333333333417</c:v>
                </c:pt>
                <c:pt idx="183">
                  <c:v>31.500000000000085</c:v>
                </c:pt>
                <c:pt idx="184">
                  <c:v>31.666666666666753</c:v>
                </c:pt>
                <c:pt idx="185">
                  <c:v>31.833333333333421</c:v>
                </c:pt>
                <c:pt idx="186">
                  <c:v>32.000000000000085</c:v>
                </c:pt>
                <c:pt idx="187">
                  <c:v>32.16666666666675</c:v>
                </c:pt>
                <c:pt idx="188">
                  <c:v>32.333333333333414</c:v>
                </c:pt>
                <c:pt idx="189">
                  <c:v>32.500000000000078</c:v>
                </c:pt>
                <c:pt idx="190">
                  <c:v>32.666666666666742</c:v>
                </c:pt>
                <c:pt idx="191">
                  <c:v>32.833333333333407</c:v>
                </c:pt>
                <c:pt idx="192">
                  <c:v>33.000000000000071</c:v>
                </c:pt>
                <c:pt idx="193">
                  <c:v>33.166666666666735</c:v>
                </c:pt>
                <c:pt idx="194">
                  <c:v>33.3333333333334</c:v>
                </c:pt>
                <c:pt idx="195">
                  <c:v>33.500000000000064</c:v>
                </c:pt>
                <c:pt idx="196">
                  <c:v>33.666666666666728</c:v>
                </c:pt>
                <c:pt idx="197">
                  <c:v>33.833333333333393</c:v>
                </c:pt>
                <c:pt idx="198">
                  <c:v>34.000000000000057</c:v>
                </c:pt>
                <c:pt idx="199">
                  <c:v>34.166666666666721</c:v>
                </c:pt>
                <c:pt idx="200">
                  <c:v>34.333333333333385</c:v>
                </c:pt>
                <c:pt idx="201">
                  <c:v>34.50000000000005</c:v>
                </c:pt>
                <c:pt idx="202">
                  <c:v>34.666666666666714</c:v>
                </c:pt>
                <c:pt idx="203">
                  <c:v>34.833333333333378</c:v>
                </c:pt>
                <c:pt idx="204">
                  <c:v>35.000000000000043</c:v>
                </c:pt>
                <c:pt idx="205">
                  <c:v>35.166666666666707</c:v>
                </c:pt>
                <c:pt idx="206">
                  <c:v>35.333333333333371</c:v>
                </c:pt>
                <c:pt idx="207">
                  <c:v>35.500000000000036</c:v>
                </c:pt>
                <c:pt idx="208">
                  <c:v>35.6666666666667</c:v>
                </c:pt>
                <c:pt idx="209">
                  <c:v>35.833333333333364</c:v>
                </c:pt>
                <c:pt idx="210">
                  <c:v>36.000000000000028</c:v>
                </c:pt>
                <c:pt idx="211">
                  <c:v>36.166666666666693</c:v>
                </c:pt>
                <c:pt idx="212">
                  <c:v>36.333333333333357</c:v>
                </c:pt>
                <c:pt idx="213">
                  <c:v>36.500000000000021</c:v>
                </c:pt>
                <c:pt idx="214">
                  <c:v>36.666666666666686</c:v>
                </c:pt>
                <c:pt idx="215">
                  <c:v>36.83333333333335</c:v>
                </c:pt>
                <c:pt idx="216">
                  <c:v>37.000000000000014</c:v>
                </c:pt>
                <c:pt idx="217">
                  <c:v>37.166666666666679</c:v>
                </c:pt>
                <c:pt idx="218">
                  <c:v>37.333333333333343</c:v>
                </c:pt>
                <c:pt idx="219">
                  <c:v>37.500000000000007</c:v>
                </c:pt>
                <c:pt idx="220">
                  <c:v>37.666666666666671</c:v>
                </c:pt>
                <c:pt idx="221">
                  <c:v>37.833333333333336</c:v>
                </c:pt>
                <c:pt idx="222">
                  <c:v>38</c:v>
                </c:pt>
                <c:pt idx="223">
                  <c:v>38.166666666666664</c:v>
                </c:pt>
                <c:pt idx="224">
                  <c:v>38.333333333333329</c:v>
                </c:pt>
                <c:pt idx="225">
                  <c:v>38.499999999999993</c:v>
                </c:pt>
                <c:pt idx="226">
                  <c:v>38.666666666666657</c:v>
                </c:pt>
                <c:pt idx="227">
                  <c:v>38.833333333333321</c:v>
                </c:pt>
                <c:pt idx="228">
                  <c:v>38.999999999999986</c:v>
                </c:pt>
                <c:pt idx="229">
                  <c:v>39.16666666666665</c:v>
                </c:pt>
                <c:pt idx="230">
                  <c:v>39.333333333333314</c:v>
                </c:pt>
                <c:pt idx="231">
                  <c:v>39.499999999999979</c:v>
                </c:pt>
                <c:pt idx="232">
                  <c:v>39.666666666666643</c:v>
                </c:pt>
                <c:pt idx="233">
                  <c:v>39.833333333333307</c:v>
                </c:pt>
                <c:pt idx="234">
                  <c:v>39.999999999999972</c:v>
                </c:pt>
                <c:pt idx="235">
                  <c:v>40.166666666666636</c:v>
                </c:pt>
                <c:pt idx="236">
                  <c:v>40.3333333333333</c:v>
                </c:pt>
                <c:pt idx="237">
                  <c:v>40.499999999999964</c:v>
                </c:pt>
                <c:pt idx="238">
                  <c:v>40.666666666666629</c:v>
                </c:pt>
                <c:pt idx="239">
                  <c:v>40.833333333333293</c:v>
                </c:pt>
                <c:pt idx="240">
                  <c:v>40.999999999999957</c:v>
                </c:pt>
                <c:pt idx="241">
                  <c:v>41.166666666666622</c:v>
                </c:pt>
                <c:pt idx="242">
                  <c:v>41.333333333333286</c:v>
                </c:pt>
                <c:pt idx="243">
                  <c:v>41.49999999999995</c:v>
                </c:pt>
                <c:pt idx="244">
                  <c:v>41.666666666666615</c:v>
                </c:pt>
                <c:pt idx="245">
                  <c:v>41.833333333333279</c:v>
                </c:pt>
                <c:pt idx="246">
                  <c:v>41.999999999999943</c:v>
                </c:pt>
                <c:pt idx="247">
                  <c:v>42.166666666666607</c:v>
                </c:pt>
                <c:pt idx="248">
                  <c:v>42.333333333333272</c:v>
                </c:pt>
                <c:pt idx="249">
                  <c:v>42.499999999999936</c:v>
                </c:pt>
                <c:pt idx="250">
                  <c:v>42.6666666666666</c:v>
                </c:pt>
                <c:pt idx="251">
                  <c:v>42.833333333333265</c:v>
                </c:pt>
                <c:pt idx="252">
                  <c:v>42.999999999999929</c:v>
                </c:pt>
                <c:pt idx="253">
                  <c:v>43.166666666666593</c:v>
                </c:pt>
                <c:pt idx="254">
                  <c:v>43.333333333333258</c:v>
                </c:pt>
                <c:pt idx="255">
                  <c:v>43.499999999999922</c:v>
                </c:pt>
                <c:pt idx="256">
                  <c:v>43.666666666666586</c:v>
                </c:pt>
                <c:pt idx="257">
                  <c:v>43.83333333333325</c:v>
                </c:pt>
                <c:pt idx="258">
                  <c:v>43.999999999999915</c:v>
                </c:pt>
                <c:pt idx="259">
                  <c:v>44.166666666666579</c:v>
                </c:pt>
                <c:pt idx="260">
                  <c:v>44.333333333333243</c:v>
                </c:pt>
                <c:pt idx="261">
                  <c:v>44.499999999999908</c:v>
                </c:pt>
                <c:pt idx="262">
                  <c:v>44.666666666666572</c:v>
                </c:pt>
                <c:pt idx="263">
                  <c:v>44.833333333333236</c:v>
                </c:pt>
                <c:pt idx="264">
                  <c:v>44.999999999999901</c:v>
                </c:pt>
                <c:pt idx="265">
                  <c:v>45.166666666666565</c:v>
                </c:pt>
                <c:pt idx="266">
                  <c:v>45.333333333333229</c:v>
                </c:pt>
                <c:pt idx="267">
                  <c:v>45.499999999999893</c:v>
                </c:pt>
                <c:pt idx="268">
                  <c:v>45.666666666666558</c:v>
                </c:pt>
                <c:pt idx="269">
                  <c:v>45.833333333333222</c:v>
                </c:pt>
                <c:pt idx="270">
                  <c:v>45.999999999999886</c:v>
                </c:pt>
                <c:pt idx="271">
                  <c:v>46.166666666666551</c:v>
                </c:pt>
                <c:pt idx="272">
                  <c:v>46.333333333333215</c:v>
                </c:pt>
                <c:pt idx="273">
                  <c:v>46.499999999999879</c:v>
                </c:pt>
                <c:pt idx="274">
                  <c:v>46.666666666666544</c:v>
                </c:pt>
                <c:pt idx="275">
                  <c:v>46.833333333333208</c:v>
                </c:pt>
                <c:pt idx="276">
                  <c:v>46.999999999999872</c:v>
                </c:pt>
                <c:pt idx="277">
                  <c:v>47.166666666666536</c:v>
                </c:pt>
                <c:pt idx="278">
                  <c:v>47.333333333333201</c:v>
                </c:pt>
                <c:pt idx="279">
                  <c:v>47.499999999999865</c:v>
                </c:pt>
                <c:pt idx="280">
                  <c:v>47.666666666666529</c:v>
                </c:pt>
                <c:pt idx="281">
                  <c:v>47.833333333333194</c:v>
                </c:pt>
                <c:pt idx="282">
                  <c:v>47.999999999999858</c:v>
                </c:pt>
                <c:pt idx="283">
                  <c:v>48.166666666666522</c:v>
                </c:pt>
                <c:pt idx="284">
                  <c:v>48.333333333333186</c:v>
                </c:pt>
                <c:pt idx="285">
                  <c:v>48.499999999999851</c:v>
                </c:pt>
                <c:pt idx="286">
                  <c:v>48.666666666666515</c:v>
                </c:pt>
                <c:pt idx="287">
                  <c:v>48.833333333333179</c:v>
                </c:pt>
                <c:pt idx="288">
                  <c:v>48.999999999999844</c:v>
                </c:pt>
                <c:pt idx="289">
                  <c:v>49.166666666666508</c:v>
                </c:pt>
                <c:pt idx="290">
                  <c:v>49.333333333333172</c:v>
                </c:pt>
                <c:pt idx="291">
                  <c:v>49.499999999999837</c:v>
                </c:pt>
                <c:pt idx="292">
                  <c:v>49.666666666666501</c:v>
                </c:pt>
                <c:pt idx="293">
                  <c:v>49.833333333333165</c:v>
                </c:pt>
                <c:pt idx="294">
                  <c:v>49.999999999999829</c:v>
                </c:pt>
                <c:pt idx="295">
                  <c:v>50.166666666666494</c:v>
                </c:pt>
                <c:pt idx="296">
                  <c:v>50.333333333333158</c:v>
                </c:pt>
                <c:pt idx="297">
                  <c:v>50.499999999999822</c:v>
                </c:pt>
                <c:pt idx="298">
                  <c:v>50.666666666666487</c:v>
                </c:pt>
                <c:pt idx="299">
                  <c:v>50.833333333333151</c:v>
                </c:pt>
                <c:pt idx="300">
                  <c:v>50.999999999999815</c:v>
                </c:pt>
                <c:pt idx="301">
                  <c:v>51.16666666666648</c:v>
                </c:pt>
                <c:pt idx="302">
                  <c:v>51.333333333333144</c:v>
                </c:pt>
                <c:pt idx="303">
                  <c:v>51.499999999999808</c:v>
                </c:pt>
                <c:pt idx="304">
                  <c:v>51.666666666666472</c:v>
                </c:pt>
                <c:pt idx="305">
                  <c:v>51.833333333333137</c:v>
                </c:pt>
                <c:pt idx="306">
                  <c:v>51.999999999999801</c:v>
                </c:pt>
                <c:pt idx="307">
                  <c:v>52.166666666666465</c:v>
                </c:pt>
                <c:pt idx="308">
                  <c:v>52.33333333333313</c:v>
                </c:pt>
                <c:pt idx="309">
                  <c:v>52.499999999999794</c:v>
                </c:pt>
                <c:pt idx="310">
                  <c:v>52.666666666666458</c:v>
                </c:pt>
                <c:pt idx="311">
                  <c:v>52.833333333333123</c:v>
                </c:pt>
                <c:pt idx="312">
                  <c:v>52.999999999999787</c:v>
                </c:pt>
                <c:pt idx="313">
                  <c:v>53.166666666666451</c:v>
                </c:pt>
                <c:pt idx="314">
                  <c:v>53.333333333333115</c:v>
                </c:pt>
                <c:pt idx="315">
                  <c:v>53.49999999999978</c:v>
                </c:pt>
                <c:pt idx="316">
                  <c:v>53.666666666666444</c:v>
                </c:pt>
                <c:pt idx="317">
                  <c:v>53.833333333333108</c:v>
                </c:pt>
                <c:pt idx="318">
                  <c:v>53.999999999999773</c:v>
                </c:pt>
                <c:pt idx="319">
                  <c:v>54.166666666666437</c:v>
                </c:pt>
                <c:pt idx="320">
                  <c:v>54.333333333333101</c:v>
                </c:pt>
                <c:pt idx="321">
                  <c:v>54.499999999999766</c:v>
                </c:pt>
                <c:pt idx="322">
                  <c:v>54.66666666666643</c:v>
                </c:pt>
                <c:pt idx="323">
                  <c:v>54.833333333333094</c:v>
                </c:pt>
                <c:pt idx="324">
                  <c:v>54.999999999999758</c:v>
                </c:pt>
                <c:pt idx="325">
                  <c:v>55.166666666666423</c:v>
                </c:pt>
                <c:pt idx="326">
                  <c:v>55.333333333333087</c:v>
                </c:pt>
                <c:pt idx="327">
                  <c:v>55.499999999999751</c:v>
                </c:pt>
                <c:pt idx="328">
                  <c:v>55.666666666666416</c:v>
                </c:pt>
                <c:pt idx="329">
                  <c:v>55.83333333333308</c:v>
                </c:pt>
                <c:pt idx="330">
                  <c:v>55.999999999999744</c:v>
                </c:pt>
                <c:pt idx="331">
                  <c:v>56.166666666666409</c:v>
                </c:pt>
                <c:pt idx="332">
                  <c:v>56.333333333333073</c:v>
                </c:pt>
                <c:pt idx="333">
                  <c:v>56.499999999999737</c:v>
                </c:pt>
                <c:pt idx="334">
                  <c:v>56.666666666666401</c:v>
                </c:pt>
                <c:pt idx="335">
                  <c:v>56.833333333333066</c:v>
                </c:pt>
                <c:pt idx="336">
                  <c:v>56.99999999999973</c:v>
                </c:pt>
                <c:pt idx="337">
                  <c:v>57.166666666666394</c:v>
                </c:pt>
                <c:pt idx="338">
                  <c:v>57.333333333333059</c:v>
                </c:pt>
                <c:pt idx="339">
                  <c:v>57.499999999999723</c:v>
                </c:pt>
                <c:pt idx="340">
                  <c:v>57.666666666666387</c:v>
                </c:pt>
                <c:pt idx="341">
                  <c:v>57.833333333333051</c:v>
                </c:pt>
                <c:pt idx="342">
                  <c:v>57.999999999999716</c:v>
                </c:pt>
                <c:pt idx="343">
                  <c:v>58.16666666666638</c:v>
                </c:pt>
                <c:pt idx="344">
                  <c:v>58.333333333333044</c:v>
                </c:pt>
                <c:pt idx="345">
                  <c:v>58.499999999999709</c:v>
                </c:pt>
                <c:pt idx="346">
                  <c:v>58.666666666666373</c:v>
                </c:pt>
                <c:pt idx="347">
                  <c:v>58.833333333333037</c:v>
                </c:pt>
                <c:pt idx="348">
                  <c:v>58.999999999999702</c:v>
                </c:pt>
                <c:pt idx="349">
                  <c:v>59.166666666666366</c:v>
                </c:pt>
                <c:pt idx="350">
                  <c:v>59.33333333333303</c:v>
                </c:pt>
                <c:pt idx="351">
                  <c:v>59.499999999999694</c:v>
                </c:pt>
                <c:pt idx="352">
                  <c:v>59.666666666666359</c:v>
                </c:pt>
                <c:pt idx="353">
                  <c:v>59.833333333333023</c:v>
                </c:pt>
                <c:pt idx="354">
                  <c:v>59.999999999999687</c:v>
                </c:pt>
                <c:pt idx="355">
                  <c:v>60.166666666666352</c:v>
                </c:pt>
                <c:pt idx="356">
                  <c:v>60.333333333333016</c:v>
                </c:pt>
                <c:pt idx="357">
                  <c:v>60.49999999999968</c:v>
                </c:pt>
                <c:pt idx="358">
                  <c:v>60.666666666666345</c:v>
                </c:pt>
                <c:pt idx="359">
                  <c:v>60.833333333333009</c:v>
                </c:pt>
                <c:pt idx="360">
                  <c:v>60.999999999999673</c:v>
                </c:pt>
                <c:pt idx="361">
                  <c:v>61.166666666666337</c:v>
                </c:pt>
                <c:pt idx="362">
                  <c:v>61.333333333333002</c:v>
                </c:pt>
                <c:pt idx="363">
                  <c:v>61.499999999999666</c:v>
                </c:pt>
                <c:pt idx="364">
                  <c:v>61.66666666666633</c:v>
                </c:pt>
                <c:pt idx="365">
                  <c:v>61.833333333332995</c:v>
                </c:pt>
                <c:pt idx="366">
                  <c:v>61.999999999999659</c:v>
                </c:pt>
                <c:pt idx="367">
                  <c:v>62.166666666666323</c:v>
                </c:pt>
                <c:pt idx="368">
                  <c:v>62.333333333332988</c:v>
                </c:pt>
                <c:pt idx="369">
                  <c:v>62.499999999999652</c:v>
                </c:pt>
                <c:pt idx="370">
                  <c:v>62.666666666666316</c:v>
                </c:pt>
                <c:pt idx="371">
                  <c:v>62.83333333333298</c:v>
                </c:pt>
                <c:pt idx="372">
                  <c:v>62.999999999999645</c:v>
                </c:pt>
                <c:pt idx="373">
                  <c:v>63.166666666666309</c:v>
                </c:pt>
                <c:pt idx="374">
                  <c:v>63.333333333332973</c:v>
                </c:pt>
                <c:pt idx="375">
                  <c:v>63.499999999999638</c:v>
                </c:pt>
                <c:pt idx="376">
                  <c:v>63.666666666666302</c:v>
                </c:pt>
                <c:pt idx="377">
                  <c:v>63.833333333332966</c:v>
                </c:pt>
                <c:pt idx="378">
                  <c:v>63.999999999999631</c:v>
                </c:pt>
                <c:pt idx="379">
                  <c:v>64.166666666666302</c:v>
                </c:pt>
                <c:pt idx="380">
                  <c:v>64.333333333332973</c:v>
                </c:pt>
                <c:pt idx="381">
                  <c:v>64.499999999999645</c:v>
                </c:pt>
                <c:pt idx="382">
                  <c:v>64.666666666666316</c:v>
                </c:pt>
                <c:pt idx="383">
                  <c:v>64.833333333332988</c:v>
                </c:pt>
                <c:pt idx="384">
                  <c:v>64.999999999999659</c:v>
                </c:pt>
                <c:pt idx="385">
                  <c:v>65.16666666666633</c:v>
                </c:pt>
                <c:pt idx="386">
                  <c:v>65.333333333333002</c:v>
                </c:pt>
                <c:pt idx="387">
                  <c:v>65.499999999999673</c:v>
                </c:pt>
                <c:pt idx="388">
                  <c:v>65.666666666666345</c:v>
                </c:pt>
                <c:pt idx="389">
                  <c:v>65.833333333333016</c:v>
                </c:pt>
                <c:pt idx="390">
                  <c:v>65.999999999999687</c:v>
                </c:pt>
                <c:pt idx="391">
                  <c:v>66.166666666666359</c:v>
                </c:pt>
                <c:pt idx="392">
                  <c:v>66.33333333333303</c:v>
                </c:pt>
                <c:pt idx="393">
                  <c:v>66.499999999999702</c:v>
                </c:pt>
                <c:pt idx="394">
                  <c:v>66.666666666666373</c:v>
                </c:pt>
                <c:pt idx="395">
                  <c:v>66.833333333333044</c:v>
                </c:pt>
                <c:pt idx="396">
                  <c:v>66.999999999999716</c:v>
                </c:pt>
                <c:pt idx="397">
                  <c:v>67.166666666666387</c:v>
                </c:pt>
                <c:pt idx="398">
                  <c:v>67.333333333333059</c:v>
                </c:pt>
                <c:pt idx="399">
                  <c:v>67.49999999999973</c:v>
                </c:pt>
                <c:pt idx="400">
                  <c:v>67.666666666666401</c:v>
                </c:pt>
                <c:pt idx="401">
                  <c:v>67.833333333333073</c:v>
                </c:pt>
                <c:pt idx="402">
                  <c:v>67.999999999999744</c:v>
                </c:pt>
                <c:pt idx="403">
                  <c:v>68.166666666666416</c:v>
                </c:pt>
                <c:pt idx="404">
                  <c:v>68.333333333333087</c:v>
                </c:pt>
                <c:pt idx="405">
                  <c:v>68.499999999999758</c:v>
                </c:pt>
                <c:pt idx="406">
                  <c:v>68.66666666666643</c:v>
                </c:pt>
                <c:pt idx="407">
                  <c:v>68.833333333333101</c:v>
                </c:pt>
                <c:pt idx="408">
                  <c:v>68.999999999999773</c:v>
                </c:pt>
                <c:pt idx="409">
                  <c:v>69.166666666666444</c:v>
                </c:pt>
                <c:pt idx="410">
                  <c:v>69.333333333333115</c:v>
                </c:pt>
                <c:pt idx="411">
                  <c:v>69.499999999999787</c:v>
                </c:pt>
                <c:pt idx="412">
                  <c:v>69.666666666666458</c:v>
                </c:pt>
                <c:pt idx="413">
                  <c:v>69.83333333333313</c:v>
                </c:pt>
                <c:pt idx="414">
                  <c:v>69.999999999999801</c:v>
                </c:pt>
                <c:pt idx="415">
                  <c:v>70.166666666666472</c:v>
                </c:pt>
                <c:pt idx="416">
                  <c:v>70.333333333333144</c:v>
                </c:pt>
                <c:pt idx="417">
                  <c:v>70.499999999999815</c:v>
                </c:pt>
                <c:pt idx="418">
                  <c:v>70.666666666666487</c:v>
                </c:pt>
                <c:pt idx="419">
                  <c:v>70.833333333333158</c:v>
                </c:pt>
                <c:pt idx="420">
                  <c:v>70.999999999999829</c:v>
                </c:pt>
                <c:pt idx="421">
                  <c:v>71.166666666666501</c:v>
                </c:pt>
                <c:pt idx="422">
                  <c:v>71.333333333333172</c:v>
                </c:pt>
                <c:pt idx="423">
                  <c:v>71.499999999999844</c:v>
                </c:pt>
                <c:pt idx="424">
                  <c:v>71.666666666666515</c:v>
                </c:pt>
                <c:pt idx="425">
                  <c:v>71.833333333333186</c:v>
                </c:pt>
                <c:pt idx="426">
                  <c:v>71.999999999999858</c:v>
                </c:pt>
                <c:pt idx="427">
                  <c:v>72.166666666666529</c:v>
                </c:pt>
                <c:pt idx="428">
                  <c:v>72.333333333333201</c:v>
                </c:pt>
                <c:pt idx="429">
                  <c:v>72.499999999999872</c:v>
                </c:pt>
                <c:pt idx="430">
                  <c:v>72.666666666666544</c:v>
                </c:pt>
                <c:pt idx="431">
                  <c:v>72.833333333333215</c:v>
                </c:pt>
                <c:pt idx="432">
                  <c:v>72.999999999999886</c:v>
                </c:pt>
                <c:pt idx="433">
                  <c:v>73.166666666666558</c:v>
                </c:pt>
                <c:pt idx="434">
                  <c:v>73.333333333333229</c:v>
                </c:pt>
                <c:pt idx="435">
                  <c:v>73.499999999999901</c:v>
                </c:pt>
                <c:pt idx="436">
                  <c:v>73.666666666666572</c:v>
                </c:pt>
                <c:pt idx="437">
                  <c:v>73.833333333333243</c:v>
                </c:pt>
                <c:pt idx="438">
                  <c:v>73.999999999999915</c:v>
                </c:pt>
                <c:pt idx="439">
                  <c:v>74.166666666666586</c:v>
                </c:pt>
                <c:pt idx="440">
                  <c:v>74.333333333333258</c:v>
                </c:pt>
                <c:pt idx="441">
                  <c:v>74.499999999999929</c:v>
                </c:pt>
                <c:pt idx="442">
                  <c:v>74.6666666666666</c:v>
                </c:pt>
                <c:pt idx="443">
                  <c:v>74.833333333333272</c:v>
                </c:pt>
                <c:pt idx="444">
                  <c:v>74.999999999999943</c:v>
                </c:pt>
                <c:pt idx="445">
                  <c:v>75.166666666666615</c:v>
                </c:pt>
                <c:pt idx="446">
                  <c:v>75.333333333333286</c:v>
                </c:pt>
                <c:pt idx="447">
                  <c:v>75.499999999999957</c:v>
                </c:pt>
                <c:pt idx="448">
                  <c:v>75.666666666666629</c:v>
                </c:pt>
                <c:pt idx="449">
                  <c:v>75.8333333333333</c:v>
                </c:pt>
                <c:pt idx="450">
                  <c:v>75.999999999999972</c:v>
                </c:pt>
                <c:pt idx="451">
                  <c:v>76.166666666666643</c:v>
                </c:pt>
                <c:pt idx="452">
                  <c:v>76.333333333333314</c:v>
                </c:pt>
                <c:pt idx="453">
                  <c:v>76.499999999999986</c:v>
                </c:pt>
                <c:pt idx="454">
                  <c:v>76.666666666666657</c:v>
                </c:pt>
                <c:pt idx="455">
                  <c:v>76.833333333333329</c:v>
                </c:pt>
                <c:pt idx="456">
                  <c:v>77</c:v>
                </c:pt>
                <c:pt idx="457">
                  <c:v>77.166666666666671</c:v>
                </c:pt>
                <c:pt idx="458">
                  <c:v>77.333333333333343</c:v>
                </c:pt>
                <c:pt idx="459">
                  <c:v>77.500000000000014</c:v>
                </c:pt>
                <c:pt idx="460">
                  <c:v>77.666666666666686</c:v>
                </c:pt>
                <c:pt idx="461">
                  <c:v>77.833333333333357</c:v>
                </c:pt>
                <c:pt idx="462">
                  <c:v>78.000000000000028</c:v>
                </c:pt>
                <c:pt idx="463">
                  <c:v>78.1666666666667</c:v>
                </c:pt>
                <c:pt idx="464">
                  <c:v>78.333333333333371</c:v>
                </c:pt>
                <c:pt idx="465">
                  <c:v>78.500000000000043</c:v>
                </c:pt>
                <c:pt idx="466">
                  <c:v>78.666666666666714</c:v>
                </c:pt>
                <c:pt idx="467">
                  <c:v>78.833333333333385</c:v>
                </c:pt>
                <c:pt idx="468">
                  <c:v>79.000000000000057</c:v>
                </c:pt>
                <c:pt idx="469">
                  <c:v>79.166666666666728</c:v>
                </c:pt>
                <c:pt idx="470">
                  <c:v>79.3333333333334</c:v>
                </c:pt>
                <c:pt idx="471">
                  <c:v>79.500000000000071</c:v>
                </c:pt>
                <c:pt idx="472">
                  <c:v>79.666666666666742</c:v>
                </c:pt>
                <c:pt idx="473">
                  <c:v>79.833333333333414</c:v>
                </c:pt>
                <c:pt idx="474">
                  <c:v>80.000000000000085</c:v>
                </c:pt>
                <c:pt idx="475">
                  <c:v>80.166666666666757</c:v>
                </c:pt>
                <c:pt idx="476">
                  <c:v>80.333333333333428</c:v>
                </c:pt>
                <c:pt idx="477">
                  <c:v>80.500000000000099</c:v>
                </c:pt>
                <c:pt idx="478">
                  <c:v>80.666666666666771</c:v>
                </c:pt>
                <c:pt idx="479">
                  <c:v>80.833333333333442</c:v>
                </c:pt>
                <c:pt idx="480">
                  <c:v>81.000000000000114</c:v>
                </c:pt>
                <c:pt idx="481">
                  <c:v>81.166666666666785</c:v>
                </c:pt>
                <c:pt idx="482">
                  <c:v>81.333333333333456</c:v>
                </c:pt>
                <c:pt idx="483">
                  <c:v>81.500000000000128</c:v>
                </c:pt>
                <c:pt idx="484">
                  <c:v>81.666666666666799</c:v>
                </c:pt>
                <c:pt idx="485">
                  <c:v>81.833333333333471</c:v>
                </c:pt>
                <c:pt idx="486">
                  <c:v>82.000000000000142</c:v>
                </c:pt>
                <c:pt idx="487">
                  <c:v>82.166666666666814</c:v>
                </c:pt>
                <c:pt idx="488">
                  <c:v>82.333333333333485</c:v>
                </c:pt>
                <c:pt idx="489">
                  <c:v>82.500000000000156</c:v>
                </c:pt>
                <c:pt idx="490">
                  <c:v>82.666666666666828</c:v>
                </c:pt>
                <c:pt idx="491">
                  <c:v>82.833333333333499</c:v>
                </c:pt>
                <c:pt idx="492">
                  <c:v>83.000000000000171</c:v>
                </c:pt>
                <c:pt idx="493">
                  <c:v>83.166666666666842</c:v>
                </c:pt>
                <c:pt idx="494">
                  <c:v>83.333333333333513</c:v>
                </c:pt>
                <c:pt idx="495">
                  <c:v>83.500000000000185</c:v>
                </c:pt>
                <c:pt idx="496">
                  <c:v>83.666666666666856</c:v>
                </c:pt>
                <c:pt idx="497">
                  <c:v>83.833333333333528</c:v>
                </c:pt>
                <c:pt idx="498">
                  <c:v>84.000000000000199</c:v>
                </c:pt>
                <c:pt idx="499">
                  <c:v>84.16666666666687</c:v>
                </c:pt>
                <c:pt idx="500">
                  <c:v>84.333333333333542</c:v>
                </c:pt>
                <c:pt idx="501">
                  <c:v>84.500000000000213</c:v>
                </c:pt>
                <c:pt idx="502">
                  <c:v>84.666666666666885</c:v>
                </c:pt>
                <c:pt idx="503">
                  <c:v>84.833333333333556</c:v>
                </c:pt>
                <c:pt idx="504">
                  <c:v>85.000000000000227</c:v>
                </c:pt>
                <c:pt idx="505">
                  <c:v>85.166666666666899</c:v>
                </c:pt>
                <c:pt idx="506">
                  <c:v>85.33333333333357</c:v>
                </c:pt>
                <c:pt idx="507">
                  <c:v>85.500000000000242</c:v>
                </c:pt>
                <c:pt idx="508">
                  <c:v>85.666666666666913</c:v>
                </c:pt>
                <c:pt idx="509">
                  <c:v>85.833333333333584</c:v>
                </c:pt>
                <c:pt idx="510">
                  <c:v>86.000000000000256</c:v>
                </c:pt>
                <c:pt idx="511">
                  <c:v>86.166666666666927</c:v>
                </c:pt>
                <c:pt idx="512">
                  <c:v>86.333333333333599</c:v>
                </c:pt>
                <c:pt idx="513">
                  <c:v>86.50000000000027</c:v>
                </c:pt>
                <c:pt idx="514">
                  <c:v>86.666666666666941</c:v>
                </c:pt>
                <c:pt idx="515">
                  <c:v>86.833333333333613</c:v>
                </c:pt>
                <c:pt idx="516">
                  <c:v>87.000000000000284</c:v>
                </c:pt>
                <c:pt idx="517">
                  <c:v>87.166666666666956</c:v>
                </c:pt>
                <c:pt idx="518">
                  <c:v>87.333333333333627</c:v>
                </c:pt>
                <c:pt idx="519">
                  <c:v>87.500000000000298</c:v>
                </c:pt>
                <c:pt idx="520">
                  <c:v>87.66666666666697</c:v>
                </c:pt>
                <c:pt idx="521">
                  <c:v>87.833333333333641</c:v>
                </c:pt>
                <c:pt idx="522">
                  <c:v>88.000000000000313</c:v>
                </c:pt>
                <c:pt idx="523">
                  <c:v>88.166666666666984</c:v>
                </c:pt>
                <c:pt idx="524">
                  <c:v>88.333333333333655</c:v>
                </c:pt>
                <c:pt idx="525">
                  <c:v>88.500000000000327</c:v>
                </c:pt>
                <c:pt idx="526">
                  <c:v>88.666666666666998</c:v>
                </c:pt>
                <c:pt idx="527">
                  <c:v>88.83333333333367</c:v>
                </c:pt>
                <c:pt idx="528">
                  <c:v>89.000000000000341</c:v>
                </c:pt>
                <c:pt idx="529">
                  <c:v>89.166666666667012</c:v>
                </c:pt>
                <c:pt idx="530">
                  <c:v>89.333333333333684</c:v>
                </c:pt>
                <c:pt idx="531">
                  <c:v>89.500000000000355</c:v>
                </c:pt>
                <c:pt idx="532">
                  <c:v>89.666666666667027</c:v>
                </c:pt>
                <c:pt idx="533">
                  <c:v>89.833333333333698</c:v>
                </c:pt>
                <c:pt idx="534">
                  <c:v>90.000000000000369</c:v>
                </c:pt>
                <c:pt idx="535">
                  <c:v>90.166666666667041</c:v>
                </c:pt>
                <c:pt idx="536">
                  <c:v>90.333333333333712</c:v>
                </c:pt>
                <c:pt idx="537">
                  <c:v>90.500000000000384</c:v>
                </c:pt>
                <c:pt idx="538">
                  <c:v>90.666666666667055</c:v>
                </c:pt>
                <c:pt idx="539">
                  <c:v>90.833333333333727</c:v>
                </c:pt>
                <c:pt idx="540">
                  <c:v>91.000000000000398</c:v>
                </c:pt>
                <c:pt idx="541">
                  <c:v>91.166666666667069</c:v>
                </c:pt>
                <c:pt idx="542">
                  <c:v>91.333333333333741</c:v>
                </c:pt>
                <c:pt idx="543">
                  <c:v>91.500000000000412</c:v>
                </c:pt>
                <c:pt idx="544">
                  <c:v>91.666666666667084</c:v>
                </c:pt>
                <c:pt idx="545">
                  <c:v>91.833333333333755</c:v>
                </c:pt>
                <c:pt idx="546">
                  <c:v>92.000000000000426</c:v>
                </c:pt>
                <c:pt idx="547">
                  <c:v>92.166666666667098</c:v>
                </c:pt>
                <c:pt idx="548">
                  <c:v>92.333333333333769</c:v>
                </c:pt>
                <c:pt idx="549">
                  <c:v>92.500000000000441</c:v>
                </c:pt>
                <c:pt idx="550">
                  <c:v>92.666666666667112</c:v>
                </c:pt>
                <c:pt idx="551">
                  <c:v>92.833333333333783</c:v>
                </c:pt>
                <c:pt idx="552">
                  <c:v>93.000000000000455</c:v>
                </c:pt>
                <c:pt idx="553">
                  <c:v>93.166666666667126</c:v>
                </c:pt>
                <c:pt idx="554">
                  <c:v>93.333333333333798</c:v>
                </c:pt>
                <c:pt idx="555">
                  <c:v>93.500000000000469</c:v>
                </c:pt>
                <c:pt idx="556">
                  <c:v>93.66666666666714</c:v>
                </c:pt>
                <c:pt idx="557">
                  <c:v>93.833333333333812</c:v>
                </c:pt>
                <c:pt idx="558">
                  <c:v>94.000000000000483</c:v>
                </c:pt>
                <c:pt idx="559">
                  <c:v>94.166666666667155</c:v>
                </c:pt>
                <c:pt idx="560">
                  <c:v>94.333333333333826</c:v>
                </c:pt>
                <c:pt idx="561">
                  <c:v>94.500000000000497</c:v>
                </c:pt>
                <c:pt idx="562">
                  <c:v>94.666666666667169</c:v>
                </c:pt>
                <c:pt idx="563">
                  <c:v>94.83333333333384</c:v>
                </c:pt>
                <c:pt idx="564">
                  <c:v>95.000000000000512</c:v>
                </c:pt>
                <c:pt idx="565">
                  <c:v>95.166666666667183</c:v>
                </c:pt>
                <c:pt idx="566">
                  <c:v>95.333333333333854</c:v>
                </c:pt>
                <c:pt idx="567">
                  <c:v>95.500000000000526</c:v>
                </c:pt>
                <c:pt idx="568">
                  <c:v>95.666666666667197</c:v>
                </c:pt>
                <c:pt idx="569">
                  <c:v>95.833333333333869</c:v>
                </c:pt>
                <c:pt idx="570">
                  <c:v>96.00000000000054</c:v>
                </c:pt>
                <c:pt idx="571">
                  <c:v>96.166666666667211</c:v>
                </c:pt>
                <c:pt idx="572">
                  <c:v>96.333333333333883</c:v>
                </c:pt>
                <c:pt idx="573">
                  <c:v>96.500000000000554</c:v>
                </c:pt>
                <c:pt idx="574">
                  <c:v>96.666666666667226</c:v>
                </c:pt>
                <c:pt idx="575">
                  <c:v>96.833333333333897</c:v>
                </c:pt>
                <c:pt idx="576">
                  <c:v>97.000000000000568</c:v>
                </c:pt>
                <c:pt idx="577">
                  <c:v>97.16666666666724</c:v>
                </c:pt>
                <c:pt idx="578">
                  <c:v>97.333333333333911</c:v>
                </c:pt>
                <c:pt idx="579">
                  <c:v>97.500000000000583</c:v>
                </c:pt>
                <c:pt idx="580">
                  <c:v>97.666666666667254</c:v>
                </c:pt>
                <c:pt idx="581">
                  <c:v>97.833333333333925</c:v>
                </c:pt>
                <c:pt idx="582">
                  <c:v>98.000000000000597</c:v>
                </c:pt>
                <c:pt idx="583">
                  <c:v>98.166666666667268</c:v>
                </c:pt>
                <c:pt idx="584">
                  <c:v>98.33333333333394</c:v>
                </c:pt>
                <c:pt idx="585">
                  <c:v>98.500000000000611</c:v>
                </c:pt>
                <c:pt idx="586">
                  <c:v>98.666666666667282</c:v>
                </c:pt>
                <c:pt idx="587">
                  <c:v>98.833333333333954</c:v>
                </c:pt>
                <c:pt idx="588">
                  <c:v>99.000000000000625</c:v>
                </c:pt>
                <c:pt idx="589">
                  <c:v>99.166666666667297</c:v>
                </c:pt>
                <c:pt idx="590">
                  <c:v>99.333333333333968</c:v>
                </c:pt>
                <c:pt idx="591">
                  <c:v>99.500000000000639</c:v>
                </c:pt>
                <c:pt idx="592">
                  <c:v>99.666666666667311</c:v>
                </c:pt>
                <c:pt idx="593">
                  <c:v>99.833333333333982</c:v>
                </c:pt>
                <c:pt idx="594">
                  <c:v>100.00000000000065</c:v>
                </c:pt>
                <c:pt idx="595">
                  <c:v>100.16666666666733</c:v>
                </c:pt>
                <c:pt idx="596">
                  <c:v>100.333333333334</c:v>
                </c:pt>
                <c:pt idx="597">
                  <c:v>100.50000000000067</c:v>
                </c:pt>
                <c:pt idx="598">
                  <c:v>100.66666666666734</c:v>
                </c:pt>
                <c:pt idx="599">
                  <c:v>100.83333333333401</c:v>
                </c:pt>
                <c:pt idx="600">
                  <c:v>101.00000000000068</c:v>
                </c:pt>
                <c:pt idx="601">
                  <c:v>101.16666666666735</c:v>
                </c:pt>
                <c:pt idx="602">
                  <c:v>101.33333333333402</c:v>
                </c:pt>
                <c:pt idx="603">
                  <c:v>101.5000000000007</c:v>
                </c:pt>
                <c:pt idx="604">
                  <c:v>101.66666666666737</c:v>
                </c:pt>
                <c:pt idx="605">
                  <c:v>101.83333333333404</c:v>
                </c:pt>
                <c:pt idx="606">
                  <c:v>102.00000000000071</c:v>
                </c:pt>
                <c:pt idx="607">
                  <c:v>102.16666666666738</c:v>
                </c:pt>
                <c:pt idx="608">
                  <c:v>102.33333333333405</c:v>
                </c:pt>
                <c:pt idx="609">
                  <c:v>102.50000000000072</c:v>
                </c:pt>
                <c:pt idx="610">
                  <c:v>102.6666666666674</c:v>
                </c:pt>
                <c:pt idx="611">
                  <c:v>102.83333333333407</c:v>
                </c:pt>
                <c:pt idx="612">
                  <c:v>103.00000000000074</c:v>
                </c:pt>
                <c:pt idx="613">
                  <c:v>103.16666666666741</c:v>
                </c:pt>
                <c:pt idx="614">
                  <c:v>103.33333333333408</c:v>
                </c:pt>
                <c:pt idx="615">
                  <c:v>103.50000000000075</c:v>
                </c:pt>
                <c:pt idx="616">
                  <c:v>103.66666666666742</c:v>
                </c:pt>
                <c:pt idx="617">
                  <c:v>103.8333333333341</c:v>
                </c:pt>
                <c:pt idx="618">
                  <c:v>104.00000000000077</c:v>
                </c:pt>
                <c:pt idx="619">
                  <c:v>104.16666666666744</c:v>
                </c:pt>
                <c:pt idx="620">
                  <c:v>104.33333333333411</c:v>
                </c:pt>
                <c:pt idx="621">
                  <c:v>104.50000000000078</c:v>
                </c:pt>
                <c:pt idx="622">
                  <c:v>104.66666666666745</c:v>
                </c:pt>
                <c:pt idx="623">
                  <c:v>104.83333333333412</c:v>
                </c:pt>
                <c:pt idx="624">
                  <c:v>105.0000000000008</c:v>
                </c:pt>
                <c:pt idx="625">
                  <c:v>105.16666666666747</c:v>
                </c:pt>
                <c:pt idx="626">
                  <c:v>105.33333333333414</c:v>
                </c:pt>
                <c:pt idx="627">
                  <c:v>105.50000000000081</c:v>
                </c:pt>
                <c:pt idx="628">
                  <c:v>105.66666666666748</c:v>
                </c:pt>
                <c:pt idx="629">
                  <c:v>105.83333333333415</c:v>
                </c:pt>
                <c:pt idx="630">
                  <c:v>106.00000000000082</c:v>
                </c:pt>
                <c:pt idx="631">
                  <c:v>106.1666666666675</c:v>
                </c:pt>
                <c:pt idx="632">
                  <c:v>106.33333333333417</c:v>
                </c:pt>
                <c:pt idx="633">
                  <c:v>106.50000000000084</c:v>
                </c:pt>
                <c:pt idx="634">
                  <c:v>106.66666666666751</c:v>
                </c:pt>
                <c:pt idx="635">
                  <c:v>106.83333333333418</c:v>
                </c:pt>
                <c:pt idx="636">
                  <c:v>107.00000000000085</c:v>
                </c:pt>
                <c:pt idx="637">
                  <c:v>107.16666666666752</c:v>
                </c:pt>
                <c:pt idx="638">
                  <c:v>107.3333333333342</c:v>
                </c:pt>
                <c:pt idx="639">
                  <c:v>107.50000000000087</c:v>
                </c:pt>
                <c:pt idx="640">
                  <c:v>107.66666666666754</c:v>
                </c:pt>
                <c:pt idx="641">
                  <c:v>107.83333333333421</c:v>
                </c:pt>
                <c:pt idx="642">
                  <c:v>108.00000000000088</c:v>
                </c:pt>
                <c:pt idx="643">
                  <c:v>108.16666666666755</c:v>
                </c:pt>
                <c:pt idx="644">
                  <c:v>108.33333333333422</c:v>
                </c:pt>
                <c:pt idx="645">
                  <c:v>108.5000000000009</c:v>
                </c:pt>
                <c:pt idx="646">
                  <c:v>108.66666666666757</c:v>
                </c:pt>
                <c:pt idx="647">
                  <c:v>108.83333333333424</c:v>
                </c:pt>
                <c:pt idx="648">
                  <c:v>109.00000000000091</c:v>
                </c:pt>
                <c:pt idx="649">
                  <c:v>109.16666666666758</c:v>
                </c:pt>
                <c:pt idx="650">
                  <c:v>109.33333333333425</c:v>
                </c:pt>
                <c:pt idx="651">
                  <c:v>109.50000000000092</c:v>
                </c:pt>
                <c:pt idx="652">
                  <c:v>109.6666666666676</c:v>
                </c:pt>
                <c:pt idx="653">
                  <c:v>109.83333333333427</c:v>
                </c:pt>
                <c:pt idx="654">
                  <c:v>110.00000000000094</c:v>
                </c:pt>
                <c:pt idx="655">
                  <c:v>110.16666666666761</c:v>
                </c:pt>
                <c:pt idx="656">
                  <c:v>110.33333333333428</c:v>
                </c:pt>
                <c:pt idx="657">
                  <c:v>110.50000000000095</c:v>
                </c:pt>
                <c:pt idx="658">
                  <c:v>110.66666666666762</c:v>
                </c:pt>
                <c:pt idx="659">
                  <c:v>110.83333333333429</c:v>
                </c:pt>
                <c:pt idx="660">
                  <c:v>111.00000000000097</c:v>
                </c:pt>
                <c:pt idx="661">
                  <c:v>111.16666666666764</c:v>
                </c:pt>
                <c:pt idx="662">
                  <c:v>111.33333333333431</c:v>
                </c:pt>
                <c:pt idx="663">
                  <c:v>111.50000000000098</c:v>
                </c:pt>
                <c:pt idx="664">
                  <c:v>111.66666666666765</c:v>
                </c:pt>
                <c:pt idx="665">
                  <c:v>111.83333333333432</c:v>
                </c:pt>
                <c:pt idx="666">
                  <c:v>112.00000000000099</c:v>
                </c:pt>
                <c:pt idx="667">
                  <c:v>112.16666666666767</c:v>
                </c:pt>
                <c:pt idx="668">
                  <c:v>112.33333333333434</c:v>
                </c:pt>
                <c:pt idx="669">
                  <c:v>112.50000000000101</c:v>
                </c:pt>
                <c:pt idx="670">
                  <c:v>112.66666666666768</c:v>
                </c:pt>
                <c:pt idx="671">
                  <c:v>112.83333333333435</c:v>
                </c:pt>
                <c:pt idx="672">
                  <c:v>113.00000000000102</c:v>
                </c:pt>
                <c:pt idx="673">
                  <c:v>113.16666666666769</c:v>
                </c:pt>
                <c:pt idx="674">
                  <c:v>113.33333333333437</c:v>
                </c:pt>
                <c:pt idx="675">
                  <c:v>113.50000000000104</c:v>
                </c:pt>
                <c:pt idx="676">
                  <c:v>113.66666666666771</c:v>
                </c:pt>
                <c:pt idx="677">
                  <c:v>113.83333333333438</c:v>
                </c:pt>
                <c:pt idx="678">
                  <c:v>114.00000000000105</c:v>
                </c:pt>
                <c:pt idx="679">
                  <c:v>114.16666666666772</c:v>
                </c:pt>
                <c:pt idx="680">
                  <c:v>114.33333333333439</c:v>
                </c:pt>
                <c:pt idx="681">
                  <c:v>114.50000000000107</c:v>
                </c:pt>
                <c:pt idx="682">
                  <c:v>114.66666666666774</c:v>
                </c:pt>
                <c:pt idx="683">
                  <c:v>114.83333333333441</c:v>
                </c:pt>
                <c:pt idx="684">
                  <c:v>115.00000000000108</c:v>
                </c:pt>
                <c:pt idx="685">
                  <c:v>115.16666666666775</c:v>
                </c:pt>
                <c:pt idx="686">
                  <c:v>115.33333333333442</c:v>
                </c:pt>
                <c:pt idx="687">
                  <c:v>115.50000000000109</c:v>
                </c:pt>
                <c:pt idx="688">
                  <c:v>115.66666666666777</c:v>
                </c:pt>
                <c:pt idx="689">
                  <c:v>115.83333333333444</c:v>
                </c:pt>
                <c:pt idx="690">
                  <c:v>116.00000000000111</c:v>
                </c:pt>
                <c:pt idx="691">
                  <c:v>116.16666666666778</c:v>
                </c:pt>
                <c:pt idx="692">
                  <c:v>116.33333333333445</c:v>
                </c:pt>
                <c:pt idx="693">
                  <c:v>116.50000000000112</c:v>
                </c:pt>
                <c:pt idx="694">
                  <c:v>116.66666666666779</c:v>
                </c:pt>
                <c:pt idx="695">
                  <c:v>116.83333333333447</c:v>
                </c:pt>
                <c:pt idx="696">
                  <c:v>117.00000000000114</c:v>
                </c:pt>
                <c:pt idx="697">
                  <c:v>117.16666666666781</c:v>
                </c:pt>
                <c:pt idx="698">
                  <c:v>117.33333333333448</c:v>
                </c:pt>
                <c:pt idx="699">
                  <c:v>117.50000000000115</c:v>
                </c:pt>
                <c:pt idx="700">
                  <c:v>117.66666666666782</c:v>
                </c:pt>
                <c:pt idx="701">
                  <c:v>117.83333333333449</c:v>
                </c:pt>
                <c:pt idx="702">
                  <c:v>118.00000000000117</c:v>
                </c:pt>
                <c:pt idx="703">
                  <c:v>118.16666666666784</c:v>
                </c:pt>
                <c:pt idx="704">
                  <c:v>118.33333333333451</c:v>
                </c:pt>
                <c:pt idx="705">
                  <c:v>118.50000000000118</c:v>
                </c:pt>
                <c:pt idx="706">
                  <c:v>118.66666666666785</c:v>
                </c:pt>
                <c:pt idx="707">
                  <c:v>118.83333333333452</c:v>
                </c:pt>
                <c:pt idx="708">
                  <c:v>119.00000000000119</c:v>
                </c:pt>
                <c:pt idx="709">
                  <c:v>119.16666666666787</c:v>
                </c:pt>
                <c:pt idx="710">
                  <c:v>119.33333333333454</c:v>
                </c:pt>
                <c:pt idx="711">
                  <c:v>119.50000000000121</c:v>
                </c:pt>
                <c:pt idx="712">
                  <c:v>119.66666666666788</c:v>
                </c:pt>
                <c:pt idx="713">
                  <c:v>119.83333333333455</c:v>
                </c:pt>
                <c:pt idx="714">
                  <c:v>120.00000000000122</c:v>
                </c:pt>
                <c:pt idx="715">
                  <c:v>120.16666666666789</c:v>
                </c:pt>
                <c:pt idx="716">
                  <c:v>120.33333333333456</c:v>
                </c:pt>
                <c:pt idx="717">
                  <c:v>120.50000000000124</c:v>
                </c:pt>
                <c:pt idx="718">
                  <c:v>120.66666666666791</c:v>
                </c:pt>
                <c:pt idx="719">
                  <c:v>120.83333333333458</c:v>
                </c:pt>
                <c:pt idx="720">
                  <c:v>121.00000000000125</c:v>
                </c:pt>
                <c:pt idx="721">
                  <c:v>121.16666666666792</c:v>
                </c:pt>
                <c:pt idx="722">
                  <c:v>121.33333333333459</c:v>
                </c:pt>
                <c:pt idx="723">
                  <c:v>121.50000000000126</c:v>
                </c:pt>
                <c:pt idx="724">
                  <c:v>121.66666666666794</c:v>
                </c:pt>
                <c:pt idx="725">
                  <c:v>121.83333333333461</c:v>
                </c:pt>
                <c:pt idx="726">
                  <c:v>122.00000000000128</c:v>
                </c:pt>
                <c:pt idx="727">
                  <c:v>122.16666666666795</c:v>
                </c:pt>
                <c:pt idx="728">
                  <c:v>122.33333333333462</c:v>
                </c:pt>
                <c:pt idx="729">
                  <c:v>122.50000000000129</c:v>
                </c:pt>
                <c:pt idx="730">
                  <c:v>122.66666666666796</c:v>
                </c:pt>
                <c:pt idx="731">
                  <c:v>122.83333333333464</c:v>
                </c:pt>
                <c:pt idx="732">
                  <c:v>123.00000000000131</c:v>
                </c:pt>
                <c:pt idx="733">
                  <c:v>123.16666666666798</c:v>
                </c:pt>
                <c:pt idx="734">
                  <c:v>123.33333333333465</c:v>
                </c:pt>
                <c:pt idx="735">
                  <c:v>123.50000000000132</c:v>
                </c:pt>
                <c:pt idx="736">
                  <c:v>123.66666666666799</c:v>
                </c:pt>
                <c:pt idx="737">
                  <c:v>123.83333333333466</c:v>
                </c:pt>
                <c:pt idx="738">
                  <c:v>124.00000000000134</c:v>
                </c:pt>
                <c:pt idx="739">
                  <c:v>124.16666666666801</c:v>
                </c:pt>
                <c:pt idx="740">
                  <c:v>124.33333333333468</c:v>
                </c:pt>
                <c:pt idx="741">
                  <c:v>124.50000000000135</c:v>
                </c:pt>
                <c:pt idx="742">
                  <c:v>124.66666666666802</c:v>
                </c:pt>
                <c:pt idx="743">
                  <c:v>124.83333333333469</c:v>
                </c:pt>
                <c:pt idx="744">
                  <c:v>125.00000000000136</c:v>
                </c:pt>
                <c:pt idx="745">
                  <c:v>125.16666666666804</c:v>
                </c:pt>
                <c:pt idx="746">
                  <c:v>125.33333333333471</c:v>
                </c:pt>
                <c:pt idx="747">
                  <c:v>125.50000000000138</c:v>
                </c:pt>
                <c:pt idx="748">
                  <c:v>125.66666666666805</c:v>
                </c:pt>
                <c:pt idx="749">
                  <c:v>125.83333333333472</c:v>
                </c:pt>
                <c:pt idx="750">
                  <c:v>126.00000000000139</c:v>
                </c:pt>
                <c:pt idx="751">
                  <c:v>126.16666666666806</c:v>
                </c:pt>
                <c:pt idx="752">
                  <c:v>126.33333333333474</c:v>
                </c:pt>
                <c:pt idx="753">
                  <c:v>126.50000000000141</c:v>
                </c:pt>
                <c:pt idx="754">
                  <c:v>126.66666666666808</c:v>
                </c:pt>
                <c:pt idx="755">
                  <c:v>126.83333333333475</c:v>
                </c:pt>
                <c:pt idx="756">
                  <c:v>127.00000000000142</c:v>
                </c:pt>
                <c:pt idx="757">
                  <c:v>127.16666666666809</c:v>
                </c:pt>
                <c:pt idx="758">
                  <c:v>127.33333333333476</c:v>
                </c:pt>
                <c:pt idx="759">
                  <c:v>127.50000000000144</c:v>
                </c:pt>
                <c:pt idx="760">
                  <c:v>127.66666666666811</c:v>
                </c:pt>
                <c:pt idx="761">
                  <c:v>127.83333333333478</c:v>
                </c:pt>
                <c:pt idx="762">
                  <c:v>128.00000000000145</c:v>
                </c:pt>
                <c:pt idx="763">
                  <c:v>128.16666666666811</c:v>
                </c:pt>
                <c:pt idx="764">
                  <c:v>128.33333333333476</c:v>
                </c:pt>
                <c:pt idx="765">
                  <c:v>128.50000000000142</c:v>
                </c:pt>
                <c:pt idx="766">
                  <c:v>128.66666666666808</c:v>
                </c:pt>
                <c:pt idx="767">
                  <c:v>128.83333333333474</c:v>
                </c:pt>
                <c:pt idx="768">
                  <c:v>129.00000000000139</c:v>
                </c:pt>
                <c:pt idx="769">
                  <c:v>129.16666666666805</c:v>
                </c:pt>
                <c:pt idx="770">
                  <c:v>129.33333333333471</c:v>
                </c:pt>
                <c:pt idx="771">
                  <c:v>129.50000000000136</c:v>
                </c:pt>
                <c:pt idx="772">
                  <c:v>129.66666666666802</c:v>
                </c:pt>
                <c:pt idx="773">
                  <c:v>129.83333333333468</c:v>
                </c:pt>
                <c:pt idx="774">
                  <c:v>130.00000000000134</c:v>
                </c:pt>
                <c:pt idx="775">
                  <c:v>130.16666666666799</c:v>
                </c:pt>
                <c:pt idx="776">
                  <c:v>130.33333333333465</c:v>
                </c:pt>
                <c:pt idx="777">
                  <c:v>130.50000000000131</c:v>
                </c:pt>
                <c:pt idx="778">
                  <c:v>130.66666666666796</c:v>
                </c:pt>
                <c:pt idx="779">
                  <c:v>130.83333333333462</c:v>
                </c:pt>
                <c:pt idx="780">
                  <c:v>131.00000000000128</c:v>
                </c:pt>
                <c:pt idx="781">
                  <c:v>131.16666666666794</c:v>
                </c:pt>
                <c:pt idx="782">
                  <c:v>131.33333333333459</c:v>
                </c:pt>
                <c:pt idx="783">
                  <c:v>131.50000000000125</c:v>
                </c:pt>
                <c:pt idx="784">
                  <c:v>131.66666666666791</c:v>
                </c:pt>
                <c:pt idx="785">
                  <c:v>131.83333333333456</c:v>
                </c:pt>
                <c:pt idx="786">
                  <c:v>132.00000000000122</c:v>
                </c:pt>
                <c:pt idx="787">
                  <c:v>132.16666666666788</c:v>
                </c:pt>
                <c:pt idx="788">
                  <c:v>132.33333333333454</c:v>
                </c:pt>
                <c:pt idx="789">
                  <c:v>132.50000000000119</c:v>
                </c:pt>
                <c:pt idx="790">
                  <c:v>132.66666666666785</c:v>
                </c:pt>
                <c:pt idx="791">
                  <c:v>132.83333333333451</c:v>
                </c:pt>
                <c:pt idx="792">
                  <c:v>133.00000000000117</c:v>
                </c:pt>
                <c:pt idx="793">
                  <c:v>133.16666666666782</c:v>
                </c:pt>
                <c:pt idx="794">
                  <c:v>133.33333333333448</c:v>
                </c:pt>
                <c:pt idx="795">
                  <c:v>133.50000000000114</c:v>
                </c:pt>
                <c:pt idx="796">
                  <c:v>133.66666666666779</c:v>
                </c:pt>
                <c:pt idx="797">
                  <c:v>133.83333333333445</c:v>
                </c:pt>
                <c:pt idx="798">
                  <c:v>134.00000000000111</c:v>
                </c:pt>
                <c:pt idx="799">
                  <c:v>134.16666666666777</c:v>
                </c:pt>
                <c:pt idx="800">
                  <c:v>134.33333333333442</c:v>
                </c:pt>
                <c:pt idx="801">
                  <c:v>134.50000000000108</c:v>
                </c:pt>
                <c:pt idx="802">
                  <c:v>134.66666666666774</c:v>
                </c:pt>
                <c:pt idx="803">
                  <c:v>134.83333333333439</c:v>
                </c:pt>
                <c:pt idx="804">
                  <c:v>135.00000000000105</c:v>
                </c:pt>
                <c:pt idx="805">
                  <c:v>135.16666666666771</c:v>
                </c:pt>
                <c:pt idx="806">
                  <c:v>135.33333333333437</c:v>
                </c:pt>
                <c:pt idx="807">
                  <c:v>135.50000000000102</c:v>
                </c:pt>
                <c:pt idx="808">
                  <c:v>135.66666666666768</c:v>
                </c:pt>
                <c:pt idx="809">
                  <c:v>135.83333333333434</c:v>
                </c:pt>
                <c:pt idx="810">
                  <c:v>136.00000000000099</c:v>
                </c:pt>
                <c:pt idx="811">
                  <c:v>136.16666666666765</c:v>
                </c:pt>
                <c:pt idx="812">
                  <c:v>136.33333333333431</c:v>
                </c:pt>
                <c:pt idx="813">
                  <c:v>136.50000000000097</c:v>
                </c:pt>
                <c:pt idx="814">
                  <c:v>136.66666666666762</c:v>
                </c:pt>
                <c:pt idx="815">
                  <c:v>136.83333333333428</c:v>
                </c:pt>
                <c:pt idx="816">
                  <c:v>137.00000000000094</c:v>
                </c:pt>
                <c:pt idx="817">
                  <c:v>137.1666666666676</c:v>
                </c:pt>
                <c:pt idx="818">
                  <c:v>137.33333333333425</c:v>
                </c:pt>
                <c:pt idx="819">
                  <c:v>137.50000000000091</c:v>
                </c:pt>
                <c:pt idx="820">
                  <c:v>137.66666666666757</c:v>
                </c:pt>
                <c:pt idx="821">
                  <c:v>137.83333333333422</c:v>
                </c:pt>
                <c:pt idx="822">
                  <c:v>138.00000000000088</c:v>
                </c:pt>
                <c:pt idx="823">
                  <c:v>138.16666666666754</c:v>
                </c:pt>
                <c:pt idx="824">
                  <c:v>138.3333333333342</c:v>
                </c:pt>
                <c:pt idx="825">
                  <c:v>138.50000000000085</c:v>
                </c:pt>
                <c:pt idx="826">
                  <c:v>138.66666666666751</c:v>
                </c:pt>
                <c:pt idx="827">
                  <c:v>138.83333333333417</c:v>
                </c:pt>
                <c:pt idx="828">
                  <c:v>139.00000000000082</c:v>
                </c:pt>
                <c:pt idx="829">
                  <c:v>139.16666666666748</c:v>
                </c:pt>
                <c:pt idx="830">
                  <c:v>139.33333333333414</c:v>
                </c:pt>
                <c:pt idx="831">
                  <c:v>139.5000000000008</c:v>
                </c:pt>
                <c:pt idx="832">
                  <c:v>139.66666666666745</c:v>
                </c:pt>
                <c:pt idx="833">
                  <c:v>139.83333333333411</c:v>
                </c:pt>
                <c:pt idx="834">
                  <c:v>140.00000000000077</c:v>
                </c:pt>
                <c:pt idx="835">
                  <c:v>140.16666666666742</c:v>
                </c:pt>
                <c:pt idx="836">
                  <c:v>140.33333333333408</c:v>
                </c:pt>
                <c:pt idx="837">
                  <c:v>140.50000000000074</c:v>
                </c:pt>
                <c:pt idx="838">
                  <c:v>140.6666666666674</c:v>
                </c:pt>
                <c:pt idx="839">
                  <c:v>140.83333333333405</c:v>
                </c:pt>
                <c:pt idx="840">
                  <c:v>141.00000000000071</c:v>
                </c:pt>
                <c:pt idx="841">
                  <c:v>141.16666666666737</c:v>
                </c:pt>
                <c:pt idx="842">
                  <c:v>141.33333333333402</c:v>
                </c:pt>
                <c:pt idx="843">
                  <c:v>141.50000000000068</c:v>
                </c:pt>
                <c:pt idx="844">
                  <c:v>141.66666666666734</c:v>
                </c:pt>
                <c:pt idx="845">
                  <c:v>141.833333333334</c:v>
                </c:pt>
                <c:pt idx="846">
                  <c:v>142.00000000000065</c:v>
                </c:pt>
                <c:pt idx="847">
                  <c:v>142.16666666666731</c:v>
                </c:pt>
                <c:pt idx="848">
                  <c:v>142.33333333333397</c:v>
                </c:pt>
                <c:pt idx="849">
                  <c:v>142.50000000000063</c:v>
                </c:pt>
                <c:pt idx="850">
                  <c:v>142.66666666666728</c:v>
                </c:pt>
                <c:pt idx="851">
                  <c:v>142.83333333333394</c:v>
                </c:pt>
                <c:pt idx="852">
                  <c:v>143.0000000000006</c:v>
                </c:pt>
                <c:pt idx="853">
                  <c:v>143.16666666666725</c:v>
                </c:pt>
                <c:pt idx="854">
                  <c:v>143.33333333333391</c:v>
                </c:pt>
                <c:pt idx="855">
                  <c:v>143.50000000000057</c:v>
                </c:pt>
                <c:pt idx="856">
                  <c:v>143.66666666666723</c:v>
                </c:pt>
                <c:pt idx="857">
                  <c:v>143.83333333333388</c:v>
                </c:pt>
                <c:pt idx="858">
                  <c:v>144.00000000000054</c:v>
                </c:pt>
                <c:pt idx="859">
                  <c:v>144.1666666666672</c:v>
                </c:pt>
                <c:pt idx="860">
                  <c:v>144.33333333333385</c:v>
                </c:pt>
                <c:pt idx="861">
                  <c:v>144.50000000000051</c:v>
                </c:pt>
                <c:pt idx="862">
                  <c:v>144.66666666666717</c:v>
                </c:pt>
                <c:pt idx="863">
                  <c:v>144.83333333333383</c:v>
                </c:pt>
                <c:pt idx="864">
                  <c:v>145.00000000000048</c:v>
                </c:pt>
                <c:pt idx="865">
                  <c:v>145.16666666666714</c:v>
                </c:pt>
                <c:pt idx="866">
                  <c:v>145.3333333333338</c:v>
                </c:pt>
                <c:pt idx="867">
                  <c:v>145.50000000000045</c:v>
                </c:pt>
                <c:pt idx="868">
                  <c:v>145.66666666666711</c:v>
                </c:pt>
                <c:pt idx="869">
                  <c:v>145.83333333333377</c:v>
                </c:pt>
                <c:pt idx="870">
                  <c:v>146.00000000000043</c:v>
                </c:pt>
                <c:pt idx="871">
                  <c:v>146.16666666666708</c:v>
                </c:pt>
                <c:pt idx="872">
                  <c:v>146.33333333333374</c:v>
                </c:pt>
                <c:pt idx="873">
                  <c:v>146.5000000000004</c:v>
                </c:pt>
                <c:pt idx="874">
                  <c:v>146.66666666666706</c:v>
                </c:pt>
                <c:pt idx="875">
                  <c:v>146.83333333333371</c:v>
                </c:pt>
                <c:pt idx="876">
                  <c:v>147.00000000000037</c:v>
                </c:pt>
                <c:pt idx="877">
                  <c:v>147.16666666666703</c:v>
                </c:pt>
                <c:pt idx="878">
                  <c:v>147.33333333333368</c:v>
                </c:pt>
                <c:pt idx="879">
                  <c:v>147.50000000000034</c:v>
                </c:pt>
                <c:pt idx="880">
                  <c:v>147.666666666667</c:v>
                </c:pt>
                <c:pt idx="881">
                  <c:v>147.83333333333366</c:v>
                </c:pt>
                <c:pt idx="882">
                  <c:v>148.00000000000031</c:v>
                </c:pt>
                <c:pt idx="883">
                  <c:v>148.16666666666697</c:v>
                </c:pt>
                <c:pt idx="884">
                  <c:v>148.33333333333363</c:v>
                </c:pt>
                <c:pt idx="885">
                  <c:v>148.50000000000028</c:v>
                </c:pt>
                <c:pt idx="886">
                  <c:v>148.66666666666694</c:v>
                </c:pt>
                <c:pt idx="887">
                  <c:v>148.8333333333336</c:v>
                </c:pt>
                <c:pt idx="888">
                  <c:v>149.00000000000026</c:v>
                </c:pt>
                <c:pt idx="889">
                  <c:v>149.16666666666691</c:v>
                </c:pt>
                <c:pt idx="890">
                  <c:v>149.33333333333357</c:v>
                </c:pt>
                <c:pt idx="891">
                  <c:v>149.50000000000023</c:v>
                </c:pt>
                <c:pt idx="892">
                  <c:v>149.66666666666688</c:v>
                </c:pt>
                <c:pt idx="893">
                  <c:v>149.83333333333354</c:v>
                </c:pt>
                <c:pt idx="894">
                  <c:v>150.0000000000002</c:v>
                </c:pt>
                <c:pt idx="895">
                  <c:v>150.16666666666686</c:v>
                </c:pt>
                <c:pt idx="896">
                  <c:v>150.33333333333351</c:v>
                </c:pt>
                <c:pt idx="897">
                  <c:v>150.50000000000017</c:v>
                </c:pt>
                <c:pt idx="898">
                  <c:v>150.66666666666683</c:v>
                </c:pt>
                <c:pt idx="899">
                  <c:v>150.83333333333348</c:v>
                </c:pt>
                <c:pt idx="900">
                  <c:v>151.00000000000014</c:v>
                </c:pt>
                <c:pt idx="901">
                  <c:v>151.1666666666668</c:v>
                </c:pt>
                <c:pt idx="902">
                  <c:v>151.33333333333346</c:v>
                </c:pt>
                <c:pt idx="903">
                  <c:v>151.50000000000011</c:v>
                </c:pt>
                <c:pt idx="904">
                  <c:v>151.66666666666677</c:v>
                </c:pt>
                <c:pt idx="905">
                  <c:v>151.83333333333343</c:v>
                </c:pt>
                <c:pt idx="906">
                  <c:v>152.00000000000009</c:v>
                </c:pt>
                <c:pt idx="907">
                  <c:v>152.16666666666674</c:v>
                </c:pt>
                <c:pt idx="908">
                  <c:v>152.3333333333334</c:v>
                </c:pt>
                <c:pt idx="909">
                  <c:v>152.50000000000006</c:v>
                </c:pt>
                <c:pt idx="910">
                  <c:v>152.66666666666671</c:v>
                </c:pt>
                <c:pt idx="911">
                  <c:v>152.83333333333337</c:v>
                </c:pt>
                <c:pt idx="912">
                  <c:v>153.00000000000003</c:v>
                </c:pt>
                <c:pt idx="913">
                  <c:v>153.16666666666669</c:v>
                </c:pt>
                <c:pt idx="914">
                  <c:v>153.33333333333334</c:v>
                </c:pt>
                <c:pt idx="915">
                  <c:v>153.5</c:v>
                </c:pt>
                <c:pt idx="916">
                  <c:v>153.66666666666666</c:v>
                </c:pt>
                <c:pt idx="917">
                  <c:v>153.83333333333331</c:v>
                </c:pt>
                <c:pt idx="918">
                  <c:v>153.99999999999997</c:v>
                </c:pt>
                <c:pt idx="919">
                  <c:v>154.16666666666663</c:v>
                </c:pt>
                <c:pt idx="920">
                  <c:v>154.33333333333329</c:v>
                </c:pt>
                <c:pt idx="921">
                  <c:v>154.49999999999994</c:v>
                </c:pt>
                <c:pt idx="922">
                  <c:v>154.6666666666666</c:v>
                </c:pt>
                <c:pt idx="923">
                  <c:v>154.83333333333326</c:v>
                </c:pt>
                <c:pt idx="924">
                  <c:v>154.99999999999991</c:v>
                </c:pt>
                <c:pt idx="925">
                  <c:v>155.16666666666657</c:v>
                </c:pt>
                <c:pt idx="926">
                  <c:v>155.33333333333323</c:v>
                </c:pt>
                <c:pt idx="927">
                  <c:v>155.49999999999989</c:v>
                </c:pt>
                <c:pt idx="928">
                  <c:v>155.66666666666654</c:v>
                </c:pt>
                <c:pt idx="929">
                  <c:v>155.8333333333332</c:v>
                </c:pt>
                <c:pt idx="930">
                  <c:v>155.99999999999986</c:v>
                </c:pt>
                <c:pt idx="931">
                  <c:v>156.16666666666652</c:v>
                </c:pt>
                <c:pt idx="932">
                  <c:v>156.33333333333317</c:v>
                </c:pt>
                <c:pt idx="933">
                  <c:v>156.49999999999983</c:v>
                </c:pt>
                <c:pt idx="934">
                  <c:v>156.66666666666649</c:v>
                </c:pt>
                <c:pt idx="935">
                  <c:v>156.83333333333314</c:v>
                </c:pt>
                <c:pt idx="936">
                  <c:v>156.9999999999998</c:v>
                </c:pt>
                <c:pt idx="937">
                  <c:v>157.16666666666646</c:v>
                </c:pt>
                <c:pt idx="938">
                  <c:v>157.33333333333312</c:v>
                </c:pt>
                <c:pt idx="939">
                  <c:v>157.49999999999977</c:v>
                </c:pt>
                <c:pt idx="940">
                  <c:v>157.66666666666643</c:v>
                </c:pt>
                <c:pt idx="941">
                  <c:v>157.83333333333309</c:v>
                </c:pt>
                <c:pt idx="942">
                  <c:v>157.99999999999974</c:v>
                </c:pt>
                <c:pt idx="943">
                  <c:v>158.1666666666664</c:v>
                </c:pt>
                <c:pt idx="944">
                  <c:v>158.33333333333306</c:v>
                </c:pt>
                <c:pt idx="945">
                  <c:v>158.49999999999972</c:v>
                </c:pt>
                <c:pt idx="946">
                  <c:v>158.66666666666637</c:v>
                </c:pt>
                <c:pt idx="947">
                  <c:v>158.83333333333303</c:v>
                </c:pt>
                <c:pt idx="948">
                  <c:v>158.99999999999969</c:v>
                </c:pt>
                <c:pt idx="949">
                  <c:v>159.16666666666634</c:v>
                </c:pt>
                <c:pt idx="950">
                  <c:v>159.333333333333</c:v>
                </c:pt>
                <c:pt idx="951">
                  <c:v>159.49999999999966</c:v>
                </c:pt>
                <c:pt idx="952">
                  <c:v>159.66666666666632</c:v>
                </c:pt>
                <c:pt idx="953">
                  <c:v>159.83333333333297</c:v>
                </c:pt>
                <c:pt idx="954">
                  <c:v>159.99999999999963</c:v>
                </c:pt>
                <c:pt idx="955">
                  <c:v>160.16666666666629</c:v>
                </c:pt>
                <c:pt idx="956">
                  <c:v>160.33333333333294</c:v>
                </c:pt>
                <c:pt idx="957">
                  <c:v>160.4999999999996</c:v>
                </c:pt>
                <c:pt idx="958">
                  <c:v>160.66666666666626</c:v>
                </c:pt>
                <c:pt idx="959">
                  <c:v>160.83333333333292</c:v>
                </c:pt>
                <c:pt idx="960">
                  <c:v>160.99999999999957</c:v>
                </c:pt>
                <c:pt idx="961">
                  <c:v>161.16666666666623</c:v>
                </c:pt>
                <c:pt idx="962">
                  <c:v>161.33333333333289</c:v>
                </c:pt>
                <c:pt idx="963">
                  <c:v>161.49999999999955</c:v>
                </c:pt>
                <c:pt idx="964">
                  <c:v>161.6666666666662</c:v>
                </c:pt>
                <c:pt idx="965">
                  <c:v>161.83333333333286</c:v>
                </c:pt>
                <c:pt idx="966">
                  <c:v>161.99999999999952</c:v>
                </c:pt>
                <c:pt idx="967">
                  <c:v>162.16666666666617</c:v>
                </c:pt>
                <c:pt idx="968">
                  <c:v>162.33333333333283</c:v>
                </c:pt>
                <c:pt idx="969">
                  <c:v>162.49999999999949</c:v>
                </c:pt>
                <c:pt idx="970">
                  <c:v>162.66666666666615</c:v>
                </c:pt>
                <c:pt idx="971">
                  <c:v>162.8333333333328</c:v>
                </c:pt>
                <c:pt idx="972">
                  <c:v>162.99999999999946</c:v>
                </c:pt>
                <c:pt idx="973">
                  <c:v>163.16666666666612</c:v>
                </c:pt>
                <c:pt idx="974">
                  <c:v>163.33333333333277</c:v>
                </c:pt>
                <c:pt idx="975">
                  <c:v>163.49999999999943</c:v>
                </c:pt>
                <c:pt idx="976">
                  <c:v>163.66666666666609</c:v>
                </c:pt>
                <c:pt idx="977">
                  <c:v>163.83333333333275</c:v>
                </c:pt>
                <c:pt idx="978">
                  <c:v>163.9999999999994</c:v>
                </c:pt>
                <c:pt idx="979">
                  <c:v>164.16666666666606</c:v>
                </c:pt>
                <c:pt idx="980">
                  <c:v>164.33333333333272</c:v>
                </c:pt>
                <c:pt idx="981">
                  <c:v>164.49999999999937</c:v>
                </c:pt>
                <c:pt idx="982">
                  <c:v>164.66666666666603</c:v>
                </c:pt>
                <c:pt idx="983">
                  <c:v>164.83333333333269</c:v>
                </c:pt>
                <c:pt idx="984">
                  <c:v>164.99999999999935</c:v>
                </c:pt>
                <c:pt idx="985">
                  <c:v>165.166666666666</c:v>
                </c:pt>
                <c:pt idx="986">
                  <c:v>165.33333333333266</c:v>
                </c:pt>
                <c:pt idx="987">
                  <c:v>165.49999999999932</c:v>
                </c:pt>
                <c:pt idx="988">
                  <c:v>165.66666666666598</c:v>
                </c:pt>
                <c:pt idx="989">
                  <c:v>165.83333333333263</c:v>
                </c:pt>
                <c:pt idx="990">
                  <c:v>165.99999999999929</c:v>
                </c:pt>
                <c:pt idx="991">
                  <c:v>166.16666666666595</c:v>
                </c:pt>
                <c:pt idx="992">
                  <c:v>166.3333333333326</c:v>
                </c:pt>
                <c:pt idx="993">
                  <c:v>166.49999999999926</c:v>
                </c:pt>
                <c:pt idx="994">
                  <c:v>166.66666666666592</c:v>
                </c:pt>
                <c:pt idx="995">
                  <c:v>166.83333333333258</c:v>
                </c:pt>
                <c:pt idx="996">
                  <c:v>166.99999999999923</c:v>
                </c:pt>
                <c:pt idx="997">
                  <c:v>167.16666666666589</c:v>
                </c:pt>
                <c:pt idx="998">
                  <c:v>167.33333333333255</c:v>
                </c:pt>
                <c:pt idx="999">
                  <c:v>167.4999999999992</c:v>
                </c:pt>
                <c:pt idx="1000">
                  <c:v>167.66666666666586</c:v>
                </c:pt>
                <c:pt idx="1001">
                  <c:v>167.83333333333252</c:v>
                </c:pt>
                <c:pt idx="1002">
                  <c:v>167.99999999999918</c:v>
                </c:pt>
                <c:pt idx="1003">
                  <c:v>168.16666666666583</c:v>
                </c:pt>
                <c:pt idx="1004">
                  <c:v>168.33333333333249</c:v>
                </c:pt>
                <c:pt idx="1005">
                  <c:v>168.49999999999915</c:v>
                </c:pt>
                <c:pt idx="1006">
                  <c:v>168.6666666666658</c:v>
                </c:pt>
                <c:pt idx="1007">
                  <c:v>168.83333333333246</c:v>
                </c:pt>
                <c:pt idx="1008">
                  <c:v>168.99999999999912</c:v>
                </c:pt>
                <c:pt idx="1009">
                  <c:v>169.16666666666578</c:v>
                </c:pt>
                <c:pt idx="1010">
                  <c:v>169.33333333333243</c:v>
                </c:pt>
                <c:pt idx="1011">
                  <c:v>169.49999999999909</c:v>
                </c:pt>
                <c:pt idx="1012">
                  <c:v>169.66666666666575</c:v>
                </c:pt>
                <c:pt idx="1013">
                  <c:v>169.8333333333324</c:v>
                </c:pt>
                <c:pt idx="1014">
                  <c:v>169.99999999999906</c:v>
                </c:pt>
                <c:pt idx="1015">
                  <c:v>170.16666666666572</c:v>
                </c:pt>
                <c:pt idx="1016">
                  <c:v>170.33333333333238</c:v>
                </c:pt>
                <c:pt idx="1017">
                  <c:v>170.49999999999903</c:v>
                </c:pt>
                <c:pt idx="1018">
                  <c:v>170.66666666666569</c:v>
                </c:pt>
                <c:pt idx="1019">
                  <c:v>170.83333333333235</c:v>
                </c:pt>
                <c:pt idx="1020">
                  <c:v>170.99999999999901</c:v>
                </c:pt>
                <c:pt idx="1021">
                  <c:v>171.16666666666566</c:v>
                </c:pt>
                <c:pt idx="1022">
                  <c:v>171.33333333333232</c:v>
                </c:pt>
                <c:pt idx="1023">
                  <c:v>171.49999999999898</c:v>
                </c:pt>
                <c:pt idx="1024">
                  <c:v>171.66666666666563</c:v>
                </c:pt>
                <c:pt idx="1025">
                  <c:v>171.83333333333229</c:v>
                </c:pt>
                <c:pt idx="1026">
                  <c:v>171.99999999999895</c:v>
                </c:pt>
                <c:pt idx="1027">
                  <c:v>172.16666666666561</c:v>
                </c:pt>
                <c:pt idx="1028">
                  <c:v>172.33333333333226</c:v>
                </c:pt>
                <c:pt idx="1029">
                  <c:v>172.49999999999892</c:v>
                </c:pt>
                <c:pt idx="1030">
                  <c:v>172.66666666666558</c:v>
                </c:pt>
                <c:pt idx="1031">
                  <c:v>172.83333333333223</c:v>
                </c:pt>
                <c:pt idx="1032">
                  <c:v>172.99999999999889</c:v>
                </c:pt>
                <c:pt idx="1033">
                  <c:v>173.16666666666555</c:v>
                </c:pt>
                <c:pt idx="1034">
                  <c:v>173.33333333333221</c:v>
                </c:pt>
                <c:pt idx="1035">
                  <c:v>173.49999999999886</c:v>
                </c:pt>
                <c:pt idx="1036">
                  <c:v>173.66666666666552</c:v>
                </c:pt>
                <c:pt idx="1037">
                  <c:v>173.83333333333218</c:v>
                </c:pt>
                <c:pt idx="1038">
                  <c:v>173.99999999999883</c:v>
                </c:pt>
                <c:pt idx="1039">
                  <c:v>174.16666666666549</c:v>
                </c:pt>
                <c:pt idx="1040">
                  <c:v>174.33333333333215</c:v>
                </c:pt>
                <c:pt idx="1041">
                  <c:v>174.49999999999881</c:v>
                </c:pt>
                <c:pt idx="1042">
                  <c:v>174.66666666666546</c:v>
                </c:pt>
                <c:pt idx="1043">
                  <c:v>174.83333333333212</c:v>
                </c:pt>
                <c:pt idx="1044">
                  <c:v>174.99999999999878</c:v>
                </c:pt>
                <c:pt idx="1045">
                  <c:v>175.16666666666544</c:v>
                </c:pt>
                <c:pt idx="1046">
                  <c:v>175.33333333333209</c:v>
                </c:pt>
                <c:pt idx="1047">
                  <c:v>175.49999999999875</c:v>
                </c:pt>
                <c:pt idx="1048">
                  <c:v>175.66666666666541</c:v>
                </c:pt>
                <c:pt idx="1049">
                  <c:v>175.83333333333206</c:v>
                </c:pt>
                <c:pt idx="1050">
                  <c:v>175.99999999999872</c:v>
                </c:pt>
                <c:pt idx="1051">
                  <c:v>176.16666666666538</c:v>
                </c:pt>
                <c:pt idx="1052">
                  <c:v>176.33333333333204</c:v>
                </c:pt>
                <c:pt idx="1053">
                  <c:v>176.49999999999869</c:v>
                </c:pt>
                <c:pt idx="1054">
                  <c:v>176.66666666666535</c:v>
                </c:pt>
                <c:pt idx="1055">
                  <c:v>176.83333333333201</c:v>
                </c:pt>
                <c:pt idx="1056">
                  <c:v>176.99999999999866</c:v>
                </c:pt>
                <c:pt idx="1057">
                  <c:v>177.16666666666532</c:v>
                </c:pt>
                <c:pt idx="1058">
                  <c:v>177.33333333333198</c:v>
                </c:pt>
                <c:pt idx="1059">
                  <c:v>177.49999999999864</c:v>
                </c:pt>
                <c:pt idx="1060">
                  <c:v>177.66666666666529</c:v>
                </c:pt>
                <c:pt idx="1061">
                  <c:v>177.83333333333195</c:v>
                </c:pt>
                <c:pt idx="1062">
                  <c:v>177.99999999999861</c:v>
                </c:pt>
                <c:pt idx="1063">
                  <c:v>178.16666666666526</c:v>
                </c:pt>
                <c:pt idx="1064">
                  <c:v>178.33333333333192</c:v>
                </c:pt>
                <c:pt idx="1065">
                  <c:v>178.49999999999858</c:v>
                </c:pt>
                <c:pt idx="1066">
                  <c:v>178.66666666666524</c:v>
                </c:pt>
                <c:pt idx="1067">
                  <c:v>178.83333333333189</c:v>
                </c:pt>
                <c:pt idx="1068">
                  <c:v>178.99999999999855</c:v>
                </c:pt>
                <c:pt idx="1069">
                  <c:v>179.16666666666521</c:v>
                </c:pt>
                <c:pt idx="1070">
                  <c:v>179.33333333333186</c:v>
                </c:pt>
                <c:pt idx="1071">
                  <c:v>179.49999999999852</c:v>
                </c:pt>
                <c:pt idx="1072">
                  <c:v>179.66666666666518</c:v>
                </c:pt>
                <c:pt idx="1073">
                  <c:v>179.83333333333184</c:v>
                </c:pt>
                <c:pt idx="1074">
                  <c:v>179.99999999999849</c:v>
                </c:pt>
                <c:pt idx="1075">
                  <c:v>180.16666666666515</c:v>
                </c:pt>
                <c:pt idx="1076">
                  <c:v>180.33333333333181</c:v>
                </c:pt>
                <c:pt idx="1077">
                  <c:v>180.49999999999847</c:v>
                </c:pt>
                <c:pt idx="1078">
                  <c:v>180.66666666666512</c:v>
                </c:pt>
                <c:pt idx="1079">
                  <c:v>180.83333333333178</c:v>
                </c:pt>
                <c:pt idx="1080">
                  <c:v>180.99999999999844</c:v>
                </c:pt>
                <c:pt idx="1081">
                  <c:v>181.16666666666509</c:v>
                </c:pt>
                <c:pt idx="1082">
                  <c:v>181.33333333333175</c:v>
                </c:pt>
                <c:pt idx="1083">
                  <c:v>181.49999999999841</c:v>
                </c:pt>
                <c:pt idx="1084">
                  <c:v>181.66666666666507</c:v>
                </c:pt>
                <c:pt idx="1085">
                  <c:v>181.83333333333172</c:v>
                </c:pt>
                <c:pt idx="1086">
                  <c:v>181.99999999999838</c:v>
                </c:pt>
                <c:pt idx="1087">
                  <c:v>182.16666666666504</c:v>
                </c:pt>
                <c:pt idx="1088">
                  <c:v>182.33333333333169</c:v>
                </c:pt>
                <c:pt idx="1089">
                  <c:v>182.49999999999835</c:v>
                </c:pt>
                <c:pt idx="1090">
                  <c:v>182.66666666666501</c:v>
                </c:pt>
                <c:pt idx="1091">
                  <c:v>182.83333333333167</c:v>
                </c:pt>
                <c:pt idx="1092">
                  <c:v>182.99999999999832</c:v>
                </c:pt>
                <c:pt idx="1093">
                  <c:v>183.16666666666498</c:v>
                </c:pt>
                <c:pt idx="1094">
                  <c:v>183.33333333333164</c:v>
                </c:pt>
                <c:pt idx="1095">
                  <c:v>183.49999999999829</c:v>
                </c:pt>
                <c:pt idx="1096">
                  <c:v>183.66666666666495</c:v>
                </c:pt>
                <c:pt idx="1097">
                  <c:v>183.83333333333161</c:v>
                </c:pt>
                <c:pt idx="1098">
                  <c:v>183.99999999999827</c:v>
                </c:pt>
                <c:pt idx="1099">
                  <c:v>184.16666666666492</c:v>
                </c:pt>
                <c:pt idx="1100">
                  <c:v>184.33333333333158</c:v>
                </c:pt>
                <c:pt idx="1101">
                  <c:v>184.49999999999824</c:v>
                </c:pt>
                <c:pt idx="1102">
                  <c:v>184.6666666666649</c:v>
                </c:pt>
                <c:pt idx="1103">
                  <c:v>184.83333333333155</c:v>
                </c:pt>
                <c:pt idx="1104">
                  <c:v>184.99999999999821</c:v>
                </c:pt>
                <c:pt idx="1105">
                  <c:v>185.16666666666487</c:v>
                </c:pt>
                <c:pt idx="1106">
                  <c:v>185.33333333333152</c:v>
                </c:pt>
                <c:pt idx="1107">
                  <c:v>185.49999999999818</c:v>
                </c:pt>
                <c:pt idx="1108">
                  <c:v>185.66666666666484</c:v>
                </c:pt>
                <c:pt idx="1109">
                  <c:v>185.8333333333315</c:v>
                </c:pt>
                <c:pt idx="1110">
                  <c:v>185.99999999999815</c:v>
                </c:pt>
                <c:pt idx="1111">
                  <c:v>186.16666666666481</c:v>
                </c:pt>
                <c:pt idx="1112">
                  <c:v>186.33333333333147</c:v>
                </c:pt>
                <c:pt idx="1113">
                  <c:v>186.49999999999812</c:v>
                </c:pt>
                <c:pt idx="1114">
                  <c:v>186.66666666666478</c:v>
                </c:pt>
                <c:pt idx="1115">
                  <c:v>186.83333333333144</c:v>
                </c:pt>
                <c:pt idx="1116">
                  <c:v>186.9999999999981</c:v>
                </c:pt>
                <c:pt idx="1117">
                  <c:v>187.16666666666475</c:v>
                </c:pt>
                <c:pt idx="1118">
                  <c:v>187.33333333333141</c:v>
                </c:pt>
                <c:pt idx="1119">
                  <c:v>187.49999999999807</c:v>
                </c:pt>
                <c:pt idx="1120">
                  <c:v>187.66666666666472</c:v>
                </c:pt>
                <c:pt idx="1121">
                  <c:v>187.83333333333138</c:v>
                </c:pt>
                <c:pt idx="1122">
                  <c:v>187.99999999999804</c:v>
                </c:pt>
                <c:pt idx="1123">
                  <c:v>188.1666666666647</c:v>
                </c:pt>
                <c:pt idx="1124">
                  <c:v>188.33333333333135</c:v>
                </c:pt>
                <c:pt idx="1125">
                  <c:v>188.49999999999801</c:v>
                </c:pt>
                <c:pt idx="1126">
                  <c:v>188.66666666666467</c:v>
                </c:pt>
                <c:pt idx="1127">
                  <c:v>188.83333333333132</c:v>
                </c:pt>
                <c:pt idx="1128">
                  <c:v>188.99999999999798</c:v>
                </c:pt>
                <c:pt idx="1129">
                  <c:v>189.16666666666464</c:v>
                </c:pt>
                <c:pt idx="1130">
                  <c:v>189.3333333333313</c:v>
                </c:pt>
                <c:pt idx="1131">
                  <c:v>189.49999999999795</c:v>
                </c:pt>
                <c:pt idx="1132">
                  <c:v>189.66666666666461</c:v>
                </c:pt>
                <c:pt idx="1133">
                  <c:v>189.83333333333127</c:v>
                </c:pt>
                <c:pt idx="1134">
                  <c:v>189.99999999999793</c:v>
                </c:pt>
                <c:pt idx="1135">
                  <c:v>190.16666666666458</c:v>
                </c:pt>
                <c:pt idx="1136">
                  <c:v>190.33333333333124</c:v>
                </c:pt>
                <c:pt idx="1137">
                  <c:v>190.4999999999979</c:v>
                </c:pt>
                <c:pt idx="1138">
                  <c:v>190.66666666666455</c:v>
                </c:pt>
                <c:pt idx="1139">
                  <c:v>190.83333333333121</c:v>
                </c:pt>
                <c:pt idx="1140">
                  <c:v>190.99999999999787</c:v>
                </c:pt>
                <c:pt idx="1141">
                  <c:v>191.16666666666453</c:v>
                </c:pt>
                <c:pt idx="1142">
                  <c:v>191.33333333333118</c:v>
                </c:pt>
                <c:pt idx="1143">
                  <c:v>191.49999999999784</c:v>
                </c:pt>
                <c:pt idx="1144">
                  <c:v>191.6666666666645</c:v>
                </c:pt>
                <c:pt idx="1145">
                  <c:v>191.83333333333115</c:v>
                </c:pt>
                <c:pt idx="1146">
                  <c:v>191.99999999999781</c:v>
                </c:pt>
                <c:pt idx="1147">
                  <c:v>192.16666666666447</c:v>
                </c:pt>
                <c:pt idx="1148">
                  <c:v>192.33333333333113</c:v>
                </c:pt>
                <c:pt idx="1149">
                  <c:v>192.49999999999778</c:v>
                </c:pt>
                <c:pt idx="1150">
                  <c:v>192.66666666666444</c:v>
                </c:pt>
                <c:pt idx="1151">
                  <c:v>192.8333333333311</c:v>
                </c:pt>
                <c:pt idx="1152">
                  <c:v>192.99999999999775</c:v>
                </c:pt>
                <c:pt idx="1153">
                  <c:v>193.16666666666441</c:v>
                </c:pt>
                <c:pt idx="1154">
                  <c:v>193.33333333333107</c:v>
                </c:pt>
                <c:pt idx="1155">
                  <c:v>193.49999999999773</c:v>
                </c:pt>
                <c:pt idx="1156">
                  <c:v>193.66666666666438</c:v>
                </c:pt>
                <c:pt idx="1157">
                  <c:v>193.83333333333104</c:v>
                </c:pt>
                <c:pt idx="1158">
                  <c:v>193.9999999999977</c:v>
                </c:pt>
                <c:pt idx="1159">
                  <c:v>194.16666666666436</c:v>
                </c:pt>
                <c:pt idx="1160">
                  <c:v>194.33333333333101</c:v>
                </c:pt>
                <c:pt idx="1161">
                  <c:v>194.49999999999767</c:v>
                </c:pt>
                <c:pt idx="1162">
                  <c:v>194.66666666666433</c:v>
                </c:pt>
                <c:pt idx="1163">
                  <c:v>194.83333333333098</c:v>
                </c:pt>
                <c:pt idx="1164">
                  <c:v>194.99999999999764</c:v>
                </c:pt>
                <c:pt idx="1165">
                  <c:v>195.1666666666643</c:v>
                </c:pt>
                <c:pt idx="1166">
                  <c:v>195.33333333333096</c:v>
                </c:pt>
                <c:pt idx="1167">
                  <c:v>195.49999999999761</c:v>
                </c:pt>
                <c:pt idx="1168">
                  <c:v>195.66666666666427</c:v>
                </c:pt>
                <c:pt idx="1169">
                  <c:v>195.83333333333093</c:v>
                </c:pt>
                <c:pt idx="1170">
                  <c:v>195.99999999999758</c:v>
                </c:pt>
                <c:pt idx="1171">
                  <c:v>196.16666666666424</c:v>
                </c:pt>
                <c:pt idx="1172">
                  <c:v>196.3333333333309</c:v>
                </c:pt>
                <c:pt idx="1173">
                  <c:v>196.49999999999756</c:v>
                </c:pt>
                <c:pt idx="1174">
                  <c:v>196.66666666666421</c:v>
                </c:pt>
                <c:pt idx="1175">
                  <c:v>196.83333333333087</c:v>
                </c:pt>
                <c:pt idx="1176">
                  <c:v>196.99999999999753</c:v>
                </c:pt>
                <c:pt idx="1177">
                  <c:v>197.16666666666418</c:v>
                </c:pt>
                <c:pt idx="1178">
                  <c:v>197.33333333333084</c:v>
                </c:pt>
                <c:pt idx="1179">
                  <c:v>197.4999999999975</c:v>
                </c:pt>
                <c:pt idx="1180">
                  <c:v>197.66666666666416</c:v>
                </c:pt>
                <c:pt idx="1181">
                  <c:v>197.83333333333081</c:v>
                </c:pt>
                <c:pt idx="1182">
                  <c:v>197.99999999999747</c:v>
                </c:pt>
                <c:pt idx="1183">
                  <c:v>198.16666666666413</c:v>
                </c:pt>
                <c:pt idx="1184">
                  <c:v>198.33333333333078</c:v>
                </c:pt>
                <c:pt idx="1185">
                  <c:v>198.49999999999744</c:v>
                </c:pt>
                <c:pt idx="1186">
                  <c:v>198.6666666666641</c:v>
                </c:pt>
                <c:pt idx="1187">
                  <c:v>198.83333333333076</c:v>
                </c:pt>
                <c:pt idx="1188">
                  <c:v>198.99999999999741</c:v>
                </c:pt>
                <c:pt idx="1189">
                  <c:v>199.16666666666407</c:v>
                </c:pt>
                <c:pt idx="1190">
                  <c:v>199.33333333333073</c:v>
                </c:pt>
                <c:pt idx="1191">
                  <c:v>199.49999999999739</c:v>
                </c:pt>
                <c:pt idx="1192">
                  <c:v>199.66666666666404</c:v>
                </c:pt>
                <c:pt idx="1193">
                  <c:v>199.8333333333307</c:v>
                </c:pt>
                <c:pt idx="1194">
                  <c:v>199.99999999999736</c:v>
                </c:pt>
                <c:pt idx="1195">
                  <c:v>200.16666666666401</c:v>
                </c:pt>
                <c:pt idx="1196">
                  <c:v>200.33333333333067</c:v>
                </c:pt>
                <c:pt idx="1197">
                  <c:v>200.49999999999733</c:v>
                </c:pt>
                <c:pt idx="1198">
                  <c:v>200.66666666666399</c:v>
                </c:pt>
                <c:pt idx="1199">
                  <c:v>200.83333333333064</c:v>
                </c:pt>
                <c:pt idx="1200">
                  <c:v>200.9999999999973</c:v>
                </c:pt>
                <c:pt idx="1201">
                  <c:v>201.16666666666396</c:v>
                </c:pt>
                <c:pt idx="1202">
                  <c:v>201.33333333333061</c:v>
                </c:pt>
                <c:pt idx="1203">
                  <c:v>201.49999999999727</c:v>
                </c:pt>
                <c:pt idx="1204">
                  <c:v>201.66666666666393</c:v>
                </c:pt>
                <c:pt idx="1205">
                  <c:v>201.83333333333059</c:v>
                </c:pt>
                <c:pt idx="1206">
                  <c:v>201.99999999999724</c:v>
                </c:pt>
                <c:pt idx="1207">
                  <c:v>202.1666666666639</c:v>
                </c:pt>
                <c:pt idx="1208">
                  <c:v>202.33333333333056</c:v>
                </c:pt>
                <c:pt idx="1209">
                  <c:v>202.49999999999721</c:v>
                </c:pt>
                <c:pt idx="1210">
                  <c:v>202.66666666666387</c:v>
                </c:pt>
                <c:pt idx="1211">
                  <c:v>202.83333333333053</c:v>
                </c:pt>
                <c:pt idx="1212">
                  <c:v>202.99999999999719</c:v>
                </c:pt>
                <c:pt idx="1213">
                  <c:v>203.16666666666384</c:v>
                </c:pt>
                <c:pt idx="1214">
                  <c:v>203.3333333333305</c:v>
                </c:pt>
                <c:pt idx="1215">
                  <c:v>203.49999999999716</c:v>
                </c:pt>
                <c:pt idx="1216">
                  <c:v>203.66666666666382</c:v>
                </c:pt>
                <c:pt idx="1217">
                  <c:v>203.83333333333047</c:v>
                </c:pt>
                <c:pt idx="1218">
                  <c:v>203.99999999999713</c:v>
                </c:pt>
                <c:pt idx="1219">
                  <c:v>204.16666666666379</c:v>
                </c:pt>
                <c:pt idx="1220">
                  <c:v>204.33333333333044</c:v>
                </c:pt>
                <c:pt idx="1221">
                  <c:v>204.4999999999971</c:v>
                </c:pt>
                <c:pt idx="1222">
                  <c:v>204.66666666666376</c:v>
                </c:pt>
                <c:pt idx="1223">
                  <c:v>204.83333333333042</c:v>
                </c:pt>
                <c:pt idx="1224">
                  <c:v>204.99999999999707</c:v>
                </c:pt>
                <c:pt idx="1225">
                  <c:v>205.16666666666373</c:v>
                </c:pt>
                <c:pt idx="1226">
                  <c:v>205.33333333333039</c:v>
                </c:pt>
                <c:pt idx="1227">
                  <c:v>205.49999999999704</c:v>
                </c:pt>
                <c:pt idx="1228">
                  <c:v>205.6666666666637</c:v>
                </c:pt>
                <c:pt idx="1229">
                  <c:v>205.83333333333036</c:v>
                </c:pt>
                <c:pt idx="1230">
                  <c:v>205.99999999999702</c:v>
                </c:pt>
                <c:pt idx="1231">
                  <c:v>206.16666666666367</c:v>
                </c:pt>
                <c:pt idx="1232">
                  <c:v>206.33333333333033</c:v>
                </c:pt>
                <c:pt idx="1233">
                  <c:v>206.49999999999699</c:v>
                </c:pt>
                <c:pt idx="1234">
                  <c:v>206.66666666666364</c:v>
                </c:pt>
                <c:pt idx="1235">
                  <c:v>206.8333333333303</c:v>
                </c:pt>
                <c:pt idx="1236">
                  <c:v>206.99999999999696</c:v>
                </c:pt>
                <c:pt idx="1237">
                  <c:v>207.16666666666362</c:v>
                </c:pt>
                <c:pt idx="1238">
                  <c:v>207.33333333333027</c:v>
                </c:pt>
                <c:pt idx="1239">
                  <c:v>207.49999999999693</c:v>
                </c:pt>
                <c:pt idx="1240">
                  <c:v>207.66666666666359</c:v>
                </c:pt>
                <c:pt idx="1241">
                  <c:v>207.83333333333024</c:v>
                </c:pt>
                <c:pt idx="1242">
                  <c:v>207.9999999999969</c:v>
                </c:pt>
                <c:pt idx="1243">
                  <c:v>208.16666666666356</c:v>
                </c:pt>
                <c:pt idx="1244">
                  <c:v>208.33333333333022</c:v>
                </c:pt>
                <c:pt idx="1245">
                  <c:v>208.49999999999687</c:v>
                </c:pt>
                <c:pt idx="1246">
                  <c:v>208.66666666666353</c:v>
                </c:pt>
                <c:pt idx="1247">
                  <c:v>208.83333333333019</c:v>
                </c:pt>
                <c:pt idx="1248">
                  <c:v>208.99999999999685</c:v>
                </c:pt>
                <c:pt idx="1249">
                  <c:v>209.1666666666635</c:v>
                </c:pt>
                <c:pt idx="1250">
                  <c:v>209.33333333333016</c:v>
                </c:pt>
                <c:pt idx="1251">
                  <c:v>209.49999999999682</c:v>
                </c:pt>
                <c:pt idx="1252">
                  <c:v>209.66666666666347</c:v>
                </c:pt>
                <c:pt idx="1253">
                  <c:v>209.83333333333013</c:v>
                </c:pt>
                <c:pt idx="1254">
                  <c:v>209.99999999999679</c:v>
                </c:pt>
                <c:pt idx="1255">
                  <c:v>210.16666666666345</c:v>
                </c:pt>
                <c:pt idx="1256">
                  <c:v>210.3333333333301</c:v>
                </c:pt>
                <c:pt idx="1257">
                  <c:v>210.49999999999676</c:v>
                </c:pt>
                <c:pt idx="1258">
                  <c:v>210.66666666666342</c:v>
                </c:pt>
                <c:pt idx="1259">
                  <c:v>210.83333333333007</c:v>
                </c:pt>
                <c:pt idx="1260">
                  <c:v>210.99999999999673</c:v>
                </c:pt>
                <c:pt idx="1261">
                  <c:v>211.16666666666339</c:v>
                </c:pt>
                <c:pt idx="1262">
                  <c:v>211.33333333333005</c:v>
                </c:pt>
                <c:pt idx="1263">
                  <c:v>211.4999999999967</c:v>
                </c:pt>
                <c:pt idx="1264">
                  <c:v>211.66666666666336</c:v>
                </c:pt>
                <c:pt idx="1265">
                  <c:v>211.83333333333002</c:v>
                </c:pt>
                <c:pt idx="1266">
                  <c:v>211.99999999999667</c:v>
                </c:pt>
                <c:pt idx="1267">
                  <c:v>212.16666666666333</c:v>
                </c:pt>
                <c:pt idx="1268">
                  <c:v>212.33333333332999</c:v>
                </c:pt>
                <c:pt idx="1269">
                  <c:v>212.49999999999665</c:v>
                </c:pt>
                <c:pt idx="1270">
                  <c:v>212.6666666666633</c:v>
                </c:pt>
                <c:pt idx="1271">
                  <c:v>212.83333333332996</c:v>
                </c:pt>
                <c:pt idx="1272">
                  <c:v>212.99999999999662</c:v>
                </c:pt>
                <c:pt idx="1273">
                  <c:v>213.16666666666328</c:v>
                </c:pt>
                <c:pt idx="1274">
                  <c:v>213.33333333332993</c:v>
                </c:pt>
                <c:pt idx="1275">
                  <c:v>213.49999999999659</c:v>
                </c:pt>
                <c:pt idx="1276">
                  <c:v>213.66666666666325</c:v>
                </c:pt>
                <c:pt idx="1277">
                  <c:v>213.8333333333299</c:v>
                </c:pt>
                <c:pt idx="1278">
                  <c:v>213.99999999999656</c:v>
                </c:pt>
                <c:pt idx="1279">
                  <c:v>214.16666666666322</c:v>
                </c:pt>
                <c:pt idx="1280">
                  <c:v>214.33333333332988</c:v>
                </c:pt>
                <c:pt idx="1281">
                  <c:v>214.49999999999653</c:v>
                </c:pt>
                <c:pt idx="1282">
                  <c:v>214.66666666666319</c:v>
                </c:pt>
                <c:pt idx="1283">
                  <c:v>214.83333333332985</c:v>
                </c:pt>
                <c:pt idx="1284">
                  <c:v>214.9999999999965</c:v>
                </c:pt>
                <c:pt idx="1285">
                  <c:v>215.16666666666316</c:v>
                </c:pt>
                <c:pt idx="1286">
                  <c:v>215.33333333332982</c:v>
                </c:pt>
                <c:pt idx="1287">
                  <c:v>215.49999999999648</c:v>
                </c:pt>
                <c:pt idx="1288">
                  <c:v>215.66666666666313</c:v>
                </c:pt>
                <c:pt idx="1289">
                  <c:v>215.83333333332979</c:v>
                </c:pt>
                <c:pt idx="1290">
                  <c:v>215.99999999999645</c:v>
                </c:pt>
                <c:pt idx="1291">
                  <c:v>216.1666666666631</c:v>
                </c:pt>
                <c:pt idx="1292">
                  <c:v>216.33333333332976</c:v>
                </c:pt>
                <c:pt idx="1293">
                  <c:v>216.49999999999642</c:v>
                </c:pt>
                <c:pt idx="1294">
                  <c:v>216.66666666666308</c:v>
                </c:pt>
                <c:pt idx="1295">
                  <c:v>216.83333333332973</c:v>
                </c:pt>
                <c:pt idx="1296">
                  <c:v>216.99999999999639</c:v>
                </c:pt>
                <c:pt idx="1297">
                  <c:v>217.16666666666305</c:v>
                </c:pt>
                <c:pt idx="1298">
                  <c:v>217.3333333333297</c:v>
                </c:pt>
                <c:pt idx="1299">
                  <c:v>217.49999999999636</c:v>
                </c:pt>
                <c:pt idx="1300">
                  <c:v>217.66666666666302</c:v>
                </c:pt>
                <c:pt idx="1301">
                  <c:v>217.83333333332968</c:v>
                </c:pt>
                <c:pt idx="1302">
                  <c:v>217.99999999999633</c:v>
                </c:pt>
                <c:pt idx="1303">
                  <c:v>218.16666666666299</c:v>
                </c:pt>
                <c:pt idx="1304">
                  <c:v>218.33333333332965</c:v>
                </c:pt>
                <c:pt idx="1305">
                  <c:v>218.49999999999631</c:v>
                </c:pt>
                <c:pt idx="1306">
                  <c:v>218.66666666666296</c:v>
                </c:pt>
                <c:pt idx="1307">
                  <c:v>218.83333333332962</c:v>
                </c:pt>
                <c:pt idx="1308">
                  <c:v>218.99999999999628</c:v>
                </c:pt>
                <c:pt idx="1309">
                  <c:v>219.16666666666293</c:v>
                </c:pt>
                <c:pt idx="1310">
                  <c:v>219.33333333332959</c:v>
                </c:pt>
                <c:pt idx="1311">
                  <c:v>219.49999999999625</c:v>
                </c:pt>
                <c:pt idx="1312">
                  <c:v>219.66666666666291</c:v>
                </c:pt>
                <c:pt idx="1313">
                  <c:v>219.83333333332956</c:v>
                </c:pt>
                <c:pt idx="1314">
                  <c:v>219.99999999999622</c:v>
                </c:pt>
                <c:pt idx="1315">
                  <c:v>220.16666666666288</c:v>
                </c:pt>
                <c:pt idx="1316">
                  <c:v>220.33333333332953</c:v>
                </c:pt>
                <c:pt idx="1317">
                  <c:v>220.49999999999619</c:v>
                </c:pt>
                <c:pt idx="1318">
                  <c:v>220.66666666666285</c:v>
                </c:pt>
                <c:pt idx="1319">
                  <c:v>220.83333333332951</c:v>
                </c:pt>
                <c:pt idx="1320">
                  <c:v>220.99999999999616</c:v>
                </c:pt>
                <c:pt idx="1321">
                  <c:v>221.16666666666282</c:v>
                </c:pt>
                <c:pt idx="1322">
                  <c:v>221.33333333332948</c:v>
                </c:pt>
                <c:pt idx="1323">
                  <c:v>221.49999999999613</c:v>
                </c:pt>
                <c:pt idx="1324">
                  <c:v>221.66666666666279</c:v>
                </c:pt>
                <c:pt idx="1325">
                  <c:v>221.83333333332945</c:v>
                </c:pt>
                <c:pt idx="1326">
                  <c:v>221.99999999999611</c:v>
                </c:pt>
                <c:pt idx="1327">
                  <c:v>222.16666666666276</c:v>
                </c:pt>
                <c:pt idx="1328">
                  <c:v>222.33333333332942</c:v>
                </c:pt>
                <c:pt idx="1329">
                  <c:v>222.49999999999608</c:v>
                </c:pt>
                <c:pt idx="1330">
                  <c:v>222.66666666666273</c:v>
                </c:pt>
                <c:pt idx="1331">
                  <c:v>222.83333333332939</c:v>
                </c:pt>
                <c:pt idx="1332">
                  <c:v>222.99999999999605</c:v>
                </c:pt>
                <c:pt idx="1333">
                  <c:v>223.16666666666271</c:v>
                </c:pt>
                <c:pt idx="1334">
                  <c:v>223.33333333332936</c:v>
                </c:pt>
                <c:pt idx="1335">
                  <c:v>223.49999999999602</c:v>
                </c:pt>
                <c:pt idx="1336">
                  <c:v>223.66666666666268</c:v>
                </c:pt>
                <c:pt idx="1337">
                  <c:v>223.83333333332934</c:v>
                </c:pt>
                <c:pt idx="1338">
                  <c:v>223.99999999999599</c:v>
                </c:pt>
                <c:pt idx="1339">
                  <c:v>224.16666666666265</c:v>
                </c:pt>
                <c:pt idx="1340">
                  <c:v>224.33333333332931</c:v>
                </c:pt>
                <c:pt idx="1341">
                  <c:v>224.49999999999596</c:v>
                </c:pt>
                <c:pt idx="1342">
                  <c:v>224.66666666666262</c:v>
                </c:pt>
                <c:pt idx="1343">
                  <c:v>224.83333333332928</c:v>
                </c:pt>
                <c:pt idx="1344">
                  <c:v>224.99999999999594</c:v>
                </c:pt>
                <c:pt idx="1345">
                  <c:v>225.16666666666259</c:v>
                </c:pt>
                <c:pt idx="1346">
                  <c:v>225.33333333332925</c:v>
                </c:pt>
                <c:pt idx="1347">
                  <c:v>225.49999999999591</c:v>
                </c:pt>
                <c:pt idx="1348">
                  <c:v>225.66666666666256</c:v>
                </c:pt>
                <c:pt idx="1349">
                  <c:v>225.83333333332922</c:v>
                </c:pt>
                <c:pt idx="1350">
                  <c:v>225.99999999999588</c:v>
                </c:pt>
                <c:pt idx="1351">
                  <c:v>226.16666666666254</c:v>
                </c:pt>
                <c:pt idx="1352">
                  <c:v>226.33333333332919</c:v>
                </c:pt>
                <c:pt idx="1353">
                  <c:v>226.49999999999585</c:v>
                </c:pt>
                <c:pt idx="1354">
                  <c:v>226.66666666666251</c:v>
                </c:pt>
                <c:pt idx="1355">
                  <c:v>226.83333333332916</c:v>
                </c:pt>
                <c:pt idx="1356">
                  <c:v>226.99999999999582</c:v>
                </c:pt>
                <c:pt idx="1357">
                  <c:v>227.16666666666248</c:v>
                </c:pt>
                <c:pt idx="1358">
                  <c:v>227.33333333332914</c:v>
                </c:pt>
                <c:pt idx="1359">
                  <c:v>227.49999999999579</c:v>
                </c:pt>
                <c:pt idx="1360">
                  <c:v>227.66666666666245</c:v>
                </c:pt>
                <c:pt idx="1361">
                  <c:v>227.83333333332911</c:v>
                </c:pt>
                <c:pt idx="1362">
                  <c:v>227.99999999999577</c:v>
                </c:pt>
                <c:pt idx="1363">
                  <c:v>228.16666666666242</c:v>
                </c:pt>
                <c:pt idx="1364">
                  <c:v>228.33333333332908</c:v>
                </c:pt>
                <c:pt idx="1365">
                  <c:v>228.49999999999574</c:v>
                </c:pt>
                <c:pt idx="1366">
                  <c:v>228.66666666666239</c:v>
                </c:pt>
                <c:pt idx="1367">
                  <c:v>228.83333333332905</c:v>
                </c:pt>
                <c:pt idx="1368">
                  <c:v>228.99999999999571</c:v>
                </c:pt>
                <c:pt idx="1369">
                  <c:v>229.16666666666237</c:v>
                </c:pt>
                <c:pt idx="1370">
                  <c:v>229.33333333332902</c:v>
                </c:pt>
                <c:pt idx="1371">
                  <c:v>229.49999999999568</c:v>
                </c:pt>
                <c:pt idx="1372">
                  <c:v>229.66666666666234</c:v>
                </c:pt>
                <c:pt idx="1373">
                  <c:v>229.83333333332899</c:v>
                </c:pt>
                <c:pt idx="1374">
                  <c:v>229.99999999999565</c:v>
                </c:pt>
                <c:pt idx="1375">
                  <c:v>230.16666666666231</c:v>
                </c:pt>
                <c:pt idx="1376">
                  <c:v>230.33333333332897</c:v>
                </c:pt>
                <c:pt idx="1377">
                  <c:v>230.49999999999562</c:v>
                </c:pt>
                <c:pt idx="1378">
                  <c:v>230.66666666666228</c:v>
                </c:pt>
                <c:pt idx="1379">
                  <c:v>230.83333333332894</c:v>
                </c:pt>
                <c:pt idx="1380">
                  <c:v>230.99999999999559</c:v>
                </c:pt>
                <c:pt idx="1381">
                  <c:v>231.16666666666225</c:v>
                </c:pt>
                <c:pt idx="1382">
                  <c:v>231.33333333332891</c:v>
                </c:pt>
                <c:pt idx="1383">
                  <c:v>231.49999999999557</c:v>
                </c:pt>
                <c:pt idx="1384">
                  <c:v>231.66666666666222</c:v>
                </c:pt>
                <c:pt idx="1385">
                  <c:v>231.83333333332888</c:v>
                </c:pt>
                <c:pt idx="1386">
                  <c:v>231.99999999999554</c:v>
                </c:pt>
                <c:pt idx="1387">
                  <c:v>232.16666666666219</c:v>
                </c:pt>
                <c:pt idx="1388">
                  <c:v>232.33333333332885</c:v>
                </c:pt>
                <c:pt idx="1389">
                  <c:v>232.49999999999551</c:v>
                </c:pt>
                <c:pt idx="1390">
                  <c:v>232.66666666666217</c:v>
                </c:pt>
                <c:pt idx="1391">
                  <c:v>232.83333333332882</c:v>
                </c:pt>
                <c:pt idx="1392">
                  <c:v>232.99999999999548</c:v>
                </c:pt>
                <c:pt idx="1393">
                  <c:v>233.16666666666214</c:v>
                </c:pt>
                <c:pt idx="1394">
                  <c:v>233.3333333333288</c:v>
                </c:pt>
                <c:pt idx="1395">
                  <c:v>233.49999999999545</c:v>
                </c:pt>
                <c:pt idx="1396">
                  <c:v>233.66666666666211</c:v>
                </c:pt>
                <c:pt idx="1397">
                  <c:v>233.83333333332877</c:v>
                </c:pt>
                <c:pt idx="1398">
                  <c:v>233.99999999999542</c:v>
                </c:pt>
                <c:pt idx="1399">
                  <c:v>234.16666666666208</c:v>
                </c:pt>
                <c:pt idx="1400">
                  <c:v>234.33333333332874</c:v>
                </c:pt>
                <c:pt idx="1401">
                  <c:v>234.4999999999954</c:v>
                </c:pt>
                <c:pt idx="1402">
                  <c:v>234.66666666666205</c:v>
                </c:pt>
                <c:pt idx="1403">
                  <c:v>234.83333333332871</c:v>
                </c:pt>
                <c:pt idx="1404">
                  <c:v>234.99999999999537</c:v>
                </c:pt>
                <c:pt idx="1405">
                  <c:v>235.16666666666202</c:v>
                </c:pt>
                <c:pt idx="1406">
                  <c:v>235.33333333332868</c:v>
                </c:pt>
                <c:pt idx="1407">
                  <c:v>235.49999999999534</c:v>
                </c:pt>
                <c:pt idx="1408">
                  <c:v>235.666666666662</c:v>
                </c:pt>
                <c:pt idx="1409">
                  <c:v>235.83333333332865</c:v>
                </c:pt>
                <c:pt idx="1410">
                  <c:v>235.99999999999531</c:v>
                </c:pt>
                <c:pt idx="1411">
                  <c:v>236.16666666666197</c:v>
                </c:pt>
                <c:pt idx="1412">
                  <c:v>236.33333333332862</c:v>
                </c:pt>
                <c:pt idx="1413">
                  <c:v>236.49999999999528</c:v>
                </c:pt>
                <c:pt idx="1414">
                  <c:v>236.66666666666194</c:v>
                </c:pt>
                <c:pt idx="1415">
                  <c:v>236.8333333333286</c:v>
                </c:pt>
                <c:pt idx="1416">
                  <c:v>236.99999999999525</c:v>
                </c:pt>
                <c:pt idx="1417">
                  <c:v>237.16666666666191</c:v>
                </c:pt>
                <c:pt idx="1418">
                  <c:v>237.33333333332857</c:v>
                </c:pt>
                <c:pt idx="1419">
                  <c:v>237.49999999999523</c:v>
                </c:pt>
                <c:pt idx="1420">
                  <c:v>237.66666666666188</c:v>
                </c:pt>
                <c:pt idx="1421">
                  <c:v>237.83333333332854</c:v>
                </c:pt>
                <c:pt idx="1422">
                  <c:v>237.9999999999952</c:v>
                </c:pt>
                <c:pt idx="1423">
                  <c:v>238.16666666666185</c:v>
                </c:pt>
                <c:pt idx="1424">
                  <c:v>238.33333333332851</c:v>
                </c:pt>
                <c:pt idx="1425">
                  <c:v>238.49999999999517</c:v>
                </c:pt>
                <c:pt idx="1426">
                  <c:v>238.66666666666183</c:v>
                </c:pt>
                <c:pt idx="1427">
                  <c:v>238.83333333332848</c:v>
                </c:pt>
                <c:pt idx="1428">
                  <c:v>238.99999999999514</c:v>
                </c:pt>
                <c:pt idx="1429">
                  <c:v>239.1666666666618</c:v>
                </c:pt>
                <c:pt idx="1430">
                  <c:v>239.33333333332845</c:v>
                </c:pt>
                <c:pt idx="1431">
                  <c:v>239.49999999999511</c:v>
                </c:pt>
                <c:pt idx="1432">
                  <c:v>239.66666666666177</c:v>
                </c:pt>
                <c:pt idx="1433">
                  <c:v>239.83333333332843</c:v>
                </c:pt>
                <c:pt idx="1434">
                  <c:v>239.99999999999508</c:v>
                </c:pt>
                <c:pt idx="1435">
                  <c:v>240.16666666666174</c:v>
                </c:pt>
                <c:pt idx="1436">
                  <c:v>240.3333333333284</c:v>
                </c:pt>
                <c:pt idx="1437">
                  <c:v>240.49999999999505</c:v>
                </c:pt>
                <c:pt idx="1438">
                  <c:v>240.66666666666171</c:v>
                </c:pt>
                <c:pt idx="1439">
                  <c:v>240.83333333332837</c:v>
                </c:pt>
                <c:pt idx="1440">
                  <c:v>240.99999999999503</c:v>
                </c:pt>
                <c:pt idx="1441">
                  <c:v>241.16666666666168</c:v>
                </c:pt>
                <c:pt idx="1442">
                  <c:v>241.33333333332834</c:v>
                </c:pt>
                <c:pt idx="1443">
                  <c:v>241.499999999995</c:v>
                </c:pt>
                <c:pt idx="1444">
                  <c:v>241.66666666666165</c:v>
                </c:pt>
                <c:pt idx="1445">
                  <c:v>241.83333333332831</c:v>
                </c:pt>
                <c:pt idx="1446">
                  <c:v>241.99999999999497</c:v>
                </c:pt>
                <c:pt idx="1447">
                  <c:v>242.16666666666163</c:v>
                </c:pt>
                <c:pt idx="1448">
                  <c:v>242.33333333332828</c:v>
                </c:pt>
                <c:pt idx="1449">
                  <c:v>242.49999999999494</c:v>
                </c:pt>
                <c:pt idx="1450">
                  <c:v>242.6666666666616</c:v>
                </c:pt>
                <c:pt idx="1451">
                  <c:v>242.83333333332826</c:v>
                </c:pt>
                <c:pt idx="1452">
                  <c:v>242.99999999999491</c:v>
                </c:pt>
                <c:pt idx="1453">
                  <c:v>243.16666666666157</c:v>
                </c:pt>
                <c:pt idx="1454">
                  <c:v>243.33333333332823</c:v>
                </c:pt>
                <c:pt idx="1455">
                  <c:v>243.49999999999488</c:v>
                </c:pt>
                <c:pt idx="1456">
                  <c:v>243.66666666666154</c:v>
                </c:pt>
                <c:pt idx="1457">
                  <c:v>243.8333333333282</c:v>
                </c:pt>
                <c:pt idx="1458">
                  <c:v>243.99999999999486</c:v>
                </c:pt>
                <c:pt idx="1459">
                  <c:v>244.16666666666151</c:v>
                </c:pt>
                <c:pt idx="1460">
                  <c:v>244.33333333332817</c:v>
                </c:pt>
                <c:pt idx="1461">
                  <c:v>244.49999999999483</c:v>
                </c:pt>
                <c:pt idx="1462">
                  <c:v>244.66666666666148</c:v>
                </c:pt>
                <c:pt idx="1463">
                  <c:v>244.83333333332814</c:v>
                </c:pt>
                <c:pt idx="1464">
                  <c:v>244.9999999999948</c:v>
                </c:pt>
                <c:pt idx="1465">
                  <c:v>245.16666666666146</c:v>
                </c:pt>
                <c:pt idx="1466">
                  <c:v>245.33333333332811</c:v>
                </c:pt>
                <c:pt idx="1467">
                  <c:v>245.49999999999477</c:v>
                </c:pt>
                <c:pt idx="1468">
                  <c:v>245.66666666666143</c:v>
                </c:pt>
                <c:pt idx="1469">
                  <c:v>245.83333333332808</c:v>
                </c:pt>
                <c:pt idx="1470">
                  <c:v>245.99999999999474</c:v>
                </c:pt>
                <c:pt idx="1471">
                  <c:v>246.1666666666614</c:v>
                </c:pt>
                <c:pt idx="1472">
                  <c:v>246.33333333332806</c:v>
                </c:pt>
                <c:pt idx="1473">
                  <c:v>246.49999999999471</c:v>
                </c:pt>
                <c:pt idx="1474">
                  <c:v>246.66666666666137</c:v>
                </c:pt>
                <c:pt idx="1475">
                  <c:v>246.83333333332803</c:v>
                </c:pt>
                <c:pt idx="1476">
                  <c:v>246.99999999999469</c:v>
                </c:pt>
                <c:pt idx="1477">
                  <c:v>247.16666666666134</c:v>
                </c:pt>
                <c:pt idx="1478">
                  <c:v>247.333333333328</c:v>
                </c:pt>
                <c:pt idx="1479">
                  <c:v>247.49999999999466</c:v>
                </c:pt>
                <c:pt idx="1480">
                  <c:v>247.66666666666131</c:v>
                </c:pt>
                <c:pt idx="1481">
                  <c:v>247.83333333332797</c:v>
                </c:pt>
                <c:pt idx="1482">
                  <c:v>247.99999999999463</c:v>
                </c:pt>
                <c:pt idx="1483">
                  <c:v>248.16666666666129</c:v>
                </c:pt>
                <c:pt idx="1484">
                  <c:v>248.33333333332794</c:v>
                </c:pt>
                <c:pt idx="1485">
                  <c:v>248.4999999999946</c:v>
                </c:pt>
                <c:pt idx="1486">
                  <c:v>248.66666666666126</c:v>
                </c:pt>
                <c:pt idx="1487">
                  <c:v>248.83333333332791</c:v>
                </c:pt>
                <c:pt idx="1488">
                  <c:v>248.99999999999457</c:v>
                </c:pt>
                <c:pt idx="1489">
                  <c:v>249.16666666666123</c:v>
                </c:pt>
                <c:pt idx="1490">
                  <c:v>249.33333333332789</c:v>
                </c:pt>
                <c:pt idx="1491">
                  <c:v>249.49999999999454</c:v>
                </c:pt>
                <c:pt idx="1492">
                  <c:v>249.6666666666612</c:v>
                </c:pt>
                <c:pt idx="1493">
                  <c:v>249.83333333332786</c:v>
                </c:pt>
                <c:pt idx="1494">
                  <c:v>249.99999999999451</c:v>
                </c:pt>
                <c:pt idx="1495">
                  <c:v>250.16666666666117</c:v>
                </c:pt>
                <c:pt idx="1496">
                  <c:v>250.33333333332783</c:v>
                </c:pt>
                <c:pt idx="1497">
                  <c:v>250.49999999999449</c:v>
                </c:pt>
                <c:pt idx="1498">
                  <c:v>250.66666666666114</c:v>
                </c:pt>
                <c:pt idx="1499">
                  <c:v>250.8333333333278</c:v>
                </c:pt>
                <c:pt idx="1500">
                  <c:v>250.99999999999446</c:v>
                </c:pt>
                <c:pt idx="1501">
                  <c:v>251.16666666666111</c:v>
                </c:pt>
                <c:pt idx="1502">
                  <c:v>251.33333333332777</c:v>
                </c:pt>
                <c:pt idx="1503">
                  <c:v>251.49999999999443</c:v>
                </c:pt>
                <c:pt idx="1504">
                  <c:v>251.66666666666109</c:v>
                </c:pt>
                <c:pt idx="1505">
                  <c:v>251.83333333332774</c:v>
                </c:pt>
                <c:pt idx="1506">
                  <c:v>251.9999999999944</c:v>
                </c:pt>
                <c:pt idx="1507">
                  <c:v>252.16666666666106</c:v>
                </c:pt>
                <c:pt idx="1508">
                  <c:v>252.33333333332772</c:v>
                </c:pt>
                <c:pt idx="1509">
                  <c:v>252.49999999999437</c:v>
                </c:pt>
                <c:pt idx="1510">
                  <c:v>252.66666666666103</c:v>
                </c:pt>
                <c:pt idx="1511">
                  <c:v>252.83333333332769</c:v>
                </c:pt>
                <c:pt idx="1512">
                  <c:v>252.99999999999434</c:v>
                </c:pt>
                <c:pt idx="1513">
                  <c:v>253.166666666661</c:v>
                </c:pt>
                <c:pt idx="1514">
                  <c:v>253.33333333332766</c:v>
                </c:pt>
                <c:pt idx="1515">
                  <c:v>253.49999999999432</c:v>
                </c:pt>
                <c:pt idx="1516">
                  <c:v>253.66666666666097</c:v>
                </c:pt>
                <c:pt idx="1517">
                  <c:v>253.83333333332763</c:v>
                </c:pt>
                <c:pt idx="1518">
                  <c:v>253.99999999999429</c:v>
                </c:pt>
                <c:pt idx="1519">
                  <c:v>254.16666666666094</c:v>
                </c:pt>
                <c:pt idx="1520">
                  <c:v>254.3333333333276</c:v>
                </c:pt>
                <c:pt idx="1521">
                  <c:v>254.49999999999426</c:v>
                </c:pt>
                <c:pt idx="1522">
                  <c:v>254.66666666666092</c:v>
                </c:pt>
                <c:pt idx="1523">
                  <c:v>254.83333333332757</c:v>
                </c:pt>
                <c:pt idx="1524">
                  <c:v>254.99999999999423</c:v>
                </c:pt>
                <c:pt idx="1525">
                  <c:v>255.16666666666089</c:v>
                </c:pt>
                <c:pt idx="1526">
                  <c:v>255.33333333332754</c:v>
                </c:pt>
                <c:pt idx="1527">
                  <c:v>255.4999999999942</c:v>
                </c:pt>
                <c:pt idx="1528">
                  <c:v>255.66666666666086</c:v>
                </c:pt>
                <c:pt idx="1529">
                  <c:v>255.83333333332752</c:v>
                </c:pt>
                <c:pt idx="1530">
                  <c:v>255.99999999999417</c:v>
                </c:pt>
                <c:pt idx="1531">
                  <c:v>256.16666666666083</c:v>
                </c:pt>
                <c:pt idx="1532">
                  <c:v>256.33333333332752</c:v>
                </c:pt>
                <c:pt idx="1533">
                  <c:v>256.4999999999942</c:v>
                </c:pt>
                <c:pt idx="1534">
                  <c:v>256.66666666666089</c:v>
                </c:pt>
                <c:pt idx="1535">
                  <c:v>256.83333333332757</c:v>
                </c:pt>
                <c:pt idx="1536">
                  <c:v>256.99999999999426</c:v>
                </c:pt>
                <c:pt idx="1537">
                  <c:v>257.16666666666094</c:v>
                </c:pt>
                <c:pt idx="1538">
                  <c:v>257.33333333332763</c:v>
                </c:pt>
                <c:pt idx="1539">
                  <c:v>257.49999999999432</c:v>
                </c:pt>
                <c:pt idx="1540">
                  <c:v>257.666666666661</c:v>
                </c:pt>
                <c:pt idx="1541">
                  <c:v>257.83333333332769</c:v>
                </c:pt>
                <c:pt idx="1542">
                  <c:v>257.99999999999437</c:v>
                </c:pt>
                <c:pt idx="1543">
                  <c:v>258.16666666666106</c:v>
                </c:pt>
                <c:pt idx="1544">
                  <c:v>258.33333333332774</c:v>
                </c:pt>
                <c:pt idx="1545">
                  <c:v>258.49999999999443</c:v>
                </c:pt>
                <c:pt idx="1546">
                  <c:v>258.66666666666111</c:v>
                </c:pt>
                <c:pt idx="1547">
                  <c:v>258.8333333333278</c:v>
                </c:pt>
                <c:pt idx="1548">
                  <c:v>258.99999999999449</c:v>
                </c:pt>
                <c:pt idx="1549">
                  <c:v>259.16666666666117</c:v>
                </c:pt>
                <c:pt idx="1550">
                  <c:v>259.33333333332786</c:v>
                </c:pt>
                <c:pt idx="1551">
                  <c:v>259.49999999999454</c:v>
                </c:pt>
                <c:pt idx="1552">
                  <c:v>259.66666666666123</c:v>
                </c:pt>
                <c:pt idx="1553">
                  <c:v>259.83333333332791</c:v>
                </c:pt>
                <c:pt idx="1554">
                  <c:v>259.9999999999946</c:v>
                </c:pt>
                <c:pt idx="1555">
                  <c:v>260.16666666666129</c:v>
                </c:pt>
                <c:pt idx="1556">
                  <c:v>260.33333333332797</c:v>
                </c:pt>
                <c:pt idx="1557">
                  <c:v>260.49999999999466</c:v>
                </c:pt>
                <c:pt idx="1558">
                  <c:v>260.66666666666134</c:v>
                </c:pt>
                <c:pt idx="1559">
                  <c:v>260.83333333332803</c:v>
                </c:pt>
                <c:pt idx="1560">
                  <c:v>260.99999999999471</c:v>
                </c:pt>
                <c:pt idx="1561">
                  <c:v>261.1666666666614</c:v>
                </c:pt>
                <c:pt idx="1562">
                  <c:v>261.33333333332808</c:v>
                </c:pt>
                <c:pt idx="1563">
                  <c:v>261.49999999999477</c:v>
                </c:pt>
                <c:pt idx="1564">
                  <c:v>261.66666666666146</c:v>
                </c:pt>
                <c:pt idx="1565">
                  <c:v>261.83333333332814</c:v>
                </c:pt>
                <c:pt idx="1566">
                  <c:v>261.99999999999483</c:v>
                </c:pt>
                <c:pt idx="1567">
                  <c:v>262.16666666666151</c:v>
                </c:pt>
                <c:pt idx="1568">
                  <c:v>262.3333333333282</c:v>
                </c:pt>
                <c:pt idx="1569">
                  <c:v>262.49999999999488</c:v>
                </c:pt>
                <c:pt idx="1570">
                  <c:v>262.66666666666157</c:v>
                </c:pt>
                <c:pt idx="1571">
                  <c:v>262.83333333332826</c:v>
                </c:pt>
                <c:pt idx="1572">
                  <c:v>262.99999999999494</c:v>
                </c:pt>
                <c:pt idx="1573">
                  <c:v>263.16666666666163</c:v>
                </c:pt>
                <c:pt idx="1574">
                  <c:v>263.33333333332831</c:v>
                </c:pt>
                <c:pt idx="1575">
                  <c:v>263.499999999995</c:v>
                </c:pt>
                <c:pt idx="1576">
                  <c:v>263.66666666666168</c:v>
                </c:pt>
                <c:pt idx="1577">
                  <c:v>263.83333333332837</c:v>
                </c:pt>
                <c:pt idx="1578">
                  <c:v>263.99999999999505</c:v>
                </c:pt>
                <c:pt idx="1579">
                  <c:v>264.16666666666174</c:v>
                </c:pt>
                <c:pt idx="1580">
                  <c:v>264.33333333332843</c:v>
                </c:pt>
                <c:pt idx="1581">
                  <c:v>264.49999999999511</c:v>
                </c:pt>
                <c:pt idx="1582">
                  <c:v>264.6666666666618</c:v>
                </c:pt>
                <c:pt idx="1583">
                  <c:v>264.83333333332848</c:v>
                </c:pt>
                <c:pt idx="1584">
                  <c:v>264.99999999999517</c:v>
                </c:pt>
                <c:pt idx="1585">
                  <c:v>265.16666666666185</c:v>
                </c:pt>
                <c:pt idx="1586">
                  <c:v>265.33333333332854</c:v>
                </c:pt>
                <c:pt idx="1587">
                  <c:v>265.49999999999523</c:v>
                </c:pt>
                <c:pt idx="1588">
                  <c:v>265.66666666666191</c:v>
                </c:pt>
                <c:pt idx="1589">
                  <c:v>265.8333333333286</c:v>
                </c:pt>
                <c:pt idx="1590">
                  <c:v>265.99999999999528</c:v>
                </c:pt>
                <c:pt idx="1591">
                  <c:v>266.16666666666197</c:v>
                </c:pt>
                <c:pt idx="1592">
                  <c:v>266.33333333332865</c:v>
                </c:pt>
                <c:pt idx="1593">
                  <c:v>266.49999999999534</c:v>
                </c:pt>
                <c:pt idx="1594">
                  <c:v>266.66666666666202</c:v>
                </c:pt>
                <c:pt idx="1595">
                  <c:v>266.83333333332871</c:v>
                </c:pt>
                <c:pt idx="1596">
                  <c:v>266.9999999999954</c:v>
                </c:pt>
                <c:pt idx="1597">
                  <c:v>267.16666666666208</c:v>
                </c:pt>
                <c:pt idx="1598">
                  <c:v>267.33333333332877</c:v>
                </c:pt>
                <c:pt idx="1599">
                  <c:v>267.49999999999545</c:v>
                </c:pt>
                <c:pt idx="1600">
                  <c:v>267.66666666666214</c:v>
                </c:pt>
                <c:pt idx="1601">
                  <c:v>267.83333333332882</c:v>
                </c:pt>
                <c:pt idx="1602">
                  <c:v>267.99999999999551</c:v>
                </c:pt>
                <c:pt idx="1603">
                  <c:v>268.16666666666219</c:v>
                </c:pt>
                <c:pt idx="1604">
                  <c:v>268.33333333332888</c:v>
                </c:pt>
                <c:pt idx="1605">
                  <c:v>268.49999999999557</c:v>
                </c:pt>
                <c:pt idx="1606">
                  <c:v>268.66666666666225</c:v>
                </c:pt>
                <c:pt idx="1607">
                  <c:v>268.83333333332894</c:v>
                </c:pt>
                <c:pt idx="1608">
                  <c:v>268.99999999999562</c:v>
                </c:pt>
                <c:pt idx="1609">
                  <c:v>269.16666666666231</c:v>
                </c:pt>
                <c:pt idx="1610">
                  <c:v>269.33333333332899</c:v>
                </c:pt>
                <c:pt idx="1611">
                  <c:v>269.49999999999568</c:v>
                </c:pt>
                <c:pt idx="1612">
                  <c:v>269.66666666666237</c:v>
                </c:pt>
                <c:pt idx="1613">
                  <c:v>269.83333333332905</c:v>
                </c:pt>
                <c:pt idx="1614">
                  <c:v>269.99999999999574</c:v>
                </c:pt>
                <c:pt idx="1615">
                  <c:v>270.16666666666242</c:v>
                </c:pt>
                <c:pt idx="1616">
                  <c:v>270.33333333332911</c:v>
                </c:pt>
                <c:pt idx="1617">
                  <c:v>270.49999999999579</c:v>
                </c:pt>
                <c:pt idx="1618">
                  <c:v>270.66666666666248</c:v>
                </c:pt>
                <c:pt idx="1619">
                  <c:v>270.83333333332916</c:v>
                </c:pt>
                <c:pt idx="1620">
                  <c:v>270.99999999999585</c:v>
                </c:pt>
                <c:pt idx="1621">
                  <c:v>271.16666666666254</c:v>
                </c:pt>
                <c:pt idx="1622">
                  <c:v>271.33333333332922</c:v>
                </c:pt>
                <c:pt idx="1623">
                  <c:v>271.49999999999591</c:v>
                </c:pt>
                <c:pt idx="1624">
                  <c:v>271.66666666666259</c:v>
                </c:pt>
                <c:pt idx="1625">
                  <c:v>271.83333333332928</c:v>
                </c:pt>
                <c:pt idx="1626">
                  <c:v>271.99999999999596</c:v>
                </c:pt>
                <c:pt idx="1627">
                  <c:v>272.16666666666265</c:v>
                </c:pt>
                <c:pt idx="1628">
                  <c:v>272.33333333332934</c:v>
                </c:pt>
                <c:pt idx="1629">
                  <c:v>272.49999999999602</c:v>
                </c:pt>
                <c:pt idx="1630">
                  <c:v>272.66666666666271</c:v>
                </c:pt>
                <c:pt idx="1631">
                  <c:v>272.83333333332939</c:v>
                </c:pt>
                <c:pt idx="1632">
                  <c:v>272.99999999999608</c:v>
                </c:pt>
                <c:pt idx="1633">
                  <c:v>273.16666666666276</c:v>
                </c:pt>
                <c:pt idx="1634">
                  <c:v>273.33333333332945</c:v>
                </c:pt>
                <c:pt idx="1635">
                  <c:v>273.49999999999613</c:v>
                </c:pt>
                <c:pt idx="1636">
                  <c:v>273.66666666666282</c:v>
                </c:pt>
                <c:pt idx="1637">
                  <c:v>273.83333333332951</c:v>
                </c:pt>
                <c:pt idx="1638">
                  <c:v>273.99999999999619</c:v>
                </c:pt>
                <c:pt idx="1639">
                  <c:v>274.16666666666288</c:v>
                </c:pt>
                <c:pt idx="1640">
                  <c:v>274.33333333332956</c:v>
                </c:pt>
                <c:pt idx="1641">
                  <c:v>274.49999999999625</c:v>
                </c:pt>
                <c:pt idx="1642">
                  <c:v>274.66666666666293</c:v>
                </c:pt>
                <c:pt idx="1643">
                  <c:v>274.83333333332962</c:v>
                </c:pt>
                <c:pt idx="1644">
                  <c:v>274.99999999999631</c:v>
                </c:pt>
                <c:pt idx="1645">
                  <c:v>275.16666666666299</c:v>
                </c:pt>
                <c:pt idx="1646">
                  <c:v>275.33333333332968</c:v>
                </c:pt>
                <c:pt idx="1647">
                  <c:v>275.49999999999636</c:v>
                </c:pt>
                <c:pt idx="1648">
                  <c:v>275.66666666666305</c:v>
                </c:pt>
                <c:pt idx="1649">
                  <c:v>275.83333333332973</c:v>
                </c:pt>
                <c:pt idx="1650">
                  <c:v>275.99999999999642</c:v>
                </c:pt>
                <c:pt idx="1651">
                  <c:v>276.1666666666631</c:v>
                </c:pt>
                <c:pt idx="1652">
                  <c:v>276.33333333332979</c:v>
                </c:pt>
                <c:pt idx="1653">
                  <c:v>276.49999999999648</c:v>
                </c:pt>
                <c:pt idx="1654">
                  <c:v>276.66666666666316</c:v>
                </c:pt>
                <c:pt idx="1655">
                  <c:v>276.83333333332985</c:v>
                </c:pt>
                <c:pt idx="1656">
                  <c:v>276.99999999999653</c:v>
                </c:pt>
                <c:pt idx="1657">
                  <c:v>277.16666666666322</c:v>
                </c:pt>
                <c:pt idx="1658">
                  <c:v>277.3333333333299</c:v>
                </c:pt>
                <c:pt idx="1659">
                  <c:v>277.49999999999659</c:v>
                </c:pt>
                <c:pt idx="1660">
                  <c:v>277.66666666666328</c:v>
                </c:pt>
                <c:pt idx="1661">
                  <c:v>277.83333333332996</c:v>
                </c:pt>
                <c:pt idx="1662">
                  <c:v>277.99999999999665</c:v>
                </c:pt>
                <c:pt idx="1663">
                  <c:v>278.16666666666333</c:v>
                </c:pt>
                <c:pt idx="1664">
                  <c:v>278.33333333333002</c:v>
                </c:pt>
                <c:pt idx="1665">
                  <c:v>278.4999999999967</c:v>
                </c:pt>
                <c:pt idx="1666">
                  <c:v>278.66666666666339</c:v>
                </c:pt>
                <c:pt idx="1667">
                  <c:v>278.83333333333007</c:v>
                </c:pt>
                <c:pt idx="1668">
                  <c:v>278.99999999999676</c:v>
                </c:pt>
                <c:pt idx="1669">
                  <c:v>279.16666666666345</c:v>
                </c:pt>
                <c:pt idx="1670">
                  <c:v>279.33333333333013</c:v>
                </c:pt>
                <c:pt idx="1671">
                  <c:v>279.49999999999682</c:v>
                </c:pt>
                <c:pt idx="1672">
                  <c:v>279.6666666666635</c:v>
                </c:pt>
                <c:pt idx="1673">
                  <c:v>279.83333333333019</c:v>
                </c:pt>
                <c:pt idx="1674">
                  <c:v>279.99999999999687</c:v>
                </c:pt>
                <c:pt idx="1675">
                  <c:v>280.16666666666356</c:v>
                </c:pt>
                <c:pt idx="1676">
                  <c:v>280.33333333333024</c:v>
                </c:pt>
                <c:pt idx="1677">
                  <c:v>280.49999999999693</c:v>
                </c:pt>
                <c:pt idx="1678">
                  <c:v>280.66666666666362</c:v>
                </c:pt>
                <c:pt idx="1679">
                  <c:v>280.8333333333303</c:v>
                </c:pt>
                <c:pt idx="1680">
                  <c:v>280.99999999999699</c:v>
                </c:pt>
                <c:pt idx="1681">
                  <c:v>281.16666666666367</c:v>
                </c:pt>
                <c:pt idx="1682">
                  <c:v>281.33333333333036</c:v>
                </c:pt>
                <c:pt idx="1683">
                  <c:v>281.49999999999704</c:v>
                </c:pt>
                <c:pt idx="1684">
                  <c:v>281.66666666666373</c:v>
                </c:pt>
                <c:pt idx="1685">
                  <c:v>281.83333333333042</c:v>
                </c:pt>
                <c:pt idx="1686">
                  <c:v>281.9999999999971</c:v>
                </c:pt>
                <c:pt idx="1687">
                  <c:v>282.16666666666379</c:v>
                </c:pt>
                <c:pt idx="1688">
                  <c:v>282.33333333333047</c:v>
                </c:pt>
                <c:pt idx="1689">
                  <c:v>282.49999999999716</c:v>
                </c:pt>
                <c:pt idx="1690">
                  <c:v>282.66666666666384</c:v>
                </c:pt>
                <c:pt idx="1691">
                  <c:v>282.83333333333053</c:v>
                </c:pt>
                <c:pt idx="1692">
                  <c:v>282.99999999999721</c:v>
                </c:pt>
                <c:pt idx="1693">
                  <c:v>283.1666666666639</c:v>
                </c:pt>
                <c:pt idx="1694">
                  <c:v>283.33333333333059</c:v>
                </c:pt>
                <c:pt idx="1695">
                  <c:v>283.49999999999727</c:v>
                </c:pt>
                <c:pt idx="1696">
                  <c:v>283.66666666666396</c:v>
                </c:pt>
                <c:pt idx="1697">
                  <c:v>283.83333333333064</c:v>
                </c:pt>
                <c:pt idx="1698">
                  <c:v>283.99999999999733</c:v>
                </c:pt>
                <c:pt idx="1699">
                  <c:v>284.16666666666401</c:v>
                </c:pt>
                <c:pt idx="1700">
                  <c:v>284.3333333333307</c:v>
                </c:pt>
                <c:pt idx="1701">
                  <c:v>284.49999999999739</c:v>
                </c:pt>
                <c:pt idx="1702">
                  <c:v>284.66666666666407</c:v>
                </c:pt>
                <c:pt idx="1703">
                  <c:v>284.83333333333076</c:v>
                </c:pt>
                <c:pt idx="1704">
                  <c:v>284.99999999999744</c:v>
                </c:pt>
                <c:pt idx="1705">
                  <c:v>285.16666666666413</c:v>
                </c:pt>
                <c:pt idx="1706">
                  <c:v>285.33333333333081</c:v>
                </c:pt>
                <c:pt idx="1707">
                  <c:v>285.4999999999975</c:v>
                </c:pt>
                <c:pt idx="1708">
                  <c:v>285.66666666666418</c:v>
                </c:pt>
                <c:pt idx="1709">
                  <c:v>285.83333333333087</c:v>
                </c:pt>
                <c:pt idx="1710">
                  <c:v>285.99999999999756</c:v>
                </c:pt>
                <c:pt idx="1711">
                  <c:v>286.16666666666424</c:v>
                </c:pt>
                <c:pt idx="1712">
                  <c:v>286.33333333333093</c:v>
                </c:pt>
                <c:pt idx="1713">
                  <c:v>286.49999999999761</c:v>
                </c:pt>
                <c:pt idx="1714">
                  <c:v>286.6666666666643</c:v>
                </c:pt>
                <c:pt idx="1715">
                  <c:v>286.83333333333098</c:v>
                </c:pt>
                <c:pt idx="1716">
                  <c:v>286.99999999999767</c:v>
                </c:pt>
                <c:pt idx="1717">
                  <c:v>287.16666666666436</c:v>
                </c:pt>
                <c:pt idx="1718">
                  <c:v>287.33333333333104</c:v>
                </c:pt>
                <c:pt idx="1719">
                  <c:v>287.49999999999773</c:v>
                </c:pt>
                <c:pt idx="1720">
                  <c:v>287.66666666666441</c:v>
                </c:pt>
                <c:pt idx="1721">
                  <c:v>287.8333333333311</c:v>
                </c:pt>
                <c:pt idx="1722">
                  <c:v>287.99999999999778</c:v>
                </c:pt>
                <c:pt idx="1723">
                  <c:v>288.16666666666447</c:v>
                </c:pt>
                <c:pt idx="1724">
                  <c:v>288.33333333333115</c:v>
                </c:pt>
                <c:pt idx="1725">
                  <c:v>288.49999999999784</c:v>
                </c:pt>
                <c:pt idx="1726">
                  <c:v>288.66666666666453</c:v>
                </c:pt>
                <c:pt idx="1727">
                  <c:v>288.83333333333121</c:v>
                </c:pt>
                <c:pt idx="1728">
                  <c:v>288.9999999999979</c:v>
                </c:pt>
                <c:pt idx="1729">
                  <c:v>289.16666666666458</c:v>
                </c:pt>
                <c:pt idx="1730">
                  <c:v>289.33333333333127</c:v>
                </c:pt>
                <c:pt idx="1731">
                  <c:v>289.49999999999795</c:v>
                </c:pt>
                <c:pt idx="1732">
                  <c:v>289.66666666666464</c:v>
                </c:pt>
                <c:pt idx="1733">
                  <c:v>289.83333333333132</c:v>
                </c:pt>
                <c:pt idx="1734">
                  <c:v>289.99999999999801</c:v>
                </c:pt>
                <c:pt idx="1735">
                  <c:v>290.1666666666647</c:v>
                </c:pt>
                <c:pt idx="1736">
                  <c:v>290.33333333333138</c:v>
                </c:pt>
                <c:pt idx="1737">
                  <c:v>290.49999999999807</c:v>
                </c:pt>
                <c:pt idx="1738">
                  <c:v>290.66666666666475</c:v>
                </c:pt>
                <c:pt idx="1739">
                  <c:v>290.83333333333144</c:v>
                </c:pt>
                <c:pt idx="1740">
                  <c:v>290.99999999999812</c:v>
                </c:pt>
                <c:pt idx="1741">
                  <c:v>291.16666666666481</c:v>
                </c:pt>
                <c:pt idx="1742">
                  <c:v>291.3333333333315</c:v>
                </c:pt>
                <c:pt idx="1743">
                  <c:v>291.49999999999818</c:v>
                </c:pt>
                <c:pt idx="1744">
                  <c:v>291.66666666666487</c:v>
                </c:pt>
                <c:pt idx="1745">
                  <c:v>291.83333333333155</c:v>
                </c:pt>
                <c:pt idx="1746">
                  <c:v>291.99999999999824</c:v>
                </c:pt>
                <c:pt idx="1747">
                  <c:v>292.16666666666492</c:v>
                </c:pt>
                <c:pt idx="1748">
                  <c:v>292.33333333333161</c:v>
                </c:pt>
                <c:pt idx="1749">
                  <c:v>292.49999999999829</c:v>
                </c:pt>
                <c:pt idx="1750">
                  <c:v>292.66666666666498</c:v>
                </c:pt>
                <c:pt idx="1751">
                  <c:v>292.83333333333167</c:v>
                </c:pt>
                <c:pt idx="1752">
                  <c:v>292.99999999999835</c:v>
                </c:pt>
                <c:pt idx="1753">
                  <c:v>293.16666666666504</c:v>
                </c:pt>
                <c:pt idx="1754">
                  <c:v>293.33333333333172</c:v>
                </c:pt>
                <c:pt idx="1755">
                  <c:v>293.49999999999841</c:v>
                </c:pt>
                <c:pt idx="1756">
                  <c:v>293.66666666666509</c:v>
                </c:pt>
                <c:pt idx="1757">
                  <c:v>293.83333333333178</c:v>
                </c:pt>
                <c:pt idx="1758">
                  <c:v>293.99999999999847</c:v>
                </c:pt>
                <c:pt idx="1759">
                  <c:v>294.16666666666515</c:v>
                </c:pt>
                <c:pt idx="1760">
                  <c:v>294.33333333333184</c:v>
                </c:pt>
                <c:pt idx="1761">
                  <c:v>294.49999999999852</c:v>
                </c:pt>
                <c:pt idx="1762">
                  <c:v>294.66666666666521</c:v>
                </c:pt>
                <c:pt idx="1763">
                  <c:v>294.83333333333189</c:v>
                </c:pt>
                <c:pt idx="1764">
                  <c:v>294.99999999999858</c:v>
                </c:pt>
                <c:pt idx="1765">
                  <c:v>295.16666666666526</c:v>
                </c:pt>
                <c:pt idx="1766">
                  <c:v>295.33333333333195</c:v>
                </c:pt>
                <c:pt idx="1767">
                  <c:v>295.49999999999864</c:v>
                </c:pt>
                <c:pt idx="1768">
                  <c:v>295.66666666666532</c:v>
                </c:pt>
                <c:pt idx="1769">
                  <c:v>295.83333333333201</c:v>
                </c:pt>
                <c:pt idx="1770">
                  <c:v>295.99999999999869</c:v>
                </c:pt>
                <c:pt idx="1771">
                  <c:v>296.16666666666538</c:v>
                </c:pt>
                <c:pt idx="1772">
                  <c:v>296.33333333333206</c:v>
                </c:pt>
                <c:pt idx="1773">
                  <c:v>296.49999999999875</c:v>
                </c:pt>
                <c:pt idx="1774">
                  <c:v>296.66666666666544</c:v>
                </c:pt>
                <c:pt idx="1775">
                  <c:v>296.83333333333212</c:v>
                </c:pt>
                <c:pt idx="1776">
                  <c:v>296.99999999999881</c:v>
                </c:pt>
                <c:pt idx="1777">
                  <c:v>297.16666666666549</c:v>
                </c:pt>
                <c:pt idx="1778">
                  <c:v>297.33333333333218</c:v>
                </c:pt>
                <c:pt idx="1779">
                  <c:v>297.49999999999886</c:v>
                </c:pt>
                <c:pt idx="1780">
                  <c:v>297.66666666666555</c:v>
                </c:pt>
                <c:pt idx="1781">
                  <c:v>297.83333333333223</c:v>
                </c:pt>
                <c:pt idx="1782">
                  <c:v>297.99999999999892</c:v>
                </c:pt>
                <c:pt idx="1783">
                  <c:v>298.16666666666561</c:v>
                </c:pt>
                <c:pt idx="1784">
                  <c:v>298.33333333333229</c:v>
                </c:pt>
                <c:pt idx="1785">
                  <c:v>298.49999999999898</c:v>
                </c:pt>
                <c:pt idx="1786">
                  <c:v>298.66666666666566</c:v>
                </c:pt>
                <c:pt idx="1787">
                  <c:v>298.83333333333235</c:v>
                </c:pt>
                <c:pt idx="1788">
                  <c:v>298.99999999999903</c:v>
                </c:pt>
                <c:pt idx="1789">
                  <c:v>299.16666666666572</c:v>
                </c:pt>
                <c:pt idx="1790">
                  <c:v>299.3333333333324</c:v>
                </c:pt>
                <c:pt idx="1791">
                  <c:v>299.49999999999909</c:v>
                </c:pt>
                <c:pt idx="1792">
                  <c:v>299.66666666666578</c:v>
                </c:pt>
                <c:pt idx="1793">
                  <c:v>299.83333333333246</c:v>
                </c:pt>
                <c:pt idx="1794">
                  <c:v>299.99999999999915</c:v>
                </c:pt>
                <c:pt idx="1795">
                  <c:v>300.16666666666583</c:v>
                </c:pt>
                <c:pt idx="1796">
                  <c:v>300.33333333333252</c:v>
                </c:pt>
                <c:pt idx="1797">
                  <c:v>300.4999999999992</c:v>
                </c:pt>
                <c:pt idx="1798">
                  <c:v>300.66666666666589</c:v>
                </c:pt>
                <c:pt idx="1799">
                  <c:v>300.83333333333258</c:v>
                </c:pt>
                <c:pt idx="1800">
                  <c:v>300.99999999999926</c:v>
                </c:pt>
                <c:pt idx="1801">
                  <c:v>301.16666666666595</c:v>
                </c:pt>
                <c:pt idx="1802">
                  <c:v>301.33333333333263</c:v>
                </c:pt>
                <c:pt idx="1803">
                  <c:v>301.49999999999932</c:v>
                </c:pt>
                <c:pt idx="1804">
                  <c:v>301.666666666666</c:v>
                </c:pt>
                <c:pt idx="1805">
                  <c:v>301.83333333333269</c:v>
                </c:pt>
                <c:pt idx="1806">
                  <c:v>301.99999999999937</c:v>
                </c:pt>
                <c:pt idx="1807">
                  <c:v>302.16666666666606</c:v>
                </c:pt>
                <c:pt idx="1808">
                  <c:v>302.33333333333275</c:v>
                </c:pt>
                <c:pt idx="1809">
                  <c:v>302.49999999999943</c:v>
                </c:pt>
                <c:pt idx="1810">
                  <c:v>302.66666666666612</c:v>
                </c:pt>
                <c:pt idx="1811">
                  <c:v>302.8333333333328</c:v>
                </c:pt>
                <c:pt idx="1812">
                  <c:v>302.99999999999949</c:v>
                </c:pt>
                <c:pt idx="1813">
                  <c:v>303.16666666666617</c:v>
                </c:pt>
                <c:pt idx="1814">
                  <c:v>303.33333333333286</c:v>
                </c:pt>
                <c:pt idx="1815">
                  <c:v>303.49999999999955</c:v>
                </c:pt>
                <c:pt idx="1816">
                  <c:v>303.66666666666623</c:v>
                </c:pt>
                <c:pt idx="1817">
                  <c:v>303.83333333333292</c:v>
                </c:pt>
                <c:pt idx="1818">
                  <c:v>303.9999999999996</c:v>
                </c:pt>
                <c:pt idx="1819">
                  <c:v>304.16666666666629</c:v>
                </c:pt>
                <c:pt idx="1820">
                  <c:v>304.33333333333297</c:v>
                </c:pt>
                <c:pt idx="1821">
                  <c:v>304.49999999999966</c:v>
                </c:pt>
                <c:pt idx="1822">
                  <c:v>304.66666666666634</c:v>
                </c:pt>
                <c:pt idx="1823">
                  <c:v>304.83333333333303</c:v>
                </c:pt>
                <c:pt idx="1824">
                  <c:v>304.99999999999972</c:v>
                </c:pt>
                <c:pt idx="1825">
                  <c:v>305.1666666666664</c:v>
                </c:pt>
                <c:pt idx="1826">
                  <c:v>305.33333333333309</c:v>
                </c:pt>
                <c:pt idx="1827">
                  <c:v>305.49999999999977</c:v>
                </c:pt>
                <c:pt idx="1828">
                  <c:v>305.66666666666646</c:v>
                </c:pt>
                <c:pt idx="1829">
                  <c:v>305.83333333333314</c:v>
                </c:pt>
                <c:pt idx="1830">
                  <c:v>305.99999999999983</c:v>
                </c:pt>
                <c:pt idx="1831">
                  <c:v>306.16666666666652</c:v>
                </c:pt>
                <c:pt idx="1832">
                  <c:v>306.3333333333332</c:v>
                </c:pt>
                <c:pt idx="1833">
                  <c:v>306.49999999999989</c:v>
                </c:pt>
                <c:pt idx="1834">
                  <c:v>306.66666666666657</c:v>
                </c:pt>
                <c:pt idx="1835">
                  <c:v>306.83333333333326</c:v>
                </c:pt>
                <c:pt idx="1836">
                  <c:v>306.99999999999994</c:v>
                </c:pt>
                <c:pt idx="1837">
                  <c:v>307.16666666666663</c:v>
                </c:pt>
                <c:pt idx="1838">
                  <c:v>307.33333333333331</c:v>
                </c:pt>
                <c:pt idx="1839">
                  <c:v>307.5</c:v>
                </c:pt>
                <c:pt idx="1840">
                  <c:v>307.66666666666669</c:v>
                </c:pt>
                <c:pt idx="1841">
                  <c:v>307.83333333333337</c:v>
                </c:pt>
                <c:pt idx="1842">
                  <c:v>308.00000000000006</c:v>
                </c:pt>
                <c:pt idx="1843">
                  <c:v>308.16666666666674</c:v>
                </c:pt>
                <c:pt idx="1844">
                  <c:v>308.33333333333343</c:v>
                </c:pt>
                <c:pt idx="1845">
                  <c:v>308.50000000000011</c:v>
                </c:pt>
                <c:pt idx="1846">
                  <c:v>308.6666666666668</c:v>
                </c:pt>
                <c:pt idx="1847">
                  <c:v>308.83333333333348</c:v>
                </c:pt>
                <c:pt idx="1848">
                  <c:v>309.00000000000017</c:v>
                </c:pt>
                <c:pt idx="1849">
                  <c:v>309.16666666666686</c:v>
                </c:pt>
                <c:pt idx="1850">
                  <c:v>309.33333333333354</c:v>
                </c:pt>
                <c:pt idx="1851">
                  <c:v>309.50000000000023</c:v>
                </c:pt>
                <c:pt idx="1852">
                  <c:v>309.66666666666691</c:v>
                </c:pt>
                <c:pt idx="1853">
                  <c:v>309.8333333333336</c:v>
                </c:pt>
                <c:pt idx="1854">
                  <c:v>310.00000000000028</c:v>
                </c:pt>
                <c:pt idx="1855">
                  <c:v>310.16666666666697</c:v>
                </c:pt>
                <c:pt idx="1856">
                  <c:v>310.33333333333366</c:v>
                </c:pt>
                <c:pt idx="1857">
                  <c:v>310.50000000000034</c:v>
                </c:pt>
                <c:pt idx="1858">
                  <c:v>310.66666666666703</c:v>
                </c:pt>
                <c:pt idx="1859">
                  <c:v>310.83333333333371</c:v>
                </c:pt>
                <c:pt idx="1860">
                  <c:v>311.0000000000004</c:v>
                </c:pt>
                <c:pt idx="1861">
                  <c:v>311.16666666666708</c:v>
                </c:pt>
                <c:pt idx="1862">
                  <c:v>311.33333333333377</c:v>
                </c:pt>
                <c:pt idx="1863">
                  <c:v>311.50000000000045</c:v>
                </c:pt>
                <c:pt idx="1864">
                  <c:v>311.66666666666714</c:v>
                </c:pt>
                <c:pt idx="1865">
                  <c:v>311.83333333333383</c:v>
                </c:pt>
                <c:pt idx="1866">
                  <c:v>312.00000000000051</c:v>
                </c:pt>
                <c:pt idx="1867">
                  <c:v>312.1666666666672</c:v>
                </c:pt>
                <c:pt idx="1868">
                  <c:v>312.33333333333388</c:v>
                </c:pt>
                <c:pt idx="1869">
                  <c:v>312.50000000000057</c:v>
                </c:pt>
                <c:pt idx="1870">
                  <c:v>312.66666666666725</c:v>
                </c:pt>
                <c:pt idx="1871">
                  <c:v>312.83333333333394</c:v>
                </c:pt>
                <c:pt idx="1872">
                  <c:v>313.00000000000063</c:v>
                </c:pt>
                <c:pt idx="1873">
                  <c:v>313.16666666666731</c:v>
                </c:pt>
                <c:pt idx="1874">
                  <c:v>313.333333333334</c:v>
                </c:pt>
                <c:pt idx="1875">
                  <c:v>313.50000000000068</c:v>
                </c:pt>
                <c:pt idx="1876">
                  <c:v>313.66666666666737</c:v>
                </c:pt>
                <c:pt idx="1877">
                  <c:v>313.83333333333405</c:v>
                </c:pt>
                <c:pt idx="1878">
                  <c:v>314.00000000000074</c:v>
                </c:pt>
                <c:pt idx="1879">
                  <c:v>314.16666666666742</c:v>
                </c:pt>
                <c:pt idx="1880">
                  <c:v>314.33333333333411</c:v>
                </c:pt>
                <c:pt idx="1881">
                  <c:v>314.5000000000008</c:v>
                </c:pt>
                <c:pt idx="1882">
                  <c:v>314.66666666666748</c:v>
                </c:pt>
                <c:pt idx="1883">
                  <c:v>314.83333333333417</c:v>
                </c:pt>
                <c:pt idx="1884">
                  <c:v>315.00000000000085</c:v>
                </c:pt>
                <c:pt idx="1885">
                  <c:v>315.16666666666754</c:v>
                </c:pt>
                <c:pt idx="1886">
                  <c:v>315.33333333333422</c:v>
                </c:pt>
                <c:pt idx="1887">
                  <c:v>315.50000000000091</c:v>
                </c:pt>
                <c:pt idx="1888">
                  <c:v>315.6666666666676</c:v>
                </c:pt>
                <c:pt idx="1889">
                  <c:v>315.83333333333428</c:v>
                </c:pt>
                <c:pt idx="1890">
                  <c:v>316.00000000000097</c:v>
                </c:pt>
                <c:pt idx="1891">
                  <c:v>316.16666666666765</c:v>
                </c:pt>
                <c:pt idx="1892">
                  <c:v>316.33333333333434</c:v>
                </c:pt>
                <c:pt idx="1893">
                  <c:v>316.50000000000102</c:v>
                </c:pt>
                <c:pt idx="1894">
                  <c:v>316.66666666666771</c:v>
                </c:pt>
                <c:pt idx="1895">
                  <c:v>316.83333333333439</c:v>
                </c:pt>
                <c:pt idx="1896">
                  <c:v>317.00000000000108</c:v>
                </c:pt>
                <c:pt idx="1897">
                  <c:v>317.16666666666777</c:v>
                </c:pt>
                <c:pt idx="1898">
                  <c:v>317.33333333333445</c:v>
                </c:pt>
                <c:pt idx="1899">
                  <c:v>317.50000000000114</c:v>
                </c:pt>
                <c:pt idx="1900">
                  <c:v>317.66666666666782</c:v>
                </c:pt>
                <c:pt idx="1901">
                  <c:v>317.83333333333451</c:v>
                </c:pt>
                <c:pt idx="1902">
                  <c:v>318.00000000000119</c:v>
                </c:pt>
                <c:pt idx="1903">
                  <c:v>318.16666666666788</c:v>
                </c:pt>
                <c:pt idx="1904">
                  <c:v>318.33333333333456</c:v>
                </c:pt>
                <c:pt idx="1905">
                  <c:v>318.50000000000125</c:v>
                </c:pt>
                <c:pt idx="1906">
                  <c:v>318.66666666666794</c:v>
                </c:pt>
                <c:pt idx="1907">
                  <c:v>318.83333333333462</c:v>
                </c:pt>
                <c:pt idx="1908">
                  <c:v>319.00000000000131</c:v>
                </c:pt>
                <c:pt idx="1909">
                  <c:v>319.16666666666799</c:v>
                </c:pt>
                <c:pt idx="1910">
                  <c:v>319.33333333333468</c:v>
                </c:pt>
                <c:pt idx="1911">
                  <c:v>319.50000000000136</c:v>
                </c:pt>
                <c:pt idx="1912">
                  <c:v>319.66666666666805</c:v>
                </c:pt>
                <c:pt idx="1913">
                  <c:v>319.83333333333474</c:v>
                </c:pt>
                <c:pt idx="1914">
                  <c:v>320.00000000000142</c:v>
                </c:pt>
                <c:pt idx="1915">
                  <c:v>320.16666666666811</c:v>
                </c:pt>
                <c:pt idx="1916">
                  <c:v>320.33333333333479</c:v>
                </c:pt>
                <c:pt idx="1917">
                  <c:v>320.50000000000148</c:v>
                </c:pt>
                <c:pt idx="1918">
                  <c:v>320.66666666666816</c:v>
                </c:pt>
                <c:pt idx="1919">
                  <c:v>320.83333333333485</c:v>
                </c:pt>
                <c:pt idx="1920">
                  <c:v>321.00000000000153</c:v>
                </c:pt>
                <c:pt idx="1921">
                  <c:v>321.16666666666822</c:v>
                </c:pt>
                <c:pt idx="1922">
                  <c:v>321.33333333333491</c:v>
                </c:pt>
                <c:pt idx="1923">
                  <c:v>321.50000000000159</c:v>
                </c:pt>
                <c:pt idx="1924">
                  <c:v>321.66666666666828</c:v>
                </c:pt>
                <c:pt idx="1925">
                  <c:v>321.83333333333496</c:v>
                </c:pt>
                <c:pt idx="1926">
                  <c:v>322.00000000000165</c:v>
                </c:pt>
                <c:pt idx="1927">
                  <c:v>322.16666666666833</c:v>
                </c:pt>
                <c:pt idx="1928">
                  <c:v>322.33333333333502</c:v>
                </c:pt>
                <c:pt idx="1929">
                  <c:v>322.50000000000171</c:v>
                </c:pt>
                <c:pt idx="1930">
                  <c:v>322.66666666666839</c:v>
                </c:pt>
                <c:pt idx="1931">
                  <c:v>322.83333333333508</c:v>
                </c:pt>
                <c:pt idx="1932">
                  <c:v>323.00000000000176</c:v>
                </c:pt>
                <c:pt idx="1933">
                  <c:v>323.16666666666845</c:v>
                </c:pt>
                <c:pt idx="1934">
                  <c:v>323.33333333333513</c:v>
                </c:pt>
                <c:pt idx="1935">
                  <c:v>323.50000000000182</c:v>
                </c:pt>
                <c:pt idx="1936">
                  <c:v>323.6666666666685</c:v>
                </c:pt>
                <c:pt idx="1937">
                  <c:v>323.83333333333519</c:v>
                </c:pt>
                <c:pt idx="1938">
                  <c:v>324.00000000000188</c:v>
                </c:pt>
                <c:pt idx="1939">
                  <c:v>324.16666666666856</c:v>
                </c:pt>
                <c:pt idx="1940">
                  <c:v>324.33333333333525</c:v>
                </c:pt>
                <c:pt idx="1941">
                  <c:v>324.50000000000193</c:v>
                </c:pt>
                <c:pt idx="1942">
                  <c:v>324.66666666666862</c:v>
                </c:pt>
                <c:pt idx="1943">
                  <c:v>324.8333333333353</c:v>
                </c:pt>
                <c:pt idx="1944">
                  <c:v>325.00000000000199</c:v>
                </c:pt>
                <c:pt idx="1945">
                  <c:v>325.16666666666868</c:v>
                </c:pt>
                <c:pt idx="1946">
                  <c:v>325.33333333333536</c:v>
                </c:pt>
                <c:pt idx="1947">
                  <c:v>325.50000000000205</c:v>
                </c:pt>
                <c:pt idx="1948">
                  <c:v>325.66666666666873</c:v>
                </c:pt>
                <c:pt idx="1949">
                  <c:v>325.83333333333542</c:v>
                </c:pt>
                <c:pt idx="1950">
                  <c:v>326.0000000000021</c:v>
                </c:pt>
                <c:pt idx="1951">
                  <c:v>326.16666666666879</c:v>
                </c:pt>
                <c:pt idx="1952">
                  <c:v>326.33333333333547</c:v>
                </c:pt>
                <c:pt idx="1953">
                  <c:v>326.50000000000216</c:v>
                </c:pt>
                <c:pt idx="1954">
                  <c:v>326.66666666666885</c:v>
                </c:pt>
                <c:pt idx="1955">
                  <c:v>326.83333333333553</c:v>
                </c:pt>
                <c:pt idx="1956">
                  <c:v>327.00000000000222</c:v>
                </c:pt>
                <c:pt idx="1957">
                  <c:v>327.1666666666689</c:v>
                </c:pt>
                <c:pt idx="1958">
                  <c:v>327.33333333333559</c:v>
                </c:pt>
                <c:pt idx="1959">
                  <c:v>327.50000000000227</c:v>
                </c:pt>
                <c:pt idx="1960">
                  <c:v>327.66666666666896</c:v>
                </c:pt>
                <c:pt idx="1961">
                  <c:v>327.83333333333564</c:v>
                </c:pt>
                <c:pt idx="1962">
                  <c:v>328.00000000000233</c:v>
                </c:pt>
                <c:pt idx="1963">
                  <c:v>328.16666666666902</c:v>
                </c:pt>
                <c:pt idx="1964">
                  <c:v>328.3333333333357</c:v>
                </c:pt>
                <c:pt idx="1965">
                  <c:v>328.50000000000239</c:v>
                </c:pt>
                <c:pt idx="1966">
                  <c:v>328.66666666666907</c:v>
                </c:pt>
                <c:pt idx="1967">
                  <c:v>328.83333333333576</c:v>
                </c:pt>
                <c:pt idx="1968">
                  <c:v>329.00000000000244</c:v>
                </c:pt>
                <c:pt idx="1969">
                  <c:v>329.16666666666913</c:v>
                </c:pt>
                <c:pt idx="1970">
                  <c:v>329.33333333333582</c:v>
                </c:pt>
                <c:pt idx="1971">
                  <c:v>329.5000000000025</c:v>
                </c:pt>
                <c:pt idx="1972">
                  <c:v>329.66666666666919</c:v>
                </c:pt>
                <c:pt idx="1973">
                  <c:v>329.83333333333587</c:v>
                </c:pt>
                <c:pt idx="1974">
                  <c:v>330.00000000000256</c:v>
                </c:pt>
                <c:pt idx="1975">
                  <c:v>330.16666666666924</c:v>
                </c:pt>
                <c:pt idx="1976">
                  <c:v>330.33333333333593</c:v>
                </c:pt>
                <c:pt idx="1977">
                  <c:v>330.50000000000261</c:v>
                </c:pt>
                <c:pt idx="1978">
                  <c:v>330.6666666666693</c:v>
                </c:pt>
                <c:pt idx="1979">
                  <c:v>330.83333333333599</c:v>
                </c:pt>
                <c:pt idx="1980">
                  <c:v>331.00000000000267</c:v>
                </c:pt>
                <c:pt idx="1981">
                  <c:v>331.16666666666936</c:v>
                </c:pt>
                <c:pt idx="1982">
                  <c:v>331.33333333333604</c:v>
                </c:pt>
                <c:pt idx="1983">
                  <c:v>331.50000000000273</c:v>
                </c:pt>
                <c:pt idx="1984">
                  <c:v>331.66666666666941</c:v>
                </c:pt>
                <c:pt idx="1985">
                  <c:v>331.8333333333361</c:v>
                </c:pt>
                <c:pt idx="1986">
                  <c:v>332.00000000000279</c:v>
                </c:pt>
                <c:pt idx="1987">
                  <c:v>332.16666666666947</c:v>
                </c:pt>
                <c:pt idx="1988">
                  <c:v>332.33333333333616</c:v>
                </c:pt>
                <c:pt idx="1989">
                  <c:v>332.50000000000284</c:v>
                </c:pt>
                <c:pt idx="1990">
                  <c:v>332.66666666666953</c:v>
                </c:pt>
                <c:pt idx="1991">
                  <c:v>332.83333333333621</c:v>
                </c:pt>
                <c:pt idx="1992">
                  <c:v>333.0000000000029</c:v>
                </c:pt>
                <c:pt idx="1993">
                  <c:v>333.16666666666958</c:v>
                </c:pt>
                <c:pt idx="1994">
                  <c:v>333.33333333333627</c:v>
                </c:pt>
                <c:pt idx="1995">
                  <c:v>333.50000000000296</c:v>
                </c:pt>
                <c:pt idx="1996">
                  <c:v>333.66666666666964</c:v>
                </c:pt>
                <c:pt idx="1997">
                  <c:v>333.83333333333633</c:v>
                </c:pt>
                <c:pt idx="1998">
                  <c:v>334.00000000000301</c:v>
                </c:pt>
                <c:pt idx="1999">
                  <c:v>334.1666666666697</c:v>
                </c:pt>
                <c:pt idx="2000">
                  <c:v>334.33333333333638</c:v>
                </c:pt>
                <c:pt idx="2001">
                  <c:v>334.50000000000307</c:v>
                </c:pt>
                <c:pt idx="2002">
                  <c:v>334.66666666666976</c:v>
                </c:pt>
                <c:pt idx="2003">
                  <c:v>334.83333333333644</c:v>
                </c:pt>
                <c:pt idx="2004">
                  <c:v>335.00000000000313</c:v>
                </c:pt>
                <c:pt idx="2005">
                  <c:v>335.16666666666981</c:v>
                </c:pt>
                <c:pt idx="2006">
                  <c:v>335.3333333333365</c:v>
                </c:pt>
                <c:pt idx="2007">
                  <c:v>335.50000000000318</c:v>
                </c:pt>
                <c:pt idx="2008">
                  <c:v>335.66666666666987</c:v>
                </c:pt>
                <c:pt idx="2009">
                  <c:v>335.83333333333655</c:v>
                </c:pt>
                <c:pt idx="2010">
                  <c:v>336.00000000000324</c:v>
                </c:pt>
                <c:pt idx="2011">
                  <c:v>336.16666666666993</c:v>
                </c:pt>
                <c:pt idx="2012">
                  <c:v>336.33333333333661</c:v>
                </c:pt>
                <c:pt idx="2013">
                  <c:v>336.5000000000033</c:v>
                </c:pt>
                <c:pt idx="2014">
                  <c:v>336.66666666666998</c:v>
                </c:pt>
                <c:pt idx="2015">
                  <c:v>336.83333333333667</c:v>
                </c:pt>
                <c:pt idx="2016">
                  <c:v>337.00000000000335</c:v>
                </c:pt>
                <c:pt idx="2017">
                  <c:v>337.16666666667004</c:v>
                </c:pt>
                <c:pt idx="2018">
                  <c:v>337.33333333333672</c:v>
                </c:pt>
                <c:pt idx="2019">
                  <c:v>337.50000000000341</c:v>
                </c:pt>
                <c:pt idx="2020">
                  <c:v>337.6666666666701</c:v>
                </c:pt>
                <c:pt idx="2021">
                  <c:v>337.83333333333678</c:v>
                </c:pt>
                <c:pt idx="2022">
                  <c:v>338.00000000000347</c:v>
                </c:pt>
                <c:pt idx="2023">
                  <c:v>338.16666666667015</c:v>
                </c:pt>
                <c:pt idx="2024">
                  <c:v>338.33333333333684</c:v>
                </c:pt>
                <c:pt idx="2025">
                  <c:v>338.50000000000352</c:v>
                </c:pt>
                <c:pt idx="2026">
                  <c:v>338.66666666667021</c:v>
                </c:pt>
                <c:pt idx="2027">
                  <c:v>338.8333333333369</c:v>
                </c:pt>
                <c:pt idx="2028">
                  <c:v>339.00000000000358</c:v>
                </c:pt>
                <c:pt idx="2029">
                  <c:v>339.16666666667027</c:v>
                </c:pt>
                <c:pt idx="2030">
                  <c:v>339.33333333333695</c:v>
                </c:pt>
                <c:pt idx="2031">
                  <c:v>339.50000000000364</c:v>
                </c:pt>
                <c:pt idx="2032">
                  <c:v>339.66666666667032</c:v>
                </c:pt>
                <c:pt idx="2033">
                  <c:v>339.83333333333701</c:v>
                </c:pt>
                <c:pt idx="2034">
                  <c:v>340.00000000000369</c:v>
                </c:pt>
                <c:pt idx="2035">
                  <c:v>340.16666666667038</c:v>
                </c:pt>
                <c:pt idx="2036">
                  <c:v>340.33333333333707</c:v>
                </c:pt>
                <c:pt idx="2037">
                  <c:v>340.50000000000375</c:v>
                </c:pt>
                <c:pt idx="2038">
                  <c:v>340.66666666667044</c:v>
                </c:pt>
                <c:pt idx="2039">
                  <c:v>340.83333333333712</c:v>
                </c:pt>
                <c:pt idx="2040">
                  <c:v>341.00000000000381</c:v>
                </c:pt>
                <c:pt idx="2041">
                  <c:v>341.16666666667049</c:v>
                </c:pt>
                <c:pt idx="2042">
                  <c:v>341.33333333333718</c:v>
                </c:pt>
                <c:pt idx="2043">
                  <c:v>341.50000000000387</c:v>
                </c:pt>
                <c:pt idx="2044">
                  <c:v>341.66666666667055</c:v>
                </c:pt>
                <c:pt idx="2045">
                  <c:v>341.83333333333724</c:v>
                </c:pt>
                <c:pt idx="2046">
                  <c:v>342.00000000000392</c:v>
                </c:pt>
                <c:pt idx="2047">
                  <c:v>342.16666666667061</c:v>
                </c:pt>
                <c:pt idx="2048">
                  <c:v>342.33333333333729</c:v>
                </c:pt>
                <c:pt idx="2049">
                  <c:v>342.50000000000398</c:v>
                </c:pt>
                <c:pt idx="2050">
                  <c:v>342.66666666667066</c:v>
                </c:pt>
                <c:pt idx="2051">
                  <c:v>342.83333333333735</c:v>
                </c:pt>
                <c:pt idx="2052">
                  <c:v>343.00000000000404</c:v>
                </c:pt>
                <c:pt idx="2053">
                  <c:v>343.16666666667072</c:v>
                </c:pt>
                <c:pt idx="2054">
                  <c:v>343.33333333333741</c:v>
                </c:pt>
                <c:pt idx="2055">
                  <c:v>343.50000000000409</c:v>
                </c:pt>
                <c:pt idx="2056">
                  <c:v>343.66666666667078</c:v>
                </c:pt>
                <c:pt idx="2057">
                  <c:v>343.83333333333746</c:v>
                </c:pt>
                <c:pt idx="2058">
                  <c:v>344.00000000000415</c:v>
                </c:pt>
                <c:pt idx="2059">
                  <c:v>344.16666666667084</c:v>
                </c:pt>
                <c:pt idx="2060">
                  <c:v>344.33333333333752</c:v>
                </c:pt>
                <c:pt idx="2061">
                  <c:v>344.50000000000421</c:v>
                </c:pt>
                <c:pt idx="2062">
                  <c:v>344.66666666667089</c:v>
                </c:pt>
                <c:pt idx="2063">
                  <c:v>344.83333333333758</c:v>
                </c:pt>
                <c:pt idx="2064">
                  <c:v>345.00000000000426</c:v>
                </c:pt>
                <c:pt idx="2065">
                  <c:v>345.16666666667095</c:v>
                </c:pt>
                <c:pt idx="2066">
                  <c:v>345.33333333333763</c:v>
                </c:pt>
                <c:pt idx="2067">
                  <c:v>345.50000000000432</c:v>
                </c:pt>
                <c:pt idx="2068">
                  <c:v>345.66666666667101</c:v>
                </c:pt>
                <c:pt idx="2069">
                  <c:v>345.83333333333769</c:v>
                </c:pt>
                <c:pt idx="2070">
                  <c:v>346.00000000000438</c:v>
                </c:pt>
                <c:pt idx="2071">
                  <c:v>346.16666666667106</c:v>
                </c:pt>
                <c:pt idx="2072">
                  <c:v>346.33333333333775</c:v>
                </c:pt>
                <c:pt idx="2073">
                  <c:v>346.50000000000443</c:v>
                </c:pt>
                <c:pt idx="2074">
                  <c:v>346.66666666667112</c:v>
                </c:pt>
                <c:pt idx="2075">
                  <c:v>346.83333333333781</c:v>
                </c:pt>
                <c:pt idx="2076">
                  <c:v>347.00000000000449</c:v>
                </c:pt>
                <c:pt idx="2077">
                  <c:v>347.16666666667118</c:v>
                </c:pt>
                <c:pt idx="2078">
                  <c:v>347.33333333333786</c:v>
                </c:pt>
                <c:pt idx="2079">
                  <c:v>347.50000000000455</c:v>
                </c:pt>
                <c:pt idx="2080">
                  <c:v>347.66666666667123</c:v>
                </c:pt>
                <c:pt idx="2081">
                  <c:v>347.83333333333792</c:v>
                </c:pt>
                <c:pt idx="2082">
                  <c:v>348.0000000000046</c:v>
                </c:pt>
                <c:pt idx="2083">
                  <c:v>348.16666666667129</c:v>
                </c:pt>
                <c:pt idx="2084">
                  <c:v>348.33333333333798</c:v>
                </c:pt>
                <c:pt idx="2085">
                  <c:v>348.50000000000466</c:v>
                </c:pt>
                <c:pt idx="2086">
                  <c:v>348.66666666667135</c:v>
                </c:pt>
                <c:pt idx="2087">
                  <c:v>348.83333333333803</c:v>
                </c:pt>
                <c:pt idx="2088">
                  <c:v>349.00000000000472</c:v>
                </c:pt>
                <c:pt idx="2089">
                  <c:v>349.1666666666714</c:v>
                </c:pt>
                <c:pt idx="2090">
                  <c:v>349.33333333333809</c:v>
                </c:pt>
                <c:pt idx="2091">
                  <c:v>349.50000000000477</c:v>
                </c:pt>
                <c:pt idx="2092">
                  <c:v>349.66666666667146</c:v>
                </c:pt>
                <c:pt idx="2093">
                  <c:v>349.83333333333815</c:v>
                </c:pt>
                <c:pt idx="2094">
                  <c:v>350.00000000000483</c:v>
                </c:pt>
                <c:pt idx="2095">
                  <c:v>350.16666666667152</c:v>
                </c:pt>
                <c:pt idx="2096">
                  <c:v>350.3333333333382</c:v>
                </c:pt>
                <c:pt idx="2097">
                  <c:v>350.50000000000489</c:v>
                </c:pt>
                <c:pt idx="2098">
                  <c:v>350.66666666667157</c:v>
                </c:pt>
                <c:pt idx="2099">
                  <c:v>350.83333333333826</c:v>
                </c:pt>
                <c:pt idx="2100">
                  <c:v>351.00000000000495</c:v>
                </c:pt>
                <c:pt idx="2101">
                  <c:v>351.16666666667163</c:v>
                </c:pt>
                <c:pt idx="2102">
                  <c:v>351.33333333333832</c:v>
                </c:pt>
                <c:pt idx="2103">
                  <c:v>351.500000000005</c:v>
                </c:pt>
                <c:pt idx="2104">
                  <c:v>351.66666666667169</c:v>
                </c:pt>
                <c:pt idx="2105">
                  <c:v>351.83333333333837</c:v>
                </c:pt>
                <c:pt idx="2106">
                  <c:v>352.00000000000506</c:v>
                </c:pt>
                <c:pt idx="2107">
                  <c:v>352.16666666667174</c:v>
                </c:pt>
                <c:pt idx="2108">
                  <c:v>352.33333333333843</c:v>
                </c:pt>
                <c:pt idx="2109">
                  <c:v>352.50000000000512</c:v>
                </c:pt>
                <c:pt idx="2110">
                  <c:v>352.6666666666718</c:v>
                </c:pt>
                <c:pt idx="2111">
                  <c:v>352.83333333333849</c:v>
                </c:pt>
                <c:pt idx="2112">
                  <c:v>353.00000000000517</c:v>
                </c:pt>
                <c:pt idx="2113">
                  <c:v>353.16666666667186</c:v>
                </c:pt>
                <c:pt idx="2114">
                  <c:v>353.33333333333854</c:v>
                </c:pt>
                <c:pt idx="2115">
                  <c:v>353.50000000000523</c:v>
                </c:pt>
                <c:pt idx="2116">
                  <c:v>353.66666666667192</c:v>
                </c:pt>
                <c:pt idx="2117">
                  <c:v>353.8333333333386</c:v>
                </c:pt>
                <c:pt idx="2118">
                  <c:v>354.00000000000529</c:v>
                </c:pt>
                <c:pt idx="2119">
                  <c:v>354.16666666667197</c:v>
                </c:pt>
                <c:pt idx="2120">
                  <c:v>354.33333333333866</c:v>
                </c:pt>
                <c:pt idx="2121">
                  <c:v>354.50000000000534</c:v>
                </c:pt>
                <c:pt idx="2122">
                  <c:v>354.66666666667203</c:v>
                </c:pt>
                <c:pt idx="2123">
                  <c:v>354.83333333333871</c:v>
                </c:pt>
                <c:pt idx="2124">
                  <c:v>355.0000000000054</c:v>
                </c:pt>
                <c:pt idx="2125">
                  <c:v>355.16666666667209</c:v>
                </c:pt>
                <c:pt idx="2126">
                  <c:v>355.33333333333877</c:v>
                </c:pt>
                <c:pt idx="2127">
                  <c:v>355.50000000000546</c:v>
                </c:pt>
                <c:pt idx="2128">
                  <c:v>355.66666666667214</c:v>
                </c:pt>
                <c:pt idx="2129">
                  <c:v>355.83333333333883</c:v>
                </c:pt>
                <c:pt idx="2130">
                  <c:v>356.00000000000551</c:v>
                </c:pt>
                <c:pt idx="2131">
                  <c:v>356.1666666666722</c:v>
                </c:pt>
                <c:pt idx="2132">
                  <c:v>356.33333333333889</c:v>
                </c:pt>
                <c:pt idx="2133">
                  <c:v>356.50000000000557</c:v>
                </c:pt>
                <c:pt idx="2134">
                  <c:v>356.66666666667226</c:v>
                </c:pt>
                <c:pt idx="2135">
                  <c:v>356.83333333333894</c:v>
                </c:pt>
                <c:pt idx="2136">
                  <c:v>357.00000000000563</c:v>
                </c:pt>
                <c:pt idx="2137">
                  <c:v>357.16666666667231</c:v>
                </c:pt>
                <c:pt idx="2138">
                  <c:v>357.333333333339</c:v>
                </c:pt>
                <c:pt idx="2139">
                  <c:v>357.50000000000568</c:v>
                </c:pt>
                <c:pt idx="2140">
                  <c:v>357.66666666667237</c:v>
                </c:pt>
                <c:pt idx="2141">
                  <c:v>357.83333333333906</c:v>
                </c:pt>
                <c:pt idx="2142">
                  <c:v>358.00000000000574</c:v>
                </c:pt>
                <c:pt idx="2143">
                  <c:v>358.16666666667243</c:v>
                </c:pt>
                <c:pt idx="2144">
                  <c:v>358.33333333333911</c:v>
                </c:pt>
                <c:pt idx="2145">
                  <c:v>358.5000000000058</c:v>
                </c:pt>
                <c:pt idx="2146">
                  <c:v>358.66666666667248</c:v>
                </c:pt>
                <c:pt idx="2147">
                  <c:v>358.83333333333917</c:v>
                </c:pt>
                <c:pt idx="2148">
                  <c:v>359.00000000000585</c:v>
                </c:pt>
                <c:pt idx="2149">
                  <c:v>359.16666666667254</c:v>
                </c:pt>
                <c:pt idx="2150">
                  <c:v>359.33333333333923</c:v>
                </c:pt>
                <c:pt idx="2151">
                  <c:v>359.50000000000591</c:v>
                </c:pt>
                <c:pt idx="2152">
                  <c:v>359.6666666666726</c:v>
                </c:pt>
                <c:pt idx="2153">
                  <c:v>359.83333333333928</c:v>
                </c:pt>
                <c:pt idx="2154">
                  <c:v>360.00000000000597</c:v>
                </c:pt>
                <c:pt idx="2155">
                  <c:v>360.16666666667265</c:v>
                </c:pt>
                <c:pt idx="2156">
                  <c:v>360.33333333333934</c:v>
                </c:pt>
                <c:pt idx="2157">
                  <c:v>360.50000000000603</c:v>
                </c:pt>
                <c:pt idx="2158">
                  <c:v>360.66666666667271</c:v>
                </c:pt>
                <c:pt idx="2159">
                  <c:v>360.8333333333394</c:v>
                </c:pt>
                <c:pt idx="2160">
                  <c:v>361.00000000000608</c:v>
                </c:pt>
                <c:pt idx="2161">
                  <c:v>361.16666666667277</c:v>
                </c:pt>
                <c:pt idx="2162">
                  <c:v>361.33333333333945</c:v>
                </c:pt>
                <c:pt idx="2163">
                  <c:v>361.50000000000614</c:v>
                </c:pt>
                <c:pt idx="2164">
                  <c:v>361.66666666667282</c:v>
                </c:pt>
                <c:pt idx="2165">
                  <c:v>361.83333333333951</c:v>
                </c:pt>
                <c:pt idx="2166">
                  <c:v>362.0000000000062</c:v>
                </c:pt>
                <c:pt idx="2167">
                  <c:v>362.16666666667288</c:v>
                </c:pt>
                <c:pt idx="2168">
                  <c:v>362.33333333333957</c:v>
                </c:pt>
                <c:pt idx="2169">
                  <c:v>362.50000000000625</c:v>
                </c:pt>
                <c:pt idx="2170">
                  <c:v>362.66666666667294</c:v>
                </c:pt>
                <c:pt idx="2171">
                  <c:v>362.83333333333962</c:v>
                </c:pt>
                <c:pt idx="2172">
                  <c:v>363.00000000000631</c:v>
                </c:pt>
                <c:pt idx="2173">
                  <c:v>363.166666666673</c:v>
                </c:pt>
                <c:pt idx="2174">
                  <c:v>363.33333333333968</c:v>
                </c:pt>
                <c:pt idx="2175">
                  <c:v>363.50000000000637</c:v>
                </c:pt>
                <c:pt idx="2176">
                  <c:v>363.66666666667305</c:v>
                </c:pt>
                <c:pt idx="2177">
                  <c:v>363.83333333333974</c:v>
                </c:pt>
                <c:pt idx="2178">
                  <c:v>364.00000000000642</c:v>
                </c:pt>
                <c:pt idx="2179">
                  <c:v>364.16666666667311</c:v>
                </c:pt>
                <c:pt idx="2180">
                  <c:v>364.33333333333979</c:v>
                </c:pt>
                <c:pt idx="2181">
                  <c:v>364.50000000000648</c:v>
                </c:pt>
                <c:pt idx="2182">
                  <c:v>364.66666666667317</c:v>
                </c:pt>
                <c:pt idx="2183">
                  <c:v>364.83333333333985</c:v>
                </c:pt>
                <c:pt idx="2184">
                  <c:v>365.00000000000654</c:v>
                </c:pt>
                <c:pt idx="2185">
                  <c:v>365.16666666667322</c:v>
                </c:pt>
                <c:pt idx="2186">
                  <c:v>365.33333333333991</c:v>
                </c:pt>
                <c:pt idx="2187">
                  <c:v>365.50000000000659</c:v>
                </c:pt>
                <c:pt idx="2188">
                  <c:v>365.66666666667328</c:v>
                </c:pt>
                <c:pt idx="2189">
                  <c:v>365.83333333333997</c:v>
                </c:pt>
                <c:pt idx="2190">
                  <c:v>366.00000000000665</c:v>
                </c:pt>
                <c:pt idx="2191">
                  <c:v>366.16666666667334</c:v>
                </c:pt>
                <c:pt idx="2192">
                  <c:v>366.33333333334002</c:v>
                </c:pt>
                <c:pt idx="2193">
                  <c:v>366.50000000000671</c:v>
                </c:pt>
                <c:pt idx="2194">
                  <c:v>366.66666666667339</c:v>
                </c:pt>
                <c:pt idx="2195">
                  <c:v>366.83333333334008</c:v>
                </c:pt>
                <c:pt idx="2196">
                  <c:v>367.00000000000676</c:v>
                </c:pt>
                <c:pt idx="2197">
                  <c:v>367.16666666667345</c:v>
                </c:pt>
                <c:pt idx="2198">
                  <c:v>367.33333333334014</c:v>
                </c:pt>
                <c:pt idx="2199">
                  <c:v>367.50000000000682</c:v>
                </c:pt>
                <c:pt idx="2200">
                  <c:v>367.66666666667351</c:v>
                </c:pt>
                <c:pt idx="2201">
                  <c:v>367.83333333334019</c:v>
                </c:pt>
                <c:pt idx="2202">
                  <c:v>368.00000000000688</c:v>
                </c:pt>
                <c:pt idx="2203">
                  <c:v>368.16666666667356</c:v>
                </c:pt>
                <c:pt idx="2204">
                  <c:v>368.33333333334025</c:v>
                </c:pt>
                <c:pt idx="2205">
                  <c:v>368.50000000000693</c:v>
                </c:pt>
                <c:pt idx="2206">
                  <c:v>368.66666666667362</c:v>
                </c:pt>
                <c:pt idx="2207">
                  <c:v>368.83333333334031</c:v>
                </c:pt>
                <c:pt idx="2208">
                  <c:v>369.00000000000699</c:v>
                </c:pt>
                <c:pt idx="2209">
                  <c:v>369.16666666667368</c:v>
                </c:pt>
                <c:pt idx="2210">
                  <c:v>369.33333333334036</c:v>
                </c:pt>
                <c:pt idx="2211">
                  <c:v>369.50000000000705</c:v>
                </c:pt>
                <c:pt idx="2212">
                  <c:v>369.66666666667373</c:v>
                </c:pt>
                <c:pt idx="2213">
                  <c:v>369.83333333334042</c:v>
                </c:pt>
                <c:pt idx="2214">
                  <c:v>370.00000000000711</c:v>
                </c:pt>
                <c:pt idx="2215">
                  <c:v>370.16666666667379</c:v>
                </c:pt>
                <c:pt idx="2216">
                  <c:v>370.33333333334048</c:v>
                </c:pt>
                <c:pt idx="2217">
                  <c:v>370.50000000000716</c:v>
                </c:pt>
                <c:pt idx="2218">
                  <c:v>370.66666666667385</c:v>
                </c:pt>
                <c:pt idx="2219">
                  <c:v>370.83333333334053</c:v>
                </c:pt>
                <c:pt idx="2220">
                  <c:v>371.00000000000722</c:v>
                </c:pt>
                <c:pt idx="2221">
                  <c:v>371.1666666666739</c:v>
                </c:pt>
                <c:pt idx="2222">
                  <c:v>371.33333333334059</c:v>
                </c:pt>
                <c:pt idx="2223">
                  <c:v>371.50000000000728</c:v>
                </c:pt>
                <c:pt idx="2224">
                  <c:v>371.66666666667396</c:v>
                </c:pt>
                <c:pt idx="2225">
                  <c:v>371.83333333334065</c:v>
                </c:pt>
                <c:pt idx="2226">
                  <c:v>372.00000000000733</c:v>
                </c:pt>
                <c:pt idx="2227">
                  <c:v>372.16666666667402</c:v>
                </c:pt>
                <c:pt idx="2228">
                  <c:v>372.3333333333407</c:v>
                </c:pt>
                <c:pt idx="2229">
                  <c:v>372.50000000000739</c:v>
                </c:pt>
                <c:pt idx="2230">
                  <c:v>372.66666666667408</c:v>
                </c:pt>
                <c:pt idx="2231">
                  <c:v>372.83333333334076</c:v>
                </c:pt>
                <c:pt idx="2232">
                  <c:v>373.00000000000745</c:v>
                </c:pt>
                <c:pt idx="2233">
                  <c:v>373.16666666667413</c:v>
                </c:pt>
                <c:pt idx="2234">
                  <c:v>373.33333333334082</c:v>
                </c:pt>
                <c:pt idx="2235">
                  <c:v>373.5000000000075</c:v>
                </c:pt>
                <c:pt idx="2236">
                  <c:v>373.66666666667419</c:v>
                </c:pt>
                <c:pt idx="2237">
                  <c:v>373.83333333334087</c:v>
                </c:pt>
                <c:pt idx="2238">
                  <c:v>374.00000000000756</c:v>
                </c:pt>
                <c:pt idx="2239">
                  <c:v>374.16666666667425</c:v>
                </c:pt>
                <c:pt idx="2240">
                  <c:v>374.33333333334093</c:v>
                </c:pt>
                <c:pt idx="2241">
                  <c:v>374.50000000000762</c:v>
                </c:pt>
                <c:pt idx="2242">
                  <c:v>374.6666666666743</c:v>
                </c:pt>
                <c:pt idx="2243">
                  <c:v>374.83333333334099</c:v>
                </c:pt>
                <c:pt idx="2244">
                  <c:v>375.00000000000767</c:v>
                </c:pt>
                <c:pt idx="2245">
                  <c:v>375.16666666667436</c:v>
                </c:pt>
                <c:pt idx="2246">
                  <c:v>375.33333333334105</c:v>
                </c:pt>
                <c:pt idx="2247">
                  <c:v>375.50000000000773</c:v>
                </c:pt>
                <c:pt idx="2248">
                  <c:v>375.66666666667442</c:v>
                </c:pt>
                <c:pt idx="2249">
                  <c:v>375.8333333333411</c:v>
                </c:pt>
                <c:pt idx="2250">
                  <c:v>376.00000000000779</c:v>
                </c:pt>
                <c:pt idx="2251">
                  <c:v>376.16666666667447</c:v>
                </c:pt>
                <c:pt idx="2252">
                  <c:v>376.33333333334116</c:v>
                </c:pt>
                <c:pt idx="2253">
                  <c:v>376.50000000000784</c:v>
                </c:pt>
                <c:pt idx="2254">
                  <c:v>376.66666666667453</c:v>
                </c:pt>
                <c:pt idx="2255">
                  <c:v>376.83333333334122</c:v>
                </c:pt>
                <c:pt idx="2256">
                  <c:v>377.0000000000079</c:v>
                </c:pt>
                <c:pt idx="2257">
                  <c:v>377.16666666667459</c:v>
                </c:pt>
                <c:pt idx="2258">
                  <c:v>377.33333333334127</c:v>
                </c:pt>
                <c:pt idx="2259">
                  <c:v>377.50000000000796</c:v>
                </c:pt>
                <c:pt idx="2260">
                  <c:v>377.66666666667464</c:v>
                </c:pt>
                <c:pt idx="2261">
                  <c:v>377.83333333334133</c:v>
                </c:pt>
                <c:pt idx="2262">
                  <c:v>378.00000000000801</c:v>
                </c:pt>
                <c:pt idx="2263">
                  <c:v>378.1666666666747</c:v>
                </c:pt>
                <c:pt idx="2264">
                  <c:v>378.33333333334139</c:v>
                </c:pt>
                <c:pt idx="2265">
                  <c:v>378.50000000000807</c:v>
                </c:pt>
                <c:pt idx="2266">
                  <c:v>378.66666666667476</c:v>
                </c:pt>
                <c:pt idx="2267">
                  <c:v>378.83333333334144</c:v>
                </c:pt>
                <c:pt idx="2268">
                  <c:v>379.00000000000813</c:v>
                </c:pt>
                <c:pt idx="2269">
                  <c:v>379.16666666667481</c:v>
                </c:pt>
                <c:pt idx="2270">
                  <c:v>379.3333333333415</c:v>
                </c:pt>
                <c:pt idx="2271">
                  <c:v>379.50000000000819</c:v>
                </c:pt>
                <c:pt idx="2272">
                  <c:v>379.66666666667487</c:v>
                </c:pt>
                <c:pt idx="2273">
                  <c:v>379.83333333334156</c:v>
                </c:pt>
                <c:pt idx="2274">
                  <c:v>380.00000000000824</c:v>
                </c:pt>
                <c:pt idx="2275">
                  <c:v>380.16666666667493</c:v>
                </c:pt>
                <c:pt idx="2276">
                  <c:v>380.33333333334161</c:v>
                </c:pt>
                <c:pt idx="2277">
                  <c:v>380.5000000000083</c:v>
                </c:pt>
                <c:pt idx="2278">
                  <c:v>380.66666666667498</c:v>
                </c:pt>
                <c:pt idx="2279">
                  <c:v>380.83333333334167</c:v>
                </c:pt>
                <c:pt idx="2280">
                  <c:v>381.00000000000836</c:v>
                </c:pt>
                <c:pt idx="2281">
                  <c:v>381.16666666667504</c:v>
                </c:pt>
                <c:pt idx="2282">
                  <c:v>381.33333333334173</c:v>
                </c:pt>
                <c:pt idx="2283">
                  <c:v>381.50000000000841</c:v>
                </c:pt>
                <c:pt idx="2284">
                  <c:v>381.6666666666751</c:v>
                </c:pt>
                <c:pt idx="2285">
                  <c:v>381.83333333334178</c:v>
                </c:pt>
                <c:pt idx="2286">
                  <c:v>382.00000000000847</c:v>
                </c:pt>
                <c:pt idx="2287">
                  <c:v>382.16666666667516</c:v>
                </c:pt>
                <c:pt idx="2288">
                  <c:v>382.33333333334184</c:v>
                </c:pt>
                <c:pt idx="2289">
                  <c:v>382.50000000000853</c:v>
                </c:pt>
                <c:pt idx="2290">
                  <c:v>382.66666666667521</c:v>
                </c:pt>
                <c:pt idx="2291">
                  <c:v>382.8333333333419</c:v>
                </c:pt>
                <c:pt idx="2292">
                  <c:v>383.00000000000858</c:v>
                </c:pt>
                <c:pt idx="2293">
                  <c:v>383.16666666667527</c:v>
                </c:pt>
                <c:pt idx="2294">
                  <c:v>383.33333333334195</c:v>
                </c:pt>
                <c:pt idx="2295">
                  <c:v>383.50000000000864</c:v>
                </c:pt>
                <c:pt idx="2296">
                  <c:v>383.66666666667533</c:v>
                </c:pt>
                <c:pt idx="2297">
                  <c:v>383.83333333334201</c:v>
                </c:pt>
                <c:pt idx="2298">
                  <c:v>384.0000000000087</c:v>
                </c:pt>
                <c:pt idx="2299">
                  <c:v>384.16666666667538</c:v>
                </c:pt>
                <c:pt idx="2300">
                  <c:v>384.33333333334207</c:v>
                </c:pt>
                <c:pt idx="2301">
                  <c:v>384.50000000000875</c:v>
                </c:pt>
                <c:pt idx="2302">
                  <c:v>384.66666666667544</c:v>
                </c:pt>
                <c:pt idx="2303">
                  <c:v>384.83333333334213</c:v>
                </c:pt>
                <c:pt idx="2304">
                  <c:v>385.00000000000881</c:v>
                </c:pt>
                <c:pt idx="2305">
                  <c:v>385.1666666666755</c:v>
                </c:pt>
                <c:pt idx="2306">
                  <c:v>385.33333333334218</c:v>
                </c:pt>
                <c:pt idx="2307">
                  <c:v>385.50000000000887</c:v>
                </c:pt>
                <c:pt idx="2308">
                  <c:v>385.66666666667555</c:v>
                </c:pt>
                <c:pt idx="2309">
                  <c:v>385.83333333334224</c:v>
                </c:pt>
                <c:pt idx="2310">
                  <c:v>386.00000000000892</c:v>
                </c:pt>
                <c:pt idx="2311">
                  <c:v>386.16666666667561</c:v>
                </c:pt>
                <c:pt idx="2312">
                  <c:v>386.3333333333423</c:v>
                </c:pt>
                <c:pt idx="2313">
                  <c:v>386.50000000000898</c:v>
                </c:pt>
                <c:pt idx="2314">
                  <c:v>386.66666666667567</c:v>
                </c:pt>
                <c:pt idx="2315">
                  <c:v>386.83333333334235</c:v>
                </c:pt>
                <c:pt idx="2316">
                  <c:v>387.00000000000904</c:v>
                </c:pt>
                <c:pt idx="2317">
                  <c:v>387.16666666667572</c:v>
                </c:pt>
                <c:pt idx="2318">
                  <c:v>387.33333333334241</c:v>
                </c:pt>
                <c:pt idx="2319">
                  <c:v>387.50000000000909</c:v>
                </c:pt>
                <c:pt idx="2320">
                  <c:v>387.66666666667578</c:v>
                </c:pt>
                <c:pt idx="2321">
                  <c:v>387.83333333334247</c:v>
                </c:pt>
                <c:pt idx="2322">
                  <c:v>388.00000000000915</c:v>
                </c:pt>
                <c:pt idx="2323">
                  <c:v>388.16666666667584</c:v>
                </c:pt>
                <c:pt idx="2324">
                  <c:v>388.33333333334252</c:v>
                </c:pt>
                <c:pt idx="2325">
                  <c:v>388.50000000000921</c:v>
                </c:pt>
                <c:pt idx="2326">
                  <c:v>388.66666666667589</c:v>
                </c:pt>
                <c:pt idx="2327">
                  <c:v>388.83333333334258</c:v>
                </c:pt>
                <c:pt idx="2328">
                  <c:v>389.00000000000927</c:v>
                </c:pt>
                <c:pt idx="2329">
                  <c:v>389.16666666667595</c:v>
                </c:pt>
                <c:pt idx="2330">
                  <c:v>389.33333333334264</c:v>
                </c:pt>
                <c:pt idx="2331">
                  <c:v>389.50000000000932</c:v>
                </c:pt>
                <c:pt idx="2332">
                  <c:v>389.66666666667601</c:v>
                </c:pt>
                <c:pt idx="2333">
                  <c:v>389.83333333334269</c:v>
                </c:pt>
                <c:pt idx="2334">
                  <c:v>390.00000000000938</c:v>
                </c:pt>
                <c:pt idx="2335">
                  <c:v>390.16666666667606</c:v>
                </c:pt>
                <c:pt idx="2336">
                  <c:v>390.33333333334275</c:v>
                </c:pt>
                <c:pt idx="2337">
                  <c:v>390.50000000000944</c:v>
                </c:pt>
                <c:pt idx="2338">
                  <c:v>390.66666666667612</c:v>
                </c:pt>
                <c:pt idx="2339">
                  <c:v>390.83333333334281</c:v>
                </c:pt>
                <c:pt idx="2340">
                  <c:v>391.00000000000949</c:v>
                </c:pt>
                <c:pt idx="2341">
                  <c:v>391.16666666667618</c:v>
                </c:pt>
                <c:pt idx="2342">
                  <c:v>391.33333333334286</c:v>
                </c:pt>
                <c:pt idx="2343">
                  <c:v>391.50000000000955</c:v>
                </c:pt>
                <c:pt idx="2344">
                  <c:v>391.66666666667624</c:v>
                </c:pt>
                <c:pt idx="2345">
                  <c:v>391.83333333334292</c:v>
                </c:pt>
                <c:pt idx="2346">
                  <c:v>392.00000000000961</c:v>
                </c:pt>
                <c:pt idx="2347">
                  <c:v>392.16666666667629</c:v>
                </c:pt>
                <c:pt idx="2348">
                  <c:v>392.33333333334298</c:v>
                </c:pt>
                <c:pt idx="2349">
                  <c:v>392.50000000000966</c:v>
                </c:pt>
                <c:pt idx="2350">
                  <c:v>392.66666666667635</c:v>
                </c:pt>
                <c:pt idx="2351">
                  <c:v>392.83333333334303</c:v>
                </c:pt>
                <c:pt idx="2352">
                  <c:v>393.00000000000972</c:v>
                </c:pt>
                <c:pt idx="2353">
                  <c:v>393.16666666667641</c:v>
                </c:pt>
                <c:pt idx="2354">
                  <c:v>393.33333333334309</c:v>
                </c:pt>
                <c:pt idx="2355">
                  <c:v>393.50000000000978</c:v>
                </c:pt>
                <c:pt idx="2356">
                  <c:v>393.66666666667646</c:v>
                </c:pt>
                <c:pt idx="2357">
                  <c:v>393.83333333334315</c:v>
                </c:pt>
                <c:pt idx="2358">
                  <c:v>394.00000000000983</c:v>
                </c:pt>
                <c:pt idx="2359">
                  <c:v>394.16666666667652</c:v>
                </c:pt>
                <c:pt idx="2360">
                  <c:v>394.33333333334321</c:v>
                </c:pt>
                <c:pt idx="2361">
                  <c:v>394.50000000000989</c:v>
                </c:pt>
                <c:pt idx="2362">
                  <c:v>394.66666666667658</c:v>
                </c:pt>
                <c:pt idx="2363">
                  <c:v>394.83333333334326</c:v>
                </c:pt>
                <c:pt idx="2364">
                  <c:v>395.00000000000995</c:v>
                </c:pt>
                <c:pt idx="2365">
                  <c:v>395.16666666667663</c:v>
                </c:pt>
                <c:pt idx="2366">
                  <c:v>395.33333333334332</c:v>
                </c:pt>
                <c:pt idx="2367">
                  <c:v>395.50000000001</c:v>
                </c:pt>
                <c:pt idx="2368">
                  <c:v>395.66666666667669</c:v>
                </c:pt>
                <c:pt idx="2369">
                  <c:v>395.83333333334338</c:v>
                </c:pt>
                <c:pt idx="2370">
                  <c:v>396.00000000001006</c:v>
                </c:pt>
                <c:pt idx="2371">
                  <c:v>396.16666666667675</c:v>
                </c:pt>
                <c:pt idx="2372">
                  <c:v>396.33333333334343</c:v>
                </c:pt>
                <c:pt idx="2373">
                  <c:v>396.50000000001012</c:v>
                </c:pt>
                <c:pt idx="2374">
                  <c:v>396.6666666666768</c:v>
                </c:pt>
                <c:pt idx="2375">
                  <c:v>396.83333333334349</c:v>
                </c:pt>
                <c:pt idx="2376">
                  <c:v>397.00000000001017</c:v>
                </c:pt>
                <c:pt idx="2377">
                  <c:v>397.16666666667686</c:v>
                </c:pt>
                <c:pt idx="2378">
                  <c:v>397.33333333334355</c:v>
                </c:pt>
                <c:pt idx="2379">
                  <c:v>397.50000000001023</c:v>
                </c:pt>
                <c:pt idx="2380">
                  <c:v>397.66666666667692</c:v>
                </c:pt>
                <c:pt idx="2381">
                  <c:v>397.8333333333436</c:v>
                </c:pt>
                <c:pt idx="2382">
                  <c:v>398.00000000001029</c:v>
                </c:pt>
                <c:pt idx="2383">
                  <c:v>398.16666666667697</c:v>
                </c:pt>
                <c:pt idx="2384">
                  <c:v>398.33333333334366</c:v>
                </c:pt>
                <c:pt idx="2385">
                  <c:v>398.50000000001035</c:v>
                </c:pt>
                <c:pt idx="2386">
                  <c:v>398.66666666667703</c:v>
                </c:pt>
                <c:pt idx="2387">
                  <c:v>398.83333333334372</c:v>
                </c:pt>
                <c:pt idx="2388">
                  <c:v>399.0000000000104</c:v>
                </c:pt>
                <c:pt idx="2389">
                  <c:v>399.16666666667709</c:v>
                </c:pt>
                <c:pt idx="2390">
                  <c:v>399.33333333334377</c:v>
                </c:pt>
                <c:pt idx="2391">
                  <c:v>399.50000000001046</c:v>
                </c:pt>
                <c:pt idx="2392">
                  <c:v>399.66666666667714</c:v>
                </c:pt>
                <c:pt idx="2393">
                  <c:v>399.83333333334383</c:v>
                </c:pt>
                <c:pt idx="2394">
                  <c:v>400.00000000001052</c:v>
                </c:pt>
                <c:pt idx="2395">
                  <c:v>400.1666666666772</c:v>
                </c:pt>
                <c:pt idx="2396">
                  <c:v>400.33333333334389</c:v>
                </c:pt>
                <c:pt idx="2397">
                  <c:v>400.50000000001057</c:v>
                </c:pt>
                <c:pt idx="2398">
                  <c:v>400.66666666667726</c:v>
                </c:pt>
                <c:pt idx="2399">
                  <c:v>400.83333333334394</c:v>
                </c:pt>
                <c:pt idx="2400">
                  <c:v>401.00000000001063</c:v>
                </c:pt>
                <c:pt idx="2401">
                  <c:v>401.16666666667732</c:v>
                </c:pt>
                <c:pt idx="2402">
                  <c:v>401.333333333344</c:v>
                </c:pt>
                <c:pt idx="2403">
                  <c:v>401.50000000001069</c:v>
                </c:pt>
                <c:pt idx="2404">
                  <c:v>401.66666666667737</c:v>
                </c:pt>
                <c:pt idx="2405">
                  <c:v>401.83333333334406</c:v>
                </c:pt>
                <c:pt idx="2406">
                  <c:v>402.00000000001074</c:v>
                </c:pt>
                <c:pt idx="2407">
                  <c:v>402.16666666667743</c:v>
                </c:pt>
                <c:pt idx="2408">
                  <c:v>402.33333333334411</c:v>
                </c:pt>
                <c:pt idx="2409">
                  <c:v>402.5000000000108</c:v>
                </c:pt>
                <c:pt idx="2410">
                  <c:v>402.66666666667749</c:v>
                </c:pt>
                <c:pt idx="2411">
                  <c:v>402.83333333334417</c:v>
                </c:pt>
                <c:pt idx="2412">
                  <c:v>403.00000000001086</c:v>
                </c:pt>
                <c:pt idx="2413">
                  <c:v>403.16666666667754</c:v>
                </c:pt>
                <c:pt idx="2414">
                  <c:v>403.33333333334423</c:v>
                </c:pt>
                <c:pt idx="2415">
                  <c:v>403.50000000001091</c:v>
                </c:pt>
                <c:pt idx="2416">
                  <c:v>403.6666666666776</c:v>
                </c:pt>
                <c:pt idx="2417">
                  <c:v>403.83333333334429</c:v>
                </c:pt>
                <c:pt idx="2418">
                  <c:v>404.00000000001097</c:v>
                </c:pt>
                <c:pt idx="2419">
                  <c:v>404.16666666667766</c:v>
                </c:pt>
                <c:pt idx="2420">
                  <c:v>404.33333333334434</c:v>
                </c:pt>
                <c:pt idx="2421">
                  <c:v>404.50000000001103</c:v>
                </c:pt>
                <c:pt idx="2422">
                  <c:v>404.66666666667771</c:v>
                </c:pt>
                <c:pt idx="2423">
                  <c:v>404.8333333333444</c:v>
                </c:pt>
                <c:pt idx="2424">
                  <c:v>405.00000000001108</c:v>
                </c:pt>
                <c:pt idx="2425">
                  <c:v>405.16666666667777</c:v>
                </c:pt>
                <c:pt idx="2426">
                  <c:v>405.33333333334446</c:v>
                </c:pt>
                <c:pt idx="2427">
                  <c:v>405.50000000001114</c:v>
                </c:pt>
                <c:pt idx="2428">
                  <c:v>405.66666666667783</c:v>
                </c:pt>
                <c:pt idx="2429">
                  <c:v>405.83333333334451</c:v>
                </c:pt>
                <c:pt idx="2430">
                  <c:v>406.0000000000112</c:v>
                </c:pt>
                <c:pt idx="2431">
                  <c:v>406.16666666667788</c:v>
                </c:pt>
                <c:pt idx="2432">
                  <c:v>406.33333333334457</c:v>
                </c:pt>
                <c:pt idx="2433">
                  <c:v>406.50000000001125</c:v>
                </c:pt>
                <c:pt idx="2434">
                  <c:v>406.66666666667794</c:v>
                </c:pt>
                <c:pt idx="2435">
                  <c:v>406.83333333334463</c:v>
                </c:pt>
                <c:pt idx="2436">
                  <c:v>407.00000000001131</c:v>
                </c:pt>
                <c:pt idx="2437">
                  <c:v>407.166666666678</c:v>
                </c:pt>
                <c:pt idx="2438">
                  <c:v>407.33333333334468</c:v>
                </c:pt>
                <c:pt idx="2439">
                  <c:v>407.50000000001137</c:v>
                </c:pt>
                <c:pt idx="2440">
                  <c:v>407.66666666667805</c:v>
                </c:pt>
                <c:pt idx="2441">
                  <c:v>407.83333333334474</c:v>
                </c:pt>
                <c:pt idx="2442">
                  <c:v>408.00000000001143</c:v>
                </c:pt>
                <c:pt idx="2443">
                  <c:v>408.16666666667811</c:v>
                </c:pt>
                <c:pt idx="2444">
                  <c:v>408.3333333333448</c:v>
                </c:pt>
                <c:pt idx="2445">
                  <c:v>408.50000000001148</c:v>
                </c:pt>
                <c:pt idx="2446">
                  <c:v>408.66666666667817</c:v>
                </c:pt>
                <c:pt idx="2447">
                  <c:v>408.83333333334485</c:v>
                </c:pt>
                <c:pt idx="2448">
                  <c:v>409.00000000001154</c:v>
                </c:pt>
                <c:pt idx="2449">
                  <c:v>409.16666666667822</c:v>
                </c:pt>
                <c:pt idx="2450">
                  <c:v>409.33333333334491</c:v>
                </c:pt>
                <c:pt idx="2451">
                  <c:v>409.5000000000116</c:v>
                </c:pt>
                <c:pt idx="2452">
                  <c:v>409.66666666667828</c:v>
                </c:pt>
                <c:pt idx="2453">
                  <c:v>409.83333333334497</c:v>
                </c:pt>
                <c:pt idx="2454">
                  <c:v>410.00000000001165</c:v>
                </c:pt>
                <c:pt idx="2455">
                  <c:v>410.16666666667834</c:v>
                </c:pt>
                <c:pt idx="2456">
                  <c:v>410.33333333334502</c:v>
                </c:pt>
                <c:pt idx="2457">
                  <c:v>410.50000000001171</c:v>
                </c:pt>
                <c:pt idx="2458">
                  <c:v>410.6666666666784</c:v>
                </c:pt>
                <c:pt idx="2459">
                  <c:v>410.83333333334508</c:v>
                </c:pt>
                <c:pt idx="2460">
                  <c:v>411.00000000001177</c:v>
                </c:pt>
                <c:pt idx="2461">
                  <c:v>411.16666666667845</c:v>
                </c:pt>
                <c:pt idx="2462">
                  <c:v>411.33333333334514</c:v>
                </c:pt>
                <c:pt idx="2463">
                  <c:v>411.50000000001182</c:v>
                </c:pt>
                <c:pt idx="2464">
                  <c:v>411.66666666667851</c:v>
                </c:pt>
                <c:pt idx="2465">
                  <c:v>411.83333333334519</c:v>
                </c:pt>
                <c:pt idx="2466">
                  <c:v>412.00000000001188</c:v>
                </c:pt>
                <c:pt idx="2467">
                  <c:v>412.16666666667857</c:v>
                </c:pt>
                <c:pt idx="2468">
                  <c:v>412.33333333334525</c:v>
                </c:pt>
                <c:pt idx="2469">
                  <c:v>412.50000000001194</c:v>
                </c:pt>
                <c:pt idx="2470">
                  <c:v>412.66666666667862</c:v>
                </c:pt>
                <c:pt idx="2471">
                  <c:v>412.83333333334531</c:v>
                </c:pt>
                <c:pt idx="2472">
                  <c:v>413.00000000001199</c:v>
                </c:pt>
                <c:pt idx="2473">
                  <c:v>413.16666666667868</c:v>
                </c:pt>
                <c:pt idx="2474">
                  <c:v>413.33333333334537</c:v>
                </c:pt>
                <c:pt idx="2475">
                  <c:v>413.50000000001205</c:v>
                </c:pt>
                <c:pt idx="2476">
                  <c:v>413.66666666667874</c:v>
                </c:pt>
                <c:pt idx="2477">
                  <c:v>413.83333333334542</c:v>
                </c:pt>
                <c:pt idx="2478">
                  <c:v>414.00000000001211</c:v>
                </c:pt>
                <c:pt idx="2479">
                  <c:v>414.16666666667879</c:v>
                </c:pt>
                <c:pt idx="2480">
                  <c:v>414.33333333334548</c:v>
                </c:pt>
                <c:pt idx="2481">
                  <c:v>414.50000000001216</c:v>
                </c:pt>
                <c:pt idx="2482">
                  <c:v>414.66666666667885</c:v>
                </c:pt>
                <c:pt idx="2483">
                  <c:v>414.83333333334554</c:v>
                </c:pt>
                <c:pt idx="2484">
                  <c:v>415.00000000001222</c:v>
                </c:pt>
                <c:pt idx="2485">
                  <c:v>415.16666666667891</c:v>
                </c:pt>
                <c:pt idx="2486">
                  <c:v>415.33333333334559</c:v>
                </c:pt>
                <c:pt idx="2487">
                  <c:v>415.50000000001228</c:v>
                </c:pt>
                <c:pt idx="2488">
                  <c:v>415.66666666667896</c:v>
                </c:pt>
                <c:pt idx="2489">
                  <c:v>415.83333333334565</c:v>
                </c:pt>
                <c:pt idx="2490">
                  <c:v>416.00000000001234</c:v>
                </c:pt>
                <c:pt idx="2491">
                  <c:v>416.16666666667902</c:v>
                </c:pt>
                <c:pt idx="2492">
                  <c:v>416.33333333334571</c:v>
                </c:pt>
                <c:pt idx="2493">
                  <c:v>416.50000000001239</c:v>
                </c:pt>
                <c:pt idx="2494">
                  <c:v>416.66666666667908</c:v>
                </c:pt>
                <c:pt idx="2495">
                  <c:v>416.83333333334576</c:v>
                </c:pt>
                <c:pt idx="2496">
                  <c:v>417.00000000001245</c:v>
                </c:pt>
                <c:pt idx="2497">
                  <c:v>417.16666666667913</c:v>
                </c:pt>
                <c:pt idx="2498">
                  <c:v>417.33333333334582</c:v>
                </c:pt>
                <c:pt idx="2499">
                  <c:v>417.50000000001251</c:v>
                </c:pt>
                <c:pt idx="2500">
                  <c:v>417.66666666667919</c:v>
                </c:pt>
                <c:pt idx="2501">
                  <c:v>417.83333333334588</c:v>
                </c:pt>
                <c:pt idx="2502">
                  <c:v>418.00000000001256</c:v>
                </c:pt>
                <c:pt idx="2503">
                  <c:v>418.16666666667925</c:v>
                </c:pt>
                <c:pt idx="2504">
                  <c:v>418.33333333334593</c:v>
                </c:pt>
                <c:pt idx="2505">
                  <c:v>418.50000000001262</c:v>
                </c:pt>
                <c:pt idx="2506">
                  <c:v>418.6666666666793</c:v>
                </c:pt>
                <c:pt idx="2507">
                  <c:v>418.83333333334599</c:v>
                </c:pt>
                <c:pt idx="2508">
                  <c:v>419.00000000001268</c:v>
                </c:pt>
                <c:pt idx="2509">
                  <c:v>419.16666666667936</c:v>
                </c:pt>
                <c:pt idx="2510">
                  <c:v>419.33333333334605</c:v>
                </c:pt>
                <c:pt idx="2511">
                  <c:v>419.50000000001273</c:v>
                </c:pt>
                <c:pt idx="2512">
                  <c:v>419.66666666667942</c:v>
                </c:pt>
                <c:pt idx="2513">
                  <c:v>419.8333333333461</c:v>
                </c:pt>
                <c:pt idx="2514">
                  <c:v>420.00000000001279</c:v>
                </c:pt>
                <c:pt idx="2515">
                  <c:v>420.16666666667948</c:v>
                </c:pt>
                <c:pt idx="2516">
                  <c:v>420.33333333334616</c:v>
                </c:pt>
                <c:pt idx="2517">
                  <c:v>420.50000000001285</c:v>
                </c:pt>
                <c:pt idx="2518">
                  <c:v>420.66666666667953</c:v>
                </c:pt>
                <c:pt idx="2519">
                  <c:v>420.83333333334622</c:v>
                </c:pt>
                <c:pt idx="2520">
                  <c:v>421.0000000000129</c:v>
                </c:pt>
                <c:pt idx="2521">
                  <c:v>421.16666666667959</c:v>
                </c:pt>
                <c:pt idx="2522">
                  <c:v>421.33333333334627</c:v>
                </c:pt>
                <c:pt idx="2523">
                  <c:v>421.50000000001296</c:v>
                </c:pt>
                <c:pt idx="2524">
                  <c:v>421.66666666667965</c:v>
                </c:pt>
                <c:pt idx="2525">
                  <c:v>421.83333333334633</c:v>
                </c:pt>
                <c:pt idx="2526">
                  <c:v>422.00000000001302</c:v>
                </c:pt>
                <c:pt idx="2527">
                  <c:v>422.1666666666797</c:v>
                </c:pt>
                <c:pt idx="2528">
                  <c:v>422.33333333334639</c:v>
                </c:pt>
                <c:pt idx="2529">
                  <c:v>422.50000000001307</c:v>
                </c:pt>
                <c:pt idx="2530">
                  <c:v>422.66666666667976</c:v>
                </c:pt>
                <c:pt idx="2531">
                  <c:v>422.83333333334645</c:v>
                </c:pt>
                <c:pt idx="2532">
                  <c:v>423.00000000001313</c:v>
                </c:pt>
                <c:pt idx="2533">
                  <c:v>423.16666666667982</c:v>
                </c:pt>
                <c:pt idx="2534">
                  <c:v>423.3333333333465</c:v>
                </c:pt>
                <c:pt idx="2535">
                  <c:v>423.50000000001319</c:v>
                </c:pt>
                <c:pt idx="2536">
                  <c:v>423.66666666667987</c:v>
                </c:pt>
                <c:pt idx="2537">
                  <c:v>423.83333333334656</c:v>
                </c:pt>
                <c:pt idx="2538">
                  <c:v>424.00000000001324</c:v>
                </c:pt>
                <c:pt idx="2539">
                  <c:v>424.16666666667993</c:v>
                </c:pt>
                <c:pt idx="2540">
                  <c:v>424.33333333334662</c:v>
                </c:pt>
                <c:pt idx="2541">
                  <c:v>424.5000000000133</c:v>
                </c:pt>
                <c:pt idx="2542">
                  <c:v>424.66666666667999</c:v>
                </c:pt>
                <c:pt idx="2543">
                  <c:v>424.83333333334667</c:v>
                </c:pt>
                <c:pt idx="2544">
                  <c:v>425.00000000001336</c:v>
                </c:pt>
                <c:pt idx="2545">
                  <c:v>425.16666666668004</c:v>
                </c:pt>
                <c:pt idx="2546">
                  <c:v>425.33333333334673</c:v>
                </c:pt>
                <c:pt idx="2547">
                  <c:v>425.50000000001342</c:v>
                </c:pt>
                <c:pt idx="2548">
                  <c:v>425.6666666666801</c:v>
                </c:pt>
                <c:pt idx="2549">
                  <c:v>425.83333333334679</c:v>
                </c:pt>
                <c:pt idx="2550">
                  <c:v>426.00000000001347</c:v>
                </c:pt>
                <c:pt idx="2551">
                  <c:v>426.16666666668016</c:v>
                </c:pt>
                <c:pt idx="2552">
                  <c:v>426.33333333334684</c:v>
                </c:pt>
                <c:pt idx="2553">
                  <c:v>426.50000000001353</c:v>
                </c:pt>
                <c:pt idx="2554">
                  <c:v>426.66666666668021</c:v>
                </c:pt>
                <c:pt idx="2555">
                  <c:v>426.8333333333469</c:v>
                </c:pt>
                <c:pt idx="2556">
                  <c:v>427.00000000001359</c:v>
                </c:pt>
                <c:pt idx="2557">
                  <c:v>427.16666666668027</c:v>
                </c:pt>
                <c:pt idx="2558">
                  <c:v>427.33333333334696</c:v>
                </c:pt>
                <c:pt idx="2559">
                  <c:v>427.50000000001364</c:v>
                </c:pt>
                <c:pt idx="2560">
                  <c:v>427.66666666668033</c:v>
                </c:pt>
                <c:pt idx="2561">
                  <c:v>427.83333333334701</c:v>
                </c:pt>
                <c:pt idx="2562">
                  <c:v>428.0000000000137</c:v>
                </c:pt>
                <c:pt idx="2563">
                  <c:v>428.16666666668038</c:v>
                </c:pt>
                <c:pt idx="2564">
                  <c:v>428.33333333334707</c:v>
                </c:pt>
                <c:pt idx="2565">
                  <c:v>428.50000000001376</c:v>
                </c:pt>
                <c:pt idx="2566">
                  <c:v>428.66666666668044</c:v>
                </c:pt>
                <c:pt idx="2567">
                  <c:v>428.83333333334713</c:v>
                </c:pt>
                <c:pt idx="2568">
                  <c:v>429.00000000001381</c:v>
                </c:pt>
                <c:pt idx="2569">
                  <c:v>429.1666666666805</c:v>
                </c:pt>
                <c:pt idx="2570">
                  <c:v>429.33333333334718</c:v>
                </c:pt>
                <c:pt idx="2571">
                  <c:v>429.50000000001387</c:v>
                </c:pt>
                <c:pt idx="2572">
                  <c:v>429.66666666668056</c:v>
                </c:pt>
                <c:pt idx="2573">
                  <c:v>429.83333333334724</c:v>
                </c:pt>
                <c:pt idx="2574">
                  <c:v>430.00000000001393</c:v>
                </c:pt>
                <c:pt idx="2575">
                  <c:v>430.16666666668061</c:v>
                </c:pt>
                <c:pt idx="2576">
                  <c:v>430.3333333333473</c:v>
                </c:pt>
                <c:pt idx="2577">
                  <c:v>430.50000000001398</c:v>
                </c:pt>
                <c:pt idx="2578">
                  <c:v>430.66666666668067</c:v>
                </c:pt>
                <c:pt idx="2579">
                  <c:v>430.83333333334735</c:v>
                </c:pt>
                <c:pt idx="2580">
                  <c:v>431.00000000001404</c:v>
                </c:pt>
                <c:pt idx="2581">
                  <c:v>431.16666666668073</c:v>
                </c:pt>
                <c:pt idx="2582">
                  <c:v>431.33333333334741</c:v>
                </c:pt>
                <c:pt idx="2583">
                  <c:v>431.5000000000141</c:v>
                </c:pt>
                <c:pt idx="2584">
                  <c:v>431.66666666668078</c:v>
                </c:pt>
                <c:pt idx="2585">
                  <c:v>431.83333333334747</c:v>
                </c:pt>
                <c:pt idx="2586">
                  <c:v>432.00000000001415</c:v>
                </c:pt>
                <c:pt idx="2587">
                  <c:v>432.16666666668084</c:v>
                </c:pt>
                <c:pt idx="2588">
                  <c:v>432.33333333334753</c:v>
                </c:pt>
                <c:pt idx="2589">
                  <c:v>432.50000000001421</c:v>
                </c:pt>
                <c:pt idx="2590">
                  <c:v>432.6666666666809</c:v>
                </c:pt>
                <c:pt idx="2591">
                  <c:v>432.83333333334758</c:v>
                </c:pt>
                <c:pt idx="2592">
                  <c:v>433.00000000001427</c:v>
                </c:pt>
                <c:pt idx="2593">
                  <c:v>433.16666666668095</c:v>
                </c:pt>
                <c:pt idx="2594">
                  <c:v>433.33333333334764</c:v>
                </c:pt>
                <c:pt idx="2595">
                  <c:v>433.50000000001432</c:v>
                </c:pt>
                <c:pt idx="2596">
                  <c:v>433.66666666668101</c:v>
                </c:pt>
                <c:pt idx="2597">
                  <c:v>433.8333333333477</c:v>
                </c:pt>
                <c:pt idx="2598">
                  <c:v>434.00000000001438</c:v>
                </c:pt>
                <c:pt idx="2599">
                  <c:v>434.16666666668107</c:v>
                </c:pt>
                <c:pt idx="2600">
                  <c:v>434.33333333334775</c:v>
                </c:pt>
                <c:pt idx="2601">
                  <c:v>434.50000000001444</c:v>
                </c:pt>
                <c:pt idx="2602">
                  <c:v>434.66666666668112</c:v>
                </c:pt>
                <c:pt idx="2603">
                  <c:v>434.83333333334781</c:v>
                </c:pt>
                <c:pt idx="2604">
                  <c:v>435.0000000000145</c:v>
                </c:pt>
                <c:pt idx="2605">
                  <c:v>435.16666666668118</c:v>
                </c:pt>
                <c:pt idx="2606">
                  <c:v>435.33333333334787</c:v>
                </c:pt>
                <c:pt idx="2607">
                  <c:v>435.50000000001455</c:v>
                </c:pt>
                <c:pt idx="2608">
                  <c:v>435.66666666668124</c:v>
                </c:pt>
                <c:pt idx="2609">
                  <c:v>435.83333333334792</c:v>
                </c:pt>
                <c:pt idx="2610">
                  <c:v>436.00000000001461</c:v>
                </c:pt>
                <c:pt idx="2611">
                  <c:v>436.16666666668129</c:v>
                </c:pt>
                <c:pt idx="2612">
                  <c:v>436.33333333334798</c:v>
                </c:pt>
                <c:pt idx="2613">
                  <c:v>436.50000000001467</c:v>
                </c:pt>
                <c:pt idx="2614">
                  <c:v>436.66666666668135</c:v>
                </c:pt>
                <c:pt idx="2615">
                  <c:v>436.83333333334804</c:v>
                </c:pt>
                <c:pt idx="2616">
                  <c:v>437.00000000001472</c:v>
                </c:pt>
                <c:pt idx="2617">
                  <c:v>437.16666666668141</c:v>
                </c:pt>
                <c:pt idx="2618">
                  <c:v>437.33333333334809</c:v>
                </c:pt>
                <c:pt idx="2619">
                  <c:v>437.50000000001478</c:v>
                </c:pt>
                <c:pt idx="2620">
                  <c:v>437.66666666668146</c:v>
                </c:pt>
                <c:pt idx="2621">
                  <c:v>437.83333333334815</c:v>
                </c:pt>
                <c:pt idx="2622">
                  <c:v>438.00000000001484</c:v>
                </c:pt>
                <c:pt idx="2623">
                  <c:v>438.16666666668152</c:v>
                </c:pt>
                <c:pt idx="2624">
                  <c:v>438.33333333334821</c:v>
                </c:pt>
                <c:pt idx="2625">
                  <c:v>438.50000000001489</c:v>
                </c:pt>
                <c:pt idx="2626">
                  <c:v>438.66666666668158</c:v>
                </c:pt>
                <c:pt idx="2627">
                  <c:v>438.83333333334826</c:v>
                </c:pt>
                <c:pt idx="2628">
                  <c:v>439.00000000001495</c:v>
                </c:pt>
                <c:pt idx="2629">
                  <c:v>439.16666666668164</c:v>
                </c:pt>
                <c:pt idx="2630">
                  <c:v>439.33333333334832</c:v>
                </c:pt>
                <c:pt idx="2631">
                  <c:v>439.50000000001501</c:v>
                </c:pt>
                <c:pt idx="2632">
                  <c:v>439.66666666668169</c:v>
                </c:pt>
                <c:pt idx="2633">
                  <c:v>439.83333333334838</c:v>
                </c:pt>
                <c:pt idx="2634">
                  <c:v>440.00000000001506</c:v>
                </c:pt>
                <c:pt idx="2635">
                  <c:v>440.16666666668175</c:v>
                </c:pt>
                <c:pt idx="2636">
                  <c:v>440.33333333334843</c:v>
                </c:pt>
                <c:pt idx="2637">
                  <c:v>440.50000000001512</c:v>
                </c:pt>
                <c:pt idx="2638">
                  <c:v>440.66666666668181</c:v>
                </c:pt>
                <c:pt idx="2639">
                  <c:v>440.83333333334849</c:v>
                </c:pt>
                <c:pt idx="2640">
                  <c:v>441.00000000001518</c:v>
                </c:pt>
                <c:pt idx="2641">
                  <c:v>441.16666666668186</c:v>
                </c:pt>
                <c:pt idx="2642">
                  <c:v>441.33333333334855</c:v>
                </c:pt>
                <c:pt idx="2643">
                  <c:v>441.50000000001523</c:v>
                </c:pt>
                <c:pt idx="2644">
                  <c:v>441.66666666668192</c:v>
                </c:pt>
                <c:pt idx="2645">
                  <c:v>441.83333333334861</c:v>
                </c:pt>
                <c:pt idx="2646">
                  <c:v>442.00000000001529</c:v>
                </c:pt>
                <c:pt idx="2647">
                  <c:v>442.16666666668198</c:v>
                </c:pt>
                <c:pt idx="2648">
                  <c:v>442.33333333334866</c:v>
                </c:pt>
                <c:pt idx="2649">
                  <c:v>442.50000000001535</c:v>
                </c:pt>
                <c:pt idx="2650">
                  <c:v>442.66666666668203</c:v>
                </c:pt>
                <c:pt idx="2651">
                  <c:v>442.83333333334872</c:v>
                </c:pt>
                <c:pt idx="2652">
                  <c:v>443.0000000000154</c:v>
                </c:pt>
                <c:pt idx="2653">
                  <c:v>443.16666666668209</c:v>
                </c:pt>
                <c:pt idx="2654">
                  <c:v>443.33333333334878</c:v>
                </c:pt>
                <c:pt idx="2655">
                  <c:v>443.50000000001546</c:v>
                </c:pt>
                <c:pt idx="2656">
                  <c:v>443.66666666668215</c:v>
                </c:pt>
                <c:pt idx="2657">
                  <c:v>443.83333333334883</c:v>
                </c:pt>
                <c:pt idx="2658">
                  <c:v>444.00000000001552</c:v>
                </c:pt>
                <c:pt idx="2659">
                  <c:v>444.1666666666822</c:v>
                </c:pt>
                <c:pt idx="2660">
                  <c:v>444.33333333334889</c:v>
                </c:pt>
                <c:pt idx="2661">
                  <c:v>444.50000000001558</c:v>
                </c:pt>
                <c:pt idx="2662">
                  <c:v>444.66666666668226</c:v>
                </c:pt>
                <c:pt idx="2663">
                  <c:v>444.83333333334895</c:v>
                </c:pt>
                <c:pt idx="2664">
                  <c:v>445.00000000001563</c:v>
                </c:pt>
                <c:pt idx="2665">
                  <c:v>445.16666666668232</c:v>
                </c:pt>
                <c:pt idx="2666">
                  <c:v>445.333333333349</c:v>
                </c:pt>
                <c:pt idx="2667">
                  <c:v>445.50000000001569</c:v>
                </c:pt>
                <c:pt idx="2668">
                  <c:v>445.66666666668237</c:v>
                </c:pt>
                <c:pt idx="2669">
                  <c:v>445.83333333334906</c:v>
                </c:pt>
                <c:pt idx="2670">
                  <c:v>446.00000000001575</c:v>
                </c:pt>
                <c:pt idx="2671">
                  <c:v>446.16666666668243</c:v>
                </c:pt>
                <c:pt idx="2672">
                  <c:v>446.33333333334912</c:v>
                </c:pt>
                <c:pt idx="2673">
                  <c:v>446.5000000000158</c:v>
                </c:pt>
                <c:pt idx="2674">
                  <c:v>446.66666666668249</c:v>
                </c:pt>
                <c:pt idx="2675">
                  <c:v>446.83333333334917</c:v>
                </c:pt>
                <c:pt idx="2676">
                  <c:v>447.00000000001586</c:v>
                </c:pt>
                <c:pt idx="2677">
                  <c:v>447.16666666668254</c:v>
                </c:pt>
                <c:pt idx="2678">
                  <c:v>447.33333333334923</c:v>
                </c:pt>
                <c:pt idx="2679">
                  <c:v>447.50000000001592</c:v>
                </c:pt>
                <c:pt idx="2680">
                  <c:v>447.6666666666826</c:v>
                </c:pt>
                <c:pt idx="2681">
                  <c:v>447.83333333334929</c:v>
                </c:pt>
                <c:pt idx="2682">
                  <c:v>448.00000000001597</c:v>
                </c:pt>
                <c:pt idx="2683">
                  <c:v>448.16666666668266</c:v>
                </c:pt>
                <c:pt idx="2684">
                  <c:v>448.33333333334934</c:v>
                </c:pt>
                <c:pt idx="2685">
                  <c:v>448.50000000001603</c:v>
                </c:pt>
                <c:pt idx="2686">
                  <c:v>448.66666666668272</c:v>
                </c:pt>
                <c:pt idx="2687">
                  <c:v>448.8333333333494</c:v>
                </c:pt>
                <c:pt idx="2688">
                  <c:v>449.00000000001609</c:v>
                </c:pt>
                <c:pt idx="2689">
                  <c:v>449.16666666668277</c:v>
                </c:pt>
                <c:pt idx="2690">
                  <c:v>449.33333333334946</c:v>
                </c:pt>
                <c:pt idx="2691">
                  <c:v>449.50000000001614</c:v>
                </c:pt>
                <c:pt idx="2692">
                  <c:v>449.66666666668283</c:v>
                </c:pt>
                <c:pt idx="2693">
                  <c:v>449.83333333334951</c:v>
                </c:pt>
                <c:pt idx="2694">
                  <c:v>450.0000000000162</c:v>
                </c:pt>
                <c:pt idx="2695">
                  <c:v>450.16666666668289</c:v>
                </c:pt>
                <c:pt idx="2696">
                  <c:v>450.33333333334957</c:v>
                </c:pt>
                <c:pt idx="2697">
                  <c:v>450.50000000001626</c:v>
                </c:pt>
                <c:pt idx="2698">
                  <c:v>450.66666666668294</c:v>
                </c:pt>
                <c:pt idx="2699">
                  <c:v>450.83333333334963</c:v>
                </c:pt>
                <c:pt idx="2700">
                  <c:v>451.00000000001631</c:v>
                </c:pt>
                <c:pt idx="2701">
                  <c:v>451.166666666683</c:v>
                </c:pt>
                <c:pt idx="2702">
                  <c:v>451.33333333334969</c:v>
                </c:pt>
                <c:pt idx="2703">
                  <c:v>451.50000000001637</c:v>
                </c:pt>
                <c:pt idx="2704">
                  <c:v>451.66666666668306</c:v>
                </c:pt>
                <c:pt idx="2705">
                  <c:v>451.83333333334974</c:v>
                </c:pt>
                <c:pt idx="2706">
                  <c:v>452.00000000001643</c:v>
                </c:pt>
                <c:pt idx="2707">
                  <c:v>452.16666666668311</c:v>
                </c:pt>
                <c:pt idx="2708">
                  <c:v>452.3333333333498</c:v>
                </c:pt>
                <c:pt idx="2709">
                  <c:v>452.50000000001648</c:v>
                </c:pt>
                <c:pt idx="2710">
                  <c:v>452.66666666668317</c:v>
                </c:pt>
                <c:pt idx="2711">
                  <c:v>452.83333333334986</c:v>
                </c:pt>
                <c:pt idx="2712">
                  <c:v>453.00000000001654</c:v>
                </c:pt>
                <c:pt idx="2713">
                  <c:v>453.16666666668323</c:v>
                </c:pt>
                <c:pt idx="2714">
                  <c:v>453.33333333334991</c:v>
                </c:pt>
                <c:pt idx="2715">
                  <c:v>453.5000000000166</c:v>
                </c:pt>
                <c:pt idx="2716">
                  <c:v>453.66666666668328</c:v>
                </c:pt>
                <c:pt idx="2717">
                  <c:v>453.83333333334997</c:v>
                </c:pt>
                <c:pt idx="2718">
                  <c:v>454.00000000001666</c:v>
                </c:pt>
                <c:pt idx="2719">
                  <c:v>454.16666666668334</c:v>
                </c:pt>
                <c:pt idx="2720">
                  <c:v>454.33333333335003</c:v>
                </c:pt>
                <c:pt idx="2721">
                  <c:v>454.50000000001671</c:v>
                </c:pt>
                <c:pt idx="2722">
                  <c:v>454.6666666666834</c:v>
                </c:pt>
                <c:pt idx="2723">
                  <c:v>454.83333333335008</c:v>
                </c:pt>
                <c:pt idx="2724">
                  <c:v>455.00000000001677</c:v>
                </c:pt>
                <c:pt idx="2725">
                  <c:v>455.16666666668345</c:v>
                </c:pt>
                <c:pt idx="2726">
                  <c:v>455.33333333335014</c:v>
                </c:pt>
                <c:pt idx="2727">
                  <c:v>455.50000000001683</c:v>
                </c:pt>
                <c:pt idx="2728">
                  <c:v>455.66666666668351</c:v>
                </c:pt>
                <c:pt idx="2729">
                  <c:v>455.8333333333502</c:v>
                </c:pt>
                <c:pt idx="2730">
                  <c:v>456.00000000001688</c:v>
                </c:pt>
                <c:pt idx="2731">
                  <c:v>456.16666666668357</c:v>
                </c:pt>
                <c:pt idx="2732">
                  <c:v>456.33333333335025</c:v>
                </c:pt>
                <c:pt idx="2733">
                  <c:v>456.50000000001694</c:v>
                </c:pt>
                <c:pt idx="2734">
                  <c:v>456.66666666668362</c:v>
                </c:pt>
                <c:pt idx="2735">
                  <c:v>456.83333333335031</c:v>
                </c:pt>
                <c:pt idx="2736">
                  <c:v>457.000000000017</c:v>
                </c:pt>
                <c:pt idx="2737">
                  <c:v>457.16666666668368</c:v>
                </c:pt>
                <c:pt idx="2738">
                  <c:v>457.33333333335037</c:v>
                </c:pt>
                <c:pt idx="2739">
                  <c:v>457.50000000001705</c:v>
                </c:pt>
                <c:pt idx="2740">
                  <c:v>457.66666666668374</c:v>
                </c:pt>
                <c:pt idx="2741">
                  <c:v>457.83333333335042</c:v>
                </c:pt>
                <c:pt idx="2742">
                  <c:v>458.00000000001711</c:v>
                </c:pt>
                <c:pt idx="2743">
                  <c:v>458.1666666666838</c:v>
                </c:pt>
                <c:pt idx="2744">
                  <c:v>458.33333333335048</c:v>
                </c:pt>
                <c:pt idx="2745">
                  <c:v>458.50000000001717</c:v>
                </c:pt>
                <c:pt idx="2746">
                  <c:v>458.66666666668385</c:v>
                </c:pt>
                <c:pt idx="2747">
                  <c:v>458.83333333335054</c:v>
                </c:pt>
                <c:pt idx="2748">
                  <c:v>459.00000000001722</c:v>
                </c:pt>
                <c:pt idx="2749">
                  <c:v>459.16666666668391</c:v>
                </c:pt>
                <c:pt idx="2750">
                  <c:v>459.33333333335059</c:v>
                </c:pt>
                <c:pt idx="2751">
                  <c:v>459.50000000001728</c:v>
                </c:pt>
                <c:pt idx="2752">
                  <c:v>459.66666666668397</c:v>
                </c:pt>
                <c:pt idx="2753">
                  <c:v>459.83333333335065</c:v>
                </c:pt>
                <c:pt idx="2754">
                  <c:v>460.00000000001734</c:v>
                </c:pt>
                <c:pt idx="2755">
                  <c:v>460.16666666668402</c:v>
                </c:pt>
                <c:pt idx="2756">
                  <c:v>460.33333333335071</c:v>
                </c:pt>
                <c:pt idx="2757">
                  <c:v>460.50000000001739</c:v>
                </c:pt>
                <c:pt idx="2758">
                  <c:v>460.66666666668408</c:v>
                </c:pt>
                <c:pt idx="2759">
                  <c:v>460.83333333335077</c:v>
                </c:pt>
                <c:pt idx="2760">
                  <c:v>461.00000000001745</c:v>
                </c:pt>
                <c:pt idx="2761">
                  <c:v>461.16666666668414</c:v>
                </c:pt>
                <c:pt idx="2762">
                  <c:v>461.33333333335082</c:v>
                </c:pt>
                <c:pt idx="2763">
                  <c:v>461.50000000001751</c:v>
                </c:pt>
                <c:pt idx="2764">
                  <c:v>461.66666666668419</c:v>
                </c:pt>
                <c:pt idx="2765">
                  <c:v>461.83333333335088</c:v>
                </c:pt>
                <c:pt idx="2766">
                  <c:v>462.00000000001756</c:v>
                </c:pt>
                <c:pt idx="2767">
                  <c:v>462.16666666668425</c:v>
                </c:pt>
                <c:pt idx="2768">
                  <c:v>462.33333333335094</c:v>
                </c:pt>
                <c:pt idx="2769">
                  <c:v>462.50000000001762</c:v>
                </c:pt>
                <c:pt idx="2770">
                  <c:v>462.66666666668431</c:v>
                </c:pt>
                <c:pt idx="2771">
                  <c:v>462.83333333335099</c:v>
                </c:pt>
                <c:pt idx="2772">
                  <c:v>463.00000000001768</c:v>
                </c:pt>
                <c:pt idx="2773">
                  <c:v>463.16666666668436</c:v>
                </c:pt>
                <c:pt idx="2774">
                  <c:v>463.33333333335105</c:v>
                </c:pt>
                <c:pt idx="2775">
                  <c:v>463.50000000001774</c:v>
                </c:pt>
                <c:pt idx="2776">
                  <c:v>463.66666666668442</c:v>
                </c:pt>
                <c:pt idx="2777">
                  <c:v>463.83333333335111</c:v>
                </c:pt>
                <c:pt idx="2778">
                  <c:v>464.00000000001779</c:v>
                </c:pt>
                <c:pt idx="2779">
                  <c:v>464.16666666668448</c:v>
                </c:pt>
                <c:pt idx="2780">
                  <c:v>464.33333333335116</c:v>
                </c:pt>
                <c:pt idx="2781">
                  <c:v>464.50000000001785</c:v>
                </c:pt>
                <c:pt idx="2782">
                  <c:v>464.66666666668453</c:v>
                </c:pt>
                <c:pt idx="2783">
                  <c:v>464.83333333335122</c:v>
                </c:pt>
                <c:pt idx="2784">
                  <c:v>465.00000000001791</c:v>
                </c:pt>
                <c:pt idx="2785">
                  <c:v>465.16666666668459</c:v>
                </c:pt>
                <c:pt idx="2786">
                  <c:v>465.33333333335128</c:v>
                </c:pt>
                <c:pt idx="2787">
                  <c:v>465.50000000001796</c:v>
                </c:pt>
                <c:pt idx="2788">
                  <c:v>465.66666666668465</c:v>
                </c:pt>
                <c:pt idx="2789">
                  <c:v>465.83333333335133</c:v>
                </c:pt>
                <c:pt idx="2790">
                  <c:v>466.00000000001802</c:v>
                </c:pt>
                <c:pt idx="2791">
                  <c:v>466.1666666666847</c:v>
                </c:pt>
                <c:pt idx="2792">
                  <c:v>466.33333333335139</c:v>
                </c:pt>
                <c:pt idx="2793">
                  <c:v>466.50000000001808</c:v>
                </c:pt>
                <c:pt idx="2794">
                  <c:v>466.66666666668476</c:v>
                </c:pt>
                <c:pt idx="2795">
                  <c:v>466.83333333335145</c:v>
                </c:pt>
                <c:pt idx="2796">
                  <c:v>467.00000000001813</c:v>
                </c:pt>
                <c:pt idx="2797">
                  <c:v>467.16666666668482</c:v>
                </c:pt>
                <c:pt idx="2798">
                  <c:v>467.3333333333515</c:v>
                </c:pt>
                <c:pt idx="2799">
                  <c:v>467.50000000001819</c:v>
                </c:pt>
                <c:pt idx="2800">
                  <c:v>467.66666666668488</c:v>
                </c:pt>
                <c:pt idx="2801">
                  <c:v>467.83333333335156</c:v>
                </c:pt>
                <c:pt idx="2802">
                  <c:v>468.00000000001825</c:v>
                </c:pt>
                <c:pt idx="2803">
                  <c:v>468.16666666668493</c:v>
                </c:pt>
                <c:pt idx="2804">
                  <c:v>468.33333333335162</c:v>
                </c:pt>
                <c:pt idx="2805">
                  <c:v>468.5000000000183</c:v>
                </c:pt>
                <c:pt idx="2806">
                  <c:v>468.66666666668499</c:v>
                </c:pt>
                <c:pt idx="2807">
                  <c:v>468.83333333335167</c:v>
                </c:pt>
                <c:pt idx="2808">
                  <c:v>469.00000000001836</c:v>
                </c:pt>
                <c:pt idx="2809">
                  <c:v>469.16666666668505</c:v>
                </c:pt>
                <c:pt idx="2810">
                  <c:v>469.33333333335173</c:v>
                </c:pt>
                <c:pt idx="2811">
                  <c:v>469.50000000001842</c:v>
                </c:pt>
                <c:pt idx="2812">
                  <c:v>469.6666666666851</c:v>
                </c:pt>
                <c:pt idx="2813">
                  <c:v>469.83333333335179</c:v>
                </c:pt>
                <c:pt idx="2814">
                  <c:v>470.00000000001847</c:v>
                </c:pt>
                <c:pt idx="2815">
                  <c:v>470.16666666668516</c:v>
                </c:pt>
                <c:pt idx="2816">
                  <c:v>470.33333333335185</c:v>
                </c:pt>
                <c:pt idx="2817">
                  <c:v>470.50000000001853</c:v>
                </c:pt>
                <c:pt idx="2818">
                  <c:v>470.66666666668522</c:v>
                </c:pt>
                <c:pt idx="2819">
                  <c:v>470.8333333333519</c:v>
                </c:pt>
                <c:pt idx="2820">
                  <c:v>471.00000000001859</c:v>
                </c:pt>
                <c:pt idx="2821">
                  <c:v>471.16666666668527</c:v>
                </c:pt>
                <c:pt idx="2822">
                  <c:v>471.33333333335196</c:v>
                </c:pt>
                <c:pt idx="2823">
                  <c:v>471.50000000001864</c:v>
                </c:pt>
                <c:pt idx="2824">
                  <c:v>471.66666666668533</c:v>
                </c:pt>
                <c:pt idx="2825">
                  <c:v>471.83333333335202</c:v>
                </c:pt>
                <c:pt idx="2826">
                  <c:v>472.0000000000187</c:v>
                </c:pt>
                <c:pt idx="2827">
                  <c:v>472.16666666668539</c:v>
                </c:pt>
                <c:pt idx="2828">
                  <c:v>472.33333333335207</c:v>
                </c:pt>
                <c:pt idx="2829">
                  <c:v>472.50000000001876</c:v>
                </c:pt>
                <c:pt idx="2830">
                  <c:v>472.66666666668544</c:v>
                </c:pt>
                <c:pt idx="2831">
                  <c:v>472.83333333335213</c:v>
                </c:pt>
                <c:pt idx="2832">
                  <c:v>473.00000000001882</c:v>
                </c:pt>
                <c:pt idx="2833">
                  <c:v>473.1666666666855</c:v>
                </c:pt>
                <c:pt idx="2834">
                  <c:v>473.33333333335219</c:v>
                </c:pt>
                <c:pt idx="2835">
                  <c:v>473.50000000001887</c:v>
                </c:pt>
                <c:pt idx="2836">
                  <c:v>473.66666666668556</c:v>
                </c:pt>
                <c:pt idx="2837">
                  <c:v>473.83333333335224</c:v>
                </c:pt>
                <c:pt idx="2838">
                  <c:v>474.00000000001893</c:v>
                </c:pt>
                <c:pt idx="2839">
                  <c:v>474.16666666668561</c:v>
                </c:pt>
                <c:pt idx="2840">
                  <c:v>474.3333333333523</c:v>
                </c:pt>
                <c:pt idx="2841">
                  <c:v>474.50000000001899</c:v>
                </c:pt>
                <c:pt idx="2842">
                  <c:v>474.66666666668567</c:v>
                </c:pt>
                <c:pt idx="2843">
                  <c:v>474.83333333335236</c:v>
                </c:pt>
                <c:pt idx="2844">
                  <c:v>475.00000000001904</c:v>
                </c:pt>
                <c:pt idx="2845">
                  <c:v>475.16666666668573</c:v>
                </c:pt>
                <c:pt idx="2846">
                  <c:v>475.33333333335241</c:v>
                </c:pt>
                <c:pt idx="2847">
                  <c:v>475.5000000000191</c:v>
                </c:pt>
                <c:pt idx="2848">
                  <c:v>475.66666666668579</c:v>
                </c:pt>
                <c:pt idx="2849">
                  <c:v>475.83333333335247</c:v>
                </c:pt>
                <c:pt idx="2850">
                  <c:v>476.00000000001916</c:v>
                </c:pt>
                <c:pt idx="2851">
                  <c:v>476.16666666668584</c:v>
                </c:pt>
                <c:pt idx="2852">
                  <c:v>476.33333333335253</c:v>
                </c:pt>
                <c:pt idx="2853">
                  <c:v>476.50000000001921</c:v>
                </c:pt>
                <c:pt idx="2854">
                  <c:v>476.6666666666859</c:v>
                </c:pt>
                <c:pt idx="2855">
                  <c:v>476.83333333335258</c:v>
                </c:pt>
                <c:pt idx="2856">
                  <c:v>477.00000000001927</c:v>
                </c:pt>
                <c:pt idx="2857">
                  <c:v>477.16666666668596</c:v>
                </c:pt>
                <c:pt idx="2858">
                  <c:v>477.33333333335264</c:v>
                </c:pt>
                <c:pt idx="2859">
                  <c:v>477.50000000001933</c:v>
                </c:pt>
                <c:pt idx="2860">
                  <c:v>477.66666666668601</c:v>
                </c:pt>
                <c:pt idx="2861">
                  <c:v>477.8333333333527</c:v>
                </c:pt>
                <c:pt idx="2862">
                  <c:v>478.00000000001938</c:v>
                </c:pt>
                <c:pt idx="2863">
                  <c:v>478.16666666668607</c:v>
                </c:pt>
                <c:pt idx="2864">
                  <c:v>478.33333333335275</c:v>
                </c:pt>
                <c:pt idx="2865">
                  <c:v>478.50000000001944</c:v>
                </c:pt>
                <c:pt idx="2866">
                  <c:v>478.66666666668613</c:v>
                </c:pt>
                <c:pt idx="2867">
                  <c:v>478.83333333335281</c:v>
                </c:pt>
                <c:pt idx="2868">
                  <c:v>479.0000000000195</c:v>
                </c:pt>
                <c:pt idx="2869">
                  <c:v>479.16666666668618</c:v>
                </c:pt>
                <c:pt idx="2870">
                  <c:v>479.33333333335287</c:v>
                </c:pt>
                <c:pt idx="2871">
                  <c:v>479.50000000001955</c:v>
                </c:pt>
                <c:pt idx="2872">
                  <c:v>479.66666666668624</c:v>
                </c:pt>
                <c:pt idx="2873">
                  <c:v>479.83333333335293</c:v>
                </c:pt>
                <c:pt idx="2874">
                  <c:v>480.00000000001961</c:v>
                </c:pt>
                <c:pt idx="2875">
                  <c:v>480.1666666666863</c:v>
                </c:pt>
                <c:pt idx="2876">
                  <c:v>480.33333333335298</c:v>
                </c:pt>
                <c:pt idx="2877">
                  <c:v>480.50000000001967</c:v>
                </c:pt>
                <c:pt idx="2878">
                  <c:v>480.66666666668635</c:v>
                </c:pt>
                <c:pt idx="2879">
                  <c:v>480.83333333335304</c:v>
                </c:pt>
                <c:pt idx="2880">
                  <c:v>481.00000000001972</c:v>
                </c:pt>
                <c:pt idx="2881">
                  <c:v>481.16666666668641</c:v>
                </c:pt>
                <c:pt idx="2882">
                  <c:v>481.3333333333531</c:v>
                </c:pt>
                <c:pt idx="2883">
                  <c:v>481.50000000001978</c:v>
                </c:pt>
                <c:pt idx="2884">
                  <c:v>481.66666666668647</c:v>
                </c:pt>
                <c:pt idx="2885">
                  <c:v>481.83333333335315</c:v>
                </c:pt>
                <c:pt idx="2886">
                  <c:v>482.00000000001984</c:v>
                </c:pt>
                <c:pt idx="2887">
                  <c:v>482.16666666668652</c:v>
                </c:pt>
                <c:pt idx="2888">
                  <c:v>482.33333333335321</c:v>
                </c:pt>
                <c:pt idx="2889">
                  <c:v>482.5000000000199</c:v>
                </c:pt>
                <c:pt idx="2890">
                  <c:v>482.66666666668658</c:v>
                </c:pt>
                <c:pt idx="2891">
                  <c:v>482.83333333335327</c:v>
                </c:pt>
                <c:pt idx="2892">
                  <c:v>483.00000000001995</c:v>
                </c:pt>
                <c:pt idx="2893">
                  <c:v>483.16666666668664</c:v>
                </c:pt>
                <c:pt idx="2894">
                  <c:v>483.33333333335332</c:v>
                </c:pt>
                <c:pt idx="2895">
                  <c:v>483.50000000002001</c:v>
                </c:pt>
                <c:pt idx="2896">
                  <c:v>483.66666666668669</c:v>
                </c:pt>
                <c:pt idx="2897">
                  <c:v>483.83333333335338</c:v>
                </c:pt>
                <c:pt idx="2898">
                  <c:v>484.00000000002007</c:v>
                </c:pt>
                <c:pt idx="2899">
                  <c:v>484.16666666668675</c:v>
                </c:pt>
                <c:pt idx="2900">
                  <c:v>484.33333333335344</c:v>
                </c:pt>
                <c:pt idx="2901">
                  <c:v>484.50000000002012</c:v>
                </c:pt>
                <c:pt idx="2902">
                  <c:v>484.66666666668681</c:v>
                </c:pt>
                <c:pt idx="2903">
                  <c:v>484.83333333335349</c:v>
                </c:pt>
                <c:pt idx="2904">
                  <c:v>485.00000000002018</c:v>
                </c:pt>
                <c:pt idx="2905">
                  <c:v>485.16666666668687</c:v>
                </c:pt>
                <c:pt idx="2906">
                  <c:v>485.33333333335355</c:v>
                </c:pt>
                <c:pt idx="2907">
                  <c:v>485.50000000002024</c:v>
                </c:pt>
                <c:pt idx="2908">
                  <c:v>485.66666666668692</c:v>
                </c:pt>
                <c:pt idx="2909">
                  <c:v>485.83333333335361</c:v>
                </c:pt>
                <c:pt idx="2910">
                  <c:v>486.00000000002029</c:v>
                </c:pt>
                <c:pt idx="2911">
                  <c:v>486.16666666668698</c:v>
                </c:pt>
                <c:pt idx="2912">
                  <c:v>486.33333333335366</c:v>
                </c:pt>
                <c:pt idx="2913">
                  <c:v>486.50000000002035</c:v>
                </c:pt>
                <c:pt idx="2914">
                  <c:v>486.66666666668704</c:v>
                </c:pt>
                <c:pt idx="2915">
                  <c:v>486.83333333335372</c:v>
                </c:pt>
                <c:pt idx="2916">
                  <c:v>487.00000000002041</c:v>
                </c:pt>
                <c:pt idx="2917">
                  <c:v>487.16666666668709</c:v>
                </c:pt>
                <c:pt idx="2918">
                  <c:v>487.33333333335378</c:v>
                </c:pt>
                <c:pt idx="2919">
                  <c:v>487.50000000002046</c:v>
                </c:pt>
                <c:pt idx="2920">
                  <c:v>487.66666666668715</c:v>
                </c:pt>
                <c:pt idx="2921">
                  <c:v>487.83333333335383</c:v>
                </c:pt>
                <c:pt idx="2922">
                  <c:v>488.00000000002052</c:v>
                </c:pt>
                <c:pt idx="2923">
                  <c:v>488.16666666668721</c:v>
                </c:pt>
                <c:pt idx="2924">
                  <c:v>488.33333333335389</c:v>
                </c:pt>
                <c:pt idx="2925">
                  <c:v>488.50000000002058</c:v>
                </c:pt>
                <c:pt idx="2926">
                  <c:v>488.66666666668726</c:v>
                </c:pt>
                <c:pt idx="2927">
                  <c:v>488.83333333335395</c:v>
                </c:pt>
                <c:pt idx="2928">
                  <c:v>489.00000000002063</c:v>
                </c:pt>
                <c:pt idx="2929">
                  <c:v>489.16666666668732</c:v>
                </c:pt>
                <c:pt idx="2930">
                  <c:v>489.33333333335401</c:v>
                </c:pt>
                <c:pt idx="2931">
                  <c:v>489.50000000002069</c:v>
                </c:pt>
                <c:pt idx="2932">
                  <c:v>489.66666666668738</c:v>
                </c:pt>
                <c:pt idx="2933">
                  <c:v>489.83333333335406</c:v>
                </c:pt>
                <c:pt idx="2934">
                  <c:v>490.00000000002075</c:v>
                </c:pt>
                <c:pt idx="2935">
                  <c:v>490.16666666668743</c:v>
                </c:pt>
                <c:pt idx="2936">
                  <c:v>490.33333333335412</c:v>
                </c:pt>
                <c:pt idx="2937">
                  <c:v>490.5000000000208</c:v>
                </c:pt>
                <c:pt idx="2938">
                  <c:v>490.66666666668749</c:v>
                </c:pt>
                <c:pt idx="2939">
                  <c:v>490.83333333335418</c:v>
                </c:pt>
                <c:pt idx="2940">
                  <c:v>491.00000000002086</c:v>
                </c:pt>
                <c:pt idx="2941">
                  <c:v>491.16666666668755</c:v>
                </c:pt>
                <c:pt idx="2942">
                  <c:v>491.33333333335423</c:v>
                </c:pt>
                <c:pt idx="2943">
                  <c:v>491.50000000002092</c:v>
                </c:pt>
                <c:pt idx="2944">
                  <c:v>491.6666666666876</c:v>
                </c:pt>
                <c:pt idx="2945">
                  <c:v>491.83333333335429</c:v>
                </c:pt>
                <c:pt idx="2946">
                  <c:v>492.00000000002098</c:v>
                </c:pt>
                <c:pt idx="2947">
                  <c:v>492.16666666668766</c:v>
                </c:pt>
                <c:pt idx="2948">
                  <c:v>492.33333333335435</c:v>
                </c:pt>
                <c:pt idx="2949">
                  <c:v>492.50000000002103</c:v>
                </c:pt>
                <c:pt idx="2950">
                  <c:v>492.66666666668772</c:v>
                </c:pt>
                <c:pt idx="2951">
                  <c:v>492.8333333333544</c:v>
                </c:pt>
                <c:pt idx="2952">
                  <c:v>493.00000000002109</c:v>
                </c:pt>
                <c:pt idx="2953">
                  <c:v>493.16666666668777</c:v>
                </c:pt>
                <c:pt idx="2954">
                  <c:v>493.33333333335446</c:v>
                </c:pt>
                <c:pt idx="2955">
                  <c:v>493.50000000002115</c:v>
                </c:pt>
                <c:pt idx="2956">
                  <c:v>493.66666666668783</c:v>
                </c:pt>
                <c:pt idx="2957">
                  <c:v>493.83333333335452</c:v>
                </c:pt>
                <c:pt idx="2958">
                  <c:v>494.0000000000212</c:v>
                </c:pt>
                <c:pt idx="2959">
                  <c:v>494.16666666668789</c:v>
                </c:pt>
                <c:pt idx="2960">
                  <c:v>494.33333333335457</c:v>
                </c:pt>
                <c:pt idx="2961">
                  <c:v>494.50000000002126</c:v>
                </c:pt>
                <c:pt idx="2962">
                  <c:v>494.66666666668795</c:v>
                </c:pt>
                <c:pt idx="2963">
                  <c:v>494.83333333335463</c:v>
                </c:pt>
                <c:pt idx="2964">
                  <c:v>495.00000000002132</c:v>
                </c:pt>
                <c:pt idx="2965">
                  <c:v>495.166666666688</c:v>
                </c:pt>
                <c:pt idx="2966">
                  <c:v>495.33333333335469</c:v>
                </c:pt>
                <c:pt idx="2967">
                  <c:v>495.50000000002137</c:v>
                </c:pt>
                <c:pt idx="2968">
                  <c:v>495.66666666668806</c:v>
                </c:pt>
                <c:pt idx="2969">
                  <c:v>495.83333333335474</c:v>
                </c:pt>
                <c:pt idx="2970">
                  <c:v>496.00000000002143</c:v>
                </c:pt>
                <c:pt idx="2971">
                  <c:v>496.16666666668812</c:v>
                </c:pt>
                <c:pt idx="2972">
                  <c:v>496.3333333333548</c:v>
                </c:pt>
                <c:pt idx="2973">
                  <c:v>496.50000000002149</c:v>
                </c:pt>
                <c:pt idx="2974">
                  <c:v>496.66666666668817</c:v>
                </c:pt>
                <c:pt idx="2975">
                  <c:v>496.83333333335486</c:v>
                </c:pt>
                <c:pt idx="2976">
                  <c:v>497.00000000002154</c:v>
                </c:pt>
                <c:pt idx="2977">
                  <c:v>497.16666666668823</c:v>
                </c:pt>
                <c:pt idx="2978">
                  <c:v>497.33333333335491</c:v>
                </c:pt>
                <c:pt idx="2979">
                  <c:v>497.5000000000216</c:v>
                </c:pt>
                <c:pt idx="2980">
                  <c:v>497.66666666668829</c:v>
                </c:pt>
                <c:pt idx="2981">
                  <c:v>497.83333333335497</c:v>
                </c:pt>
                <c:pt idx="2982">
                  <c:v>498.00000000002166</c:v>
                </c:pt>
                <c:pt idx="2983">
                  <c:v>498.16666666668834</c:v>
                </c:pt>
                <c:pt idx="2984">
                  <c:v>498.33333333335503</c:v>
                </c:pt>
                <c:pt idx="2985">
                  <c:v>498.50000000002171</c:v>
                </c:pt>
                <c:pt idx="2986">
                  <c:v>498.6666666666884</c:v>
                </c:pt>
                <c:pt idx="2987">
                  <c:v>498.83333333335509</c:v>
                </c:pt>
                <c:pt idx="2988">
                  <c:v>499.00000000002177</c:v>
                </c:pt>
                <c:pt idx="2989">
                  <c:v>499.16666666668846</c:v>
                </c:pt>
                <c:pt idx="2990">
                  <c:v>499.33333333335514</c:v>
                </c:pt>
                <c:pt idx="2991">
                  <c:v>499.50000000002183</c:v>
                </c:pt>
                <c:pt idx="2992">
                  <c:v>499.66666666668851</c:v>
                </c:pt>
                <c:pt idx="2993">
                  <c:v>499.8333333333552</c:v>
                </c:pt>
                <c:pt idx="2994">
                  <c:v>500.00000000002188</c:v>
                </c:pt>
                <c:pt idx="2995">
                  <c:v>500.16666666668857</c:v>
                </c:pt>
                <c:pt idx="2996">
                  <c:v>500.33333333335526</c:v>
                </c:pt>
                <c:pt idx="2997">
                  <c:v>500.50000000002194</c:v>
                </c:pt>
                <c:pt idx="2998">
                  <c:v>500.66666666668863</c:v>
                </c:pt>
                <c:pt idx="2999">
                  <c:v>500.83333333335531</c:v>
                </c:pt>
                <c:pt idx="3000">
                  <c:v>501.000000000022</c:v>
                </c:pt>
                <c:pt idx="3001">
                  <c:v>501.16666666668868</c:v>
                </c:pt>
                <c:pt idx="3002">
                  <c:v>501.33333333335537</c:v>
                </c:pt>
                <c:pt idx="3003">
                  <c:v>501.50000000002206</c:v>
                </c:pt>
                <c:pt idx="3004">
                  <c:v>501.66666666668874</c:v>
                </c:pt>
                <c:pt idx="3005">
                  <c:v>501.83333333335543</c:v>
                </c:pt>
                <c:pt idx="3006">
                  <c:v>502.00000000002211</c:v>
                </c:pt>
                <c:pt idx="3007">
                  <c:v>502.1666666666888</c:v>
                </c:pt>
                <c:pt idx="3008">
                  <c:v>502.33333333335548</c:v>
                </c:pt>
                <c:pt idx="3009">
                  <c:v>502.50000000002217</c:v>
                </c:pt>
                <c:pt idx="3010">
                  <c:v>502.66666666668885</c:v>
                </c:pt>
                <c:pt idx="3011">
                  <c:v>502.83333333335554</c:v>
                </c:pt>
                <c:pt idx="3012">
                  <c:v>503.00000000002223</c:v>
                </c:pt>
                <c:pt idx="3013">
                  <c:v>503.16666666668891</c:v>
                </c:pt>
                <c:pt idx="3014">
                  <c:v>503.3333333333556</c:v>
                </c:pt>
                <c:pt idx="3015">
                  <c:v>503.50000000002228</c:v>
                </c:pt>
                <c:pt idx="3016">
                  <c:v>503.66666666668897</c:v>
                </c:pt>
                <c:pt idx="3017">
                  <c:v>503.83333333335565</c:v>
                </c:pt>
                <c:pt idx="3018">
                  <c:v>504.00000000002234</c:v>
                </c:pt>
                <c:pt idx="3019">
                  <c:v>504.16666666668903</c:v>
                </c:pt>
                <c:pt idx="3020">
                  <c:v>504.33333333335571</c:v>
                </c:pt>
                <c:pt idx="3021">
                  <c:v>504.5000000000224</c:v>
                </c:pt>
                <c:pt idx="3022">
                  <c:v>504.66666666668908</c:v>
                </c:pt>
                <c:pt idx="3023">
                  <c:v>504.83333333335577</c:v>
                </c:pt>
                <c:pt idx="3024">
                  <c:v>505.00000000002245</c:v>
                </c:pt>
                <c:pt idx="3025">
                  <c:v>505.16666666668914</c:v>
                </c:pt>
                <c:pt idx="3026">
                  <c:v>505.33333333335582</c:v>
                </c:pt>
                <c:pt idx="3027">
                  <c:v>505.50000000002251</c:v>
                </c:pt>
                <c:pt idx="3028">
                  <c:v>505.6666666666892</c:v>
                </c:pt>
                <c:pt idx="3029">
                  <c:v>505.83333333335588</c:v>
                </c:pt>
                <c:pt idx="3030">
                  <c:v>506.00000000002257</c:v>
                </c:pt>
                <c:pt idx="3031">
                  <c:v>506.16666666668925</c:v>
                </c:pt>
                <c:pt idx="3032">
                  <c:v>506.33333333335594</c:v>
                </c:pt>
                <c:pt idx="3033">
                  <c:v>506.50000000002262</c:v>
                </c:pt>
                <c:pt idx="3034">
                  <c:v>506.66666666668931</c:v>
                </c:pt>
                <c:pt idx="3035">
                  <c:v>506.83333333335599</c:v>
                </c:pt>
                <c:pt idx="3036">
                  <c:v>507.00000000002268</c:v>
                </c:pt>
                <c:pt idx="3037">
                  <c:v>507.16666666668937</c:v>
                </c:pt>
                <c:pt idx="3038">
                  <c:v>507.33333333335605</c:v>
                </c:pt>
                <c:pt idx="3039">
                  <c:v>507.50000000002274</c:v>
                </c:pt>
                <c:pt idx="3040">
                  <c:v>507.66666666668942</c:v>
                </c:pt>
                <c:pt idx="3041">
                  <c:v>507.83333333335611</c:v>
                </c:pt>
                <c:pt idx="3042">
                  <c:v>508.00000000002279</c:v>
                </c:pt>
                <c:pt idx="3043">
                  <c:v>508.16666666668948</c:v>
                </c:pt>
                <c:pt idx="3044">
                  <c:v>508.33333333335617</c:v>
                </c:pt>
                <c:pt idx="3045">
                  <c:v>508.50000000002285</c:v>
                </c:pt>
                <c:pt idx="3046">
                  <c:v>508.66666666668954</c:v>
                </c:pt>
                <c:pt idx="3047">
                  <c:v>508.83333333335622</c:v>
                </c:pt>
                <c:pt idx="3048">
                  <c:v>509.00000000002291</c:v>
                </c:pt>
                <c:pt idx="3049">
                  <c:v>509.16666666668959</c:v>
                </c:pt>
                <c:pt idx="3050">
                  <c:v>509.33333333335628</c:v>
                </c:pt>
                <c:pt idx="3051">
                  <c:v>509.50000000002296</c:v>
                </c:pt>
                <c:pt idx="3052">
                  <c:v>509.66666666668965</c:v>
                </c:pt>
                <c:pt idx="3053">
                  <c:v>509.83333333335634</c:v>
                </c:pt>
                <c:pt idx="3054">
                  <c:v>510.00000000002302</c:v>
                </c:pt>
                <c:pt idx="3055">
                  <c:v>510.16666666668971</c:v>
                </c:pt>
                <c:pt idx="3056">
                  <c:v>510.33333333335639</c:v>
                </c:pt>
                <c:pt idx="3057">
                  <c:v>510.50000000002308</c:v>
                </c:pt>
                <c:pt idx="3058">
                  <c:v>510.66666666668976</c:v>
                </c:pt>
                <c:pt idx="3059">
                  <c:v>510.83333333335645</c:v>
                </c:pt>
                <c:pt idx="3060">
                  <c:v>511.00000000002314</c:v>
                </c:pt>
                <c:pt idx="3061">
                  <c:v>511.16666666668982</c:v>
                </c:pt>
                <c:pt idx="3062">
                  <c:v>511.33333333335651</c:v>
                </c:pt>
                <c:pt idx="3063">
                  <c:v>511.50000000002319</c:v>
                </c:pt>
                <c:pt idx="3064">
                  <c:v>511.66666666668988</c:v>
                </c:pt>
                <c:pt idx="3065">
                  <c:v>511.83333333335656</c:v>
                </c:pt>
                <c:pt idx="3066">
                  <c:v>512.00000000002319</c:v>
                </c:pt>
                <c:pt idx="3067">
                  <c:v>512.16666666668982</c:v>
                </c:pt>
                <c:pt idx="3068">
                  <c:v>512.33333333335645</c:v>
                </c:pt>
                <c:pt idx="3069">
                  <c:v>512.50000000002308</c:v>
                </c:pt>
                <c:pt idx="3070">
                  <c:v>512.66666666668971</c:v>
                </c:pt>
                <c:pt idx="3071">
                  <c:v>512.83333333335634</c:v>
                </c:pt>
                <c:pt idx="3072">
                  <c:v>513.00000000002296</c:v>
                </c:pt>
                <c:pt idx="3073">
                  <c:v>513.16666666668959</c:v>
                </c:pt>
                <c:pt idx="3074">
                  <c:v>513.33333333335622</c:v>
                </c:pt>
                <c:pt idx="3075">
                  <c:v>513.50000000002285</c:v>
                </c:pt>
                <c:pt idx="3076">
                  <c:v>513.66666666668948</c:v>
                </c:pt>
                <c:pt idx="3077">
                  <c:v>513.83333333335611</c:v>
                </c:pt>
                <c:pt idx="3078">
                  <c:v>514.00000000002274</c:v>
                </c:pt>
                <c:pt idx="3079">
                  <c:v>514.16666666668937</c:v>
                </c:pt>
                <c:pt idx="3080">
                  <c:v>514.33333333335599</c:v>
                </c:pt>
                <c:pt idx="3081">
                  <c:v>514.50000000002262</c:v>
                </c:pt>
                <c:pt idx="3082">
                  <c:v>514.66666666668925</c:v>
                </c:pt>
                <c:pt idx="3083">
                  <c:v>514.83333333335588</c:v>
                </c:pt>
                <c:pt idx="3084">
                  <c:v>515.00000000002251</c:v>
                </c:pt>
                <c:pt idx="3085">
                  <c:v>515.16666666668914</c:v>
                </c:pt>
                <c:pt idx="3086">
                  <c:v>515.33333333335577</c:v>
                </c:pt>
                <c:pt idx="3087">
                  <c:v>515.5000000000224</c:v>
                </c:pt>
                <c:pt idx="3088">
                  <c:v>515.66666666668903</c:v>
                </c:pt>
                <c:pt idx="3089">
                  <c:v>515.83333333335565</c:v>
                </c:pt>
                <c:pt idx="3090">
                  <c:v>516.00000000002228</c:v>
                </c:pt>
                <c:pt idx="3091">
                  <c:v>516.16666666668891</c:v>
                </c:pt>
                <c:pt idx="3092">
                  <c:v>516.33333333335554</c:v>
                </c:pt>
                <c:pt idx="3093">
                  <c:v>516.50000000002217</c:v>
                </c:pt>
                <c:pt idx="3094">
                  <c:v>516.6666666666888</c:v>
                </c:pt>
                <c:pt idx="3095">
                  <c:v>516.83333333335543</c:v>
                </c:pt>
                <c:pt idx="3096">
                  <c:v>517.00000000002206</c:v>
                </c:pt>
                <c:pt idx="3097">
                  <c:v>517.16666666668868</c:v>
                </c:pt>
                <c:pt idx="3098">
                  <c:v>517.33333333335531</c:v>
                </c:pt>
                <c:pt idx="3099">
                  <c:v>517.50000000002194</c:v>
                </c:pt>
                <c:pt idx="3100">
                  <c:v>517.66666666668857</c:v>
                </c:pt>
                <c:pt idx="3101">
                  <c:v>517.8333333333552</c:v>
                </c:pt>
                <c:pt idx="3102">
                  <c:v>518.00000000002183</c:v>
                </c:pt>
                <c:pt idx="3103">
                  <c:v>518.16666666668846</c:v>
                </c:pt>
                <c:pt idx="3104">
                  <c:v>518.33333333335509</c:v>
                </c:pt>
                <c:pt idx="3105">
                  <c:v>518.50000000002171</c:v>
                </c:pt>
                <c:pt idx="3106">
                  <c:v>518.66666666668834</c:v>
                </c:pt>
                <c:pt idx="3107">
                  <c:v>518.83333333335497</c:v>
                </c:pt>
                <c:pt idx="3108">
                  <c:v>519.0000000000216</c:v>
                </c:pt>
                <c:pt idx="3109">
                  <c:v>519.16666666668823</c:v>
                </c:pt>
                <c:pt idx="3110">
                  <c:v>519.33333333335486</c:v>
                </c:pt>
                <c:pt idx="3111">
                  <c:v>519.50000000002149</c:v>
                </c:pt>
                <c:pt idx="3112">
                  <c:v>519.66666666668812</c:v>
                </c:pt>
                <c:pt idx="3113">
                  <c:v>519.83333333335474</c:v>
                </c:pt>
                <c:pt idx="3114">
                  <c:v>520.00000000002137</c:v>
                </c:pt>
                <c:pt idx="3115">
                  <c:v>520.166666666688</c:v>
                </c:pt>
                <c:pt idx="3116">
                  <c:v>520.33333333335463</c:v>
                </c:pt>
                <c:pt idx="3117">
                  <c:v>520.50000000002126</c:v>
                </c:pt>
                <c:pt idx="3118">
                  <c:v>520.66666666668789</c:v>
                </c:pt>
                <c:pt idx="3119">
                  <c:v>520.83333333335452</c:v>
                </c:pt>
                <c:pt idx="3120">
                  <c:v>521.00000000002115</c:v>
                </c:pt>
                <c:pt idx="3121">
                  <c:v>521.16666666668777</c:v>
                </c:pt>
                <c:pt idx="3122">
                  <c:v>521.3333333333544</c:v>
                </c:pt>
                <c:pt idx="3123">
                  <c:v>521.50000000002103</c:v>
                </c:pt>
                <c:pt idx="3124">
                  <c:v>521.66666666668766</c:v>
                </c:pt>
                <c:pt idx="3125">
                  <c:v>521.83333333335429</c:v>
                </c:pt>
                <c:pt idx="3126">
                  <c:v>522.00000000002092</c:v>
                </c:pt>
                <c:pt idx="3127">
                  <c:v>522.16666666668755</c:v>
                </c:pt>
                <c:pt idx="3128">
                  <c:v>522.33333333335418</c:v>
                </c:pt>
                <c:pt idx="3129">
                  <c:v>522.5000000000208</c:v>
                </c:pt>
                <c:pt idx="3130">
                  <c:v>522.66666666668743</c:v>
                </c:pt>
                <c:pt idx="3131">
                  <c:v>522.83333333335406</c:v>
                </c:pt>
                <c:pt idx="3132">
                  <c:v>523.00000000002069</c:v>
                </c:pt>
                <c:pt idx="3133">
                  <c:v>523.16666666668732</c:v>
                </c:pt>
                <c:pt idx="3134">
                  <c:v>523.33333333335395</c:v>
                </c:pt>
                <c:pt idx="3135">
                  <c:v>523.50000000002058</c:v>
                </c:pt>
                <c:pt idx="3136">
                  <c:v>523.66666666668721</c:v>
                </c:pt>
                <c:pt idx="3137">
                  <c:v>523.83333333335383</c:v>
                </c:pt>
                <c:pt idx="3138">
                  <c:v>524.00000000002046</c:v>
                </c:pt>
                <c:pt idx="3139">
                  <c:v>524.16666666668709</c:v>
                </c:pt>
                <c:pt idx="3140">
                  <c:v>524.33333333335372</c:v>
                </c:pt>
                <c:pt idx="3141">
                  <c:v>524.50000000002035</c:v>
                </c:pt>
                <c:pt idx="3142">
                  <c:v>524.66666666668698</c:v>
                </c:pt>
                <c:pt idx="3143">
                  <c:v>524.83333333335361</c:v>
                </c:pt>
                <c:pt idx="3144">
                  <c:v>525.00000000002024</c:v>
                </c:pt>
                <c:pt idx="3145">
                  <c:v>525.16666666668687</c:v>
                </c:pt>
                <c:pt idx="3146">
                  <c:v>525.33333333335349</c:v>
                </c:pt>
                <c:pt idx="3147">
                  <c:v>525.50000000002012</c:v>
                </c:pt>
                <c:pt idx="3148">
                  <c:v>525.66666666668675</c:v>
                </c:pt>
                <c:pt idx="3149">
                  <c:v>525.83333333335338</c:v>
                </c:pt>
                <c:pt idx="3150">
                  <c:v>526.00000000002001</c:v>
                </c:pt>
                <c:pt idx="3151">
                  <c:v>526.16666666668664</c:v>
                </c:pt>
                <c:pt idx="3152">
                  <c:v>526.33333333335327</c:v>
                </c:pt>
                <c:pt idx="3153">
                  <c:v>526.5000000000199</c:v>
                </c:pt>
                <c:pt idx="3154">
                  <c:v>526.66666666668652</c:v>
                </c:pt>
                <c:pt idx="3155">
                  <c:v>526.83333333335315</c:v>
                </c:pt>
                <c:pt idx="3156">
                  <c:v>527.00000000001978</c:v>
                </c:pt>
                <c:pt idx="3157">
                  <c:v>527.16666666668641</c:v>
                </c:pt>
                <c:pt idx="3158">
                  <c:v>527.33333333335304</c:v>
                </c:pt>
                <c:pt idx="3159">
                  <c:v>527.50000000001967</c:v>
                </c:pt>
                <c:pt idx="3160">
                  <c:v>527.6666666666863</c:v>
                </c:pt>
                <c:pt idx="3161">
                  <c:v>527.83333333335293</c:v>
                </c:pt>
                <c:pt idx="3162">
                  <c:v>528.00000000001955</c:v>
                </c:pt>
                <c:pt idx="3163">
                  <c:v>528.16666666668618</c:v>
                </c:pt>
                <c:pt idx="3164">
                  <c:v>528.33333333335281</c:v>
                </c:pt>
                <c:pt idx="3165">
                  <c:v>528.50000000001944</c:v>
                </c:pt>
                <c:pt idx="3166">
                  <c:v>528.66666666668607</c:v>
                </c:pt>
                <c:pt idx="3167">
                  <c:v>528.8333333333527</c:v>
                </c:pt>
                <c:pt idx="3168">
                  <c:v>529.00000000001933</c:v>
                </c:pt>
                <c:pt idx="3169">
                  <c:v>529.16666666668596</c:v>
                </c:pt>
                <c:pt idx="3170">
                  <c:v>529.33333333335258</c:v>
                </c:pt>
                <c:pt idx="3171">
                  <c:v>529.50000000001921</c:v>
                </c:pt>
                <c:pt idx="3172">
                  <c:v>529.66666666668584</c:v>
                </c:pt>
                <c:pt idx="3173">
                  <c:v>529.83333333335247</c:v>
                </c:pt>
                <c:pt idx="3174">
                  <c:v>530.0000000000191</c:v>
                </c:pt>
                <c:pt idx="3175">
                  <c:v>530.16666666668573</c:v>
                </c:pt>
                <c:pt idx="3176">
                  <c:v>530.33333333335236</c:v>
                </c:pt>
                <c:pt idx="3177">
                  <c:v>530.50000000001899</c:v>
                </c:pt>
                <c:pt idx="3178">
                  <c:v>530.66666666668561</c:v>
                </c:pt>
                <c:pt idx="3179">
                  <c:v>530.83333333335224</c:v>
                </c:pt>
                <c:pt idx="3180">
                  <c:v>531.00000000001887</c:v>
                </c:pt>
                <c:pt idx="3181">
                  <c:v>531.1666666666855</c:v>
                </c:pt>
                <c:pt idx="3182">
                  <c:v>531.33333333335213</c:v>
                </c:pt>
                <c:pt idx="3183">
                  <c:v>531.50000000001876</c:v>
                </c:pt>
                <c:pt idx="3184">
                  <c:v>531.66666666668539</c:v>
                </c:pt>
                <c:pt idx="3185">
                  <c:v>531.83333333335202</c:v>
                </c:pt>
                <c:pt idx="3186">
                  <c:v>532.00000000001864</c:v>
                </c:pt>
                <c:pt idx="3187">
                  <c:v>532.16666666668527</c:v>
                </c:pt>
                <c:pt idx="3188">
                  <c:v>532.3333333333519</c:v>
                </c:pt>
                <c:pt idx="3189">
                  <c:v>532.50000000001853</c:v>
                </c:pt>
                <c:pt idx="3190">
                  <c:v>532.66666666668516</c:v>
                </c:pt>
                <c:pt idx="3191">
                  <c:v>532.83333333335179</c:v>
                </c:pt>
                <c:pt idx="3192">
                  <c:v>533.00000000001842</c:v>
                </c:pt>
                <c:pt idx="3193">
                  <c:v>533.16666666668505</c:v>
                </c:pt>
                <c:pt idx="3194">
                  <c:v>533.33333333335167</c:v>
                </c:pt>
                <c:pt idx="3195">
                  <c:v>533.5000000000183</c:v>
                </c:pt>
                <c:pt idx="3196">
                  <c:v>533.66666666668493</c:v>
                </c:pt>
                <c:pt idx="3197">
                  <c:v>533.83333333335156</c:v>
                </c:pt>
                <c:pt idx="3198">
                  <c:v>534.00000000001819</c:v>
                </c:pt>
                <c:pt idx="3199">
                  <c:v>534.16666666668482</c:v>
                </c:pt>
                <c:pt idx="3200">
                  <c:v>534.33333333335145</c:v>
                </c:pt>
                <c:pt idx="3201">
                  <c:v>534.50000000001808</c:v>
                </c:pt>
                <c:pt idx="3202">
                  <c:v>534.6666666666847</c:v>
                </c:pt>
                <c:pt idx="3203">
                  <c:v>534.83333333335133</c:v>
                </c:pt>
                <c:pt idx="3204">
                  <c:v>535.00000000001796</c:v>
                </c:pt>
                <c:pt idx="3205">
                  <c:v>535.16666666668459</c:v>
                </c:pt>
                <c:pt idx="3206">
                  <c:v>535.33333333335122</c:v>
                </c:pt>
                <c:pt idx="3207">
                  <c:v>535.50000000001785</c:v>
                </c:pt>
                <c:pt idx="3208">
                  <c:v>535.66666666668448</c:v>
                </c:pt>
                <c:pt idx="3209">
                  <c:v>535.83333333335111</c:v>
                </c:pt>
                <c:pt idx="3210">
                  <c:v>536.00000000001774</c:v>
                </c:pt>
                <c:pt idx="3211">
                  <c:v>536.16666666668436</c:v>
                </c:pt>
                <c:pt idx="3212">
                  <c:v>536.33333333335099</c:v>
                </c:pt>
                <c:pt idx="3213">
                  <c:v>536.50000000001762</c:v>
                </c:pt>
                <c:pt idx="3214">
                  <c:v>536.66666666668425</c:v>
                </c:pt>
                <c:pt idx="3215">
                  <c:v>536.83333333335088</c:v>
                </c:pt>
                <c:pt idx="3216">
                  <c:v>537.00000000001751</c:v>
                </c:pt>
                <c:pt idx="3217">
                  <c:v>537.16666666668414</c:v>
                </c:pt>
                <c:pt idx="3218">
                  <c:v>537.33333333335077</c:v>
                </c:pt>
                <c:pt idx="3219">
                  <c:v>537.50000000001739</c:v>
                </c:pt>
                <c:pt idx="3220">
                  <c:v>537.66666666668402</c:v>
                </c:pt>
                <c:pt idx="3221">
                  <c:v>537.83333333335065</c:v>
                </c:pt>
                <c:pt idx="3222">
                  <c:v>538.00000000001728</c:v>
                </c:pt>
                <c:pt idx="3223">
                  <c:v>538.16666666668391</c:v>
                </c:pt>
                <c:pt idx="3224">
                  <c:v>538.33333333335054</c:v>
                </c:pt>
                <c:pt idx="3225">
                  <c:v>538.50000000001717</c:v>
                </c:pt>
                <c:pt idx="3226">
                  <c:v>538.6666666666838</c:v>
                </c:pt>
                <c:pt idx="3227">
                  <c:v>538.83333333335042</c:v>
                </c:pt>
                <c:pt idx="3228">
                  <c:v>539.00000000001705</c:v>
                </c:pt>
                <c:pt idx="3229">
                  <c:v>539.16666666668368</c:v>
                </c:pt>
                <c:pt idx="3230">
                  <c:v>539.33333333335031</c:v>
                </c:pt>
                <c:pt idx="3231">
                  <c:v>539.50000000001694</c:v>
                </c:pt>
                <c:pt idx="3232">
                  <c:v>539.66666666668357</c:v>
                </c:pt>
                <c:pt idx="3233">
                  <c:v>539.8333333333502</c:v>
                </c:pt>
                <c:pt idx="3234">
                  <c:v>540.00000000001683</c:v>
                </c:pt>
                <c:pt idx="3235">
                  <c:v>540.16666666668345</c:v>
                </c:pt>
                <c:pt idx="3236">
                  <c:v>540.33333333335008</c:v>
                </c:pt>
                <c:pt idx="3237">
                  <c:v>540.50000000001671</c:v>
                </c:pt>
                <c:pt idx="3238">
                  <c:v>540.66666666668334</c:v>
                </c:pt>
                <c:pt idx="3239">
                  <c:v>540.83333333334997</c:v>
                </c:pt>
                <c:pt idx="3240">
                  <c:v>541.0000000000166</c:v>
                </c:pt>
                <c:pt idx="3241">
                  <c:v>541.16666666668323</c:v>
                </c:pt>
                <c:pt idx="3242">
                  <c:v>541.33333333334986</c:v>
                </c:pt>
                <c:pt idx="3243">
                  <c:v>541.50000000001648</c:v>
                </c:pt>
                <c:pt idx="3244">
                  <c:v>541.66666666668311</c:v>
                </c:pt>
                <c:pt idx="3245">
                  <c:v>541.83333333334974</c:v>
                </c:pt>
                <c:pt idx="3246">
                  <c:v>542.00000000001637</c:v>
                </c:pt>
                <c:pt idx="3247">
                  <c:v>542.166666666683</c:v>
                </c:pt>
                <c:pt idx="3248">
                  <c:v>542.33333333334963</c:v>
                </c:pt>
                <c:pt idx="3249">
                  <c:v>542.50000000001626</c:v>
                </c:pt>
                <c:pt idx="3250">
                  <c:v>542.66666666668289</c:v>
                </c:pt>
                <c:pt idx="3251">
                  <c:v>542.83333333334951</c:v>
                </c:pt>
                <c:pt idx="3252">
                  <c:v>543.00000000001614</c:v>
                </c:pt>
                <c:pt idx="3253">
                  <c:v>543.16666666668277</c:v>
                </c:pt>
                <c:pt idx="3254">
                  <c:v>543.3333333333494</c:v>
                </c:pt>
                <c:pt idx="3255">
                  <c:v>543.50000000001603</c:v>
                </c:pt>
                <c:pt idx="3256">
                  <c:v>543.66666666668266</c:v>
                </c:pt>
                <c:pt idx="3257">
                  <c:v>543.83333333334929</c:v>
                </c:pt>
                <c:pt idx="3258">
                  <c:v>544.00000000001592</c:v>
                </c:pt>
                <c:pt idx="3259">
                  <c:v>544.16666666668254</c:v>
                </c:pt>
                <c:pt idx="3260">
                  <c:v>544.33333333334917</c:v>
                </c:pt>
                <c:pt idx="3261">
                  <c:v>544.5000000000158</c:v>
                </c:pt>
                <c:pt idx="3262">
                  <c:v>544.66666666668243</c:v>
                </c:pt>
                <c:pt idx="3263">
                  <c:v>544.83333333334906</c:v>
                </c:pt>
                <c:pt idx="3264">
                  <c:v>545.00000000001569</c:v>
                </c:pt>
                <c:pt idx="3265">
                  <c:v>545.16666666668232</c:v>
                </c:pt>
                <c:pt idx="3266">
                  <c:v>545.33333333334895</c:v>
                </c:pt>
                <c:pt idx="3267">
                  <c:v>545.50000000001558</c:v>
                </c:pt>
                <c:pt idx="3268">
                  <c:v>545.6666666666822</c:v>
                </c:pt>
                <c:pt idx="3269">
                  <c:v>545.83333333334883</c:v>
                </c:pt>
                <c:pt idx="3270">
                  <c:v>546.00000000001546</c:v>
                </c:pt>
                <c:pt idx="3271">
                  <c:v>546.16666666668209</c:v>
                </c:pt>
                <c:pt idx="3272">
                  <c:v>546.33333333334872</c:v>
                </c:pt>
                <c:pt idx="3273">
                  <c:v>546.50000000001535</c:v>
                </c:pt>
                <c:pt idx="3274">
                  <c:v>546.66666666668198</c:v>
                </c:pt>
                <c:pt idx="3275">
                  <c:v>546.83333333334861</c:v>
                </c:pt>
                <c:pt idx="3276">
                  <c:v>547.00000000001523</c:v>
                </c:pt>
                <c:pt idx="3277">
                  <c:v>547.16666666668186</c:v>
                </c:pt>
                <c:pt idx="3278">
                  <c:v>547.33333333334849</c:v>
                </c:pt>
                <c:pt idx="3279">
                  <c:v>547.50000000001512</c:v>
                </c:pt>
                <c:pt idx="3280">
                  <c:v>547.66666666668175</c:v>
                </c:pt>
                <c:pt idx="3281">
                  <c:v>547.83333333334838</c:v>
                </c:pt>
                <c:pt idx="3282">
                  <c:v>548.00000000001501</c:v>
                </c:pt>
                <c:pt idx="3283">
                  <c:v>548.16666666668164</c:v>
                </c:pt>
                <c:pt idx="3284">
                  <c:v>548.33333333334826</c:v>
                </c:pt>
                <c:pt idx="3285">
                  <c:v>548.50000000001489</c:v>
                </c:pt>
                <c:pt idx="3286">
                  <c:v>548.66666666668152</c:v>
                </c:pt>
                <c:pt idx="3287">
                  <c:v>548.83333333334815</c:v>
                </c:pt>
                <c:pt idx="3288">
                  <c:v>549.00000000001478</c:v>
                </c:pt>
                <c:pt idx="3289">
                  <c:v>549.16666666668141</c:v>
                </c:pt>
                <c:pt idx="3290">
                  <c:v>549.33333333334804</c:v>
                </c:pt>
                <c:pt idx="3291">
                  <c:v>549.50000000001467</c:v>
                </c:pt>
                <c:pt idx="3292">
                  <c:v>549.66666666668129</c:v>
                </c:pt>
                <c:pt idx="3293">
                  <c:v>549.83333333334792</c:v>
                </c:pt>
                <c:pt idx="3294">
                  <c:v>550.00000000001455</c:v>
                </c:pt>
                <c:pt idx="3295">
                  <c:v>550.16666666668118</c:v>
                </c:pt>
                <c:pt idx="3296">
                  <c:v>550.33333333334781</c:v>
                </c:pt>
                <c:pt idx="3297">
                  <c:v>550.50000000001444</c:v>
                </c:pt>
                <c:pt idx="3298">
                  <c:v>550.66666666668107</c:v>
                </c:pt>
                <c:pt idx="3299">
                  <c:v>550.8333333333477</c:v>
                </c:pt>
                <c:pt idx="3300">
                  <c:v>551.00000000001432</c:v>
                </c:pt>
                <c:pt idx="3301">
                  <c:v>551.16666666668095</c:v>
                </c:pt>
                <c:pt idx="3302">
                  <c:v>551.33333333334758</c:v>
                </c:pt>
                <c:pt idx="3303">
                  <c:v>551.50000000001421</c:v>
                </c:pt>
                <c:pt idx="3304">
                  <c:v>551.66666666668084</c:v>
                </c:pt>
                <c:pt idx="3305">
                  <c:v>551.83333333334747</c:v>
                </c:pt>
                <c:pt idx="3306">
                  <c:v>552.0000000000141</c:v>
                </c:pt>
                <c:pt idx="3307">
                  <c:v>552.16666666668073</c:v>
                </c:pt>
                <c:pt idx="3308">
                  <c:v>552.33333333334735</c:v>
                </c:pt>
                <c:pt idx="3309">
                  <c:v>552.50000000001398</c:v>
                </c:pt>
                <c:pt idx="3310">
                  <c:v>552.66666666668061</c:v>
                </c:pt>
                <c:pt idx="3311">
                  <c:v>552.83333333334724</c:v>
                </c:pt>
                <c:pt idx="3312">
                  <c:v>553.00000000001387</c:v>
                </c:pt>
                <c:pt idx="3313">
                  <c:v>553.1666666666805</c:v>
                </c:pt>
                <c:pt idx="3314">
                  <c:v>553.33333333334713</c:v>
                </c:pt>
                <c:pt idx="3315">
                  <c:v>553.50000000001376</c:v>
                </c:pt>
                <c:pt idx="3316">
                  <c:v>553.66666666668038</c:v>
                </c:pt>
                <c:pt idx="3317">
                  <c:v>553.83333333334701</c:v>
                </c:pt>
                <c:pt idx="3318">
                  <c:v>554.00000000001364</c:v>
                </c:pt>
                <c:pt idx="3319">
                  <c:v>554.16666666668027</c:v>
                </c:pt>
                <c:pt idx="3320">
                  <c:v>554.3333333333469</c:v>
                </c:pt>
                <c:pt idx="3321">
                  <c:v>554.50000000001353</c:v>
                </c:pt>
                <c:pt idx="3322">
                  <c:v>554.66666666668016</c:v>
                </c:pt>
                <c:pt idx="3323">
                  <c:v>554.83333333334679</c:v>
                </c:pt>
                <c:pt idx="3324">
                  <c:v>555.00000000001342</c:v>
                </c:pt>
                <c:pt idx="3325">
                  <c:v>555.16666666668004</c:v>
                </c:pt>
                <c:pt idx="3326">
                  <c:v>555.33333333334667</c:v>
                </c:pt>
                <c:pt idx="3327">
                  <c:v>555.5000000000133</c:v>
                </c:pt>
                <c:pt idx="3328">
                  <c:v>555.66666666667993</c:v>
                </c:pt>
                <c:pt idx="3329">
                  <c:v>555.83333333334656</c:v>
                </c:pt>
                <c:pt idx="3330">
                  <c:v>556.00000000001319</c:v>
                </c:pt>
                <c:pt idx="3331">
                  <c:v>556.16666666667982</c:v>
                </c:pt>
                <c:pt idx="3332">
                  <c:v>556.33333333334645</c:v>
                </c:pt>
                <c:pt idx="3333">
                  <c:v>556.50000000001307</c:v>
                </c:pt>
                <c:pt idx="3334">
                  <c:v>556.6666666666797</c:v>
                </c:pt>
                <c:pt idx="3335">
                  <c:v>556.83333333334633</c:v>
                </c:pt>
                <c:pt idx="3336">
                  <c:v>557.00000000001296</c:v>
                </c:pt>
                <c:pt idx="3337">
                  <c:v>557.16666666667959</c:v>
                </c:pt>
                <c:pt idx="3338">
                  <c:v>557.33333333334622</c:v>
                </c:pt>
                <c:pt idx="3339">
                  <c:v>557.50000000001285</c:v>
                </c:pt>
                <c:pt idx="3340">
                  <c:v>557.66666666667948</c:v>
                </c:pt>
                <c:pt idx="3341">
                  <c:v>557.8333333333461</c:v>
                </c:pt>
                <c:pt idx="3342">
                  <c:v>558.00000000001273</c:v>
                </c:pt>
                <c:pt idx="3343">
                  <c:v>558.16666666667936</c:v>
                </c:pt>
                <c:pt idx="3344">
                  <c:v>558.33333333334599</c:v>
                </c:pt>
                <c:pt idx="3345">
                  <c:v>558.50000000001262</c:v>
                </c:pt>
                <c:pt idx="3346">
                  <c:v>558.66666666667925</c:v>
                </c:pt>
                <c:pt idx="3347">
                  <c:v>558.83333333334588</c:v>
                </c:pt>
                <c:pt idx="3348">
                  <c:v>559.00000000001251</c:v>
                </c:pt>
                <c:pt idx="3349">
                  <c:v>559.16666666667913</c:v>
                </c:pt>
                <c:pt idx="3350">
                  <c:v>559.33333333334576</c:v>
                </c:pt>
                <c:pt idx="3351">
                  <c:v>559.50000000001239</c:v>
                </c:pt>
                <c:pt idx="3352">
                  <c:v>559.66666666667902</c:v>
                </c:pt>
                <c:pt idx="3353">
                  <c:v>559.83333333334565</c:v>
                </c:pt>
                <c:pt idx="3354">
                  <c:v>560.00000000001228</c:v>
                </c:pt>
                <c:pt idx="3355">
                  <c:v>560.16666666667891</c:v>
                </c:pt>
                <c:pt idx="3356">
                  <c:v>560.33333333334554</c:v>
                </c:pt>
                <c:pt idx="3357">
                  <c:v>560.50000000001216</c:v>
                </c:pt>
                <c:pt idx="3358">
                  <c:v>560.66666666667879</c:v>
                </c:pt>
                <c:pt idx="3359">
                  <c:v>560.83333333334542</c:v>
                </c:pt>
                <c:pt idx="3360">
                  <c:v>561.00000000001205</c:v>
                </c:pt>
                <c:pt idx="3361">
                  <c:v>561.16666666667868</c:v>
                </c:pt>
                <c:pt idx="3362">
                  <c:v>561.33333333334531</c:v>
                </c:pt>
                <c:pt idx="3363">
                  <c:v>561.50000000001194</c:v>
                </c:pt>
                <c:pt idx="3364">
                  <c:v>561.66666666667857</c:v>
                </c:pt>
                <c:pt idx="3365">
                  <c:v>561.83333333334519</c:v>
                </c:pt>
                <c:pt idx="3366">
                  <c:v>562.00000000001182</c:v>
                </c:pt>
                <c:pt idx="3367">
                  <c:v>562.16666666667845</c:v>
                </c:pt>
                <c:pt idx="3368">
                  <c:v>562.33333333334508</c:v>
                </c:pt>
                <c:pt idx="3369">
                  <c:v>562.50000000001171</c:v>
                </c:pt>
                <c:pt idx="3370">
                  <c:v>562.66666666667834</c:v>
                </c:pt>
                <c:pt idx="3371">
                  <c:v>562.83333333334497</c:v>
                </c:pt>
                <c:pt idx="3372">
                  <c:v>563.0000000000116</c:v>
                </c:pt>
                <c:pt idx="3373">
                  <c:v>563.16666666667822</c:v>
                </c:pt>
                <c:pt idx="3374">
                  <c:v>563.33333333334485</c:v>
                </c:pt>
                <c:pt idx="3375">
                  <c:v>563.50000000001148</c:v>
                </c:pt>
                <c:pt idx="3376">
                  <c:v>563.66666666667811</c:v>
                </c:pt>
                <c:pt idx="3377">
                  <c:v>563.83333333334474</c:v>
                </c:pt>
                <c:pt idx="3378">
                  <c:v>564.00000000001137</c:v>
                </c:pt>
                <c:pt idx="3379">
                  <c:v>564.166666666678</c:v>
                </c:pt>
                <c:pt idx="3380">
                  <c:v>564.33333333334463</c:v>
                </c:pt>
                <c:pt idx="3381">
                  <c:v>564.50000000001125</c:v>
                </c:pt>
                <c:pt idx="3382">
                  <c:v>564.66666666667788</c:v>
                </c:pt>
                <c:pt idx="3383">
                  <c:v>564.83333333334451</c:v>
                </c:pt>
                <c:pt idx="3384">
                  <c:v>565.00000000001114</c:v>
                </c:pt>
                <c:pt idx="3385">
                  <c:v>565.16666666667777</c:v>
                </c:pt>
                <c:pt idx="3386">
                  <c:v>565.3333333333444</c:v>
                </c:pt>
                <c:pt idx="3387">
                  <c:v>565.50000000001103</c:v>
                </c:pt>
                <c:pt idx="3388">
                  <c:v>565.66666666667766</c:v>
                </c:pt>
                <c:pt idx="3389">
                  <c:v>565.83333333334429</c:v>
                </c:pt>
                <c:pt idx="3390">
                  <c:v>566.00000000001091</c:v>
                </c:pt>
                <c:pt idx="3391">
                  <c:v>566.16666666667754</c:v>
                </c:pt>
                <c:pt idx="3392">
                  <c:v>566.33333333334417</c:v>
                </c:pt>
                <c:pt idx="3393">
                  <c:v>566.5000000000108</c:v>
                </c:pt>
                <c:pt idx="3394">
                  <c:v>566.66666666667743</c:v>
                </c:pt>
                <c:pt idx="3395">
                  <c:v>566.83333333334406</c:v>
                </c:pt>
                <c:pt idx="3396">
                  <c:v>567.00000000001069</c:v>
                </c:pt>
                <c:pt idx="3397">
                  <c:v>567.16666666667732</c:v>
                </c:pt>
                <c:pt idx="3398">
                  <c:v>567.33333333334394</c:v>
                </c:pt>
                <c:pt idx="3399">
                  <c:v>567.50000000001057</c:v>
                </c:pt>
                <c:pt idx="3400">
                  <c:v>567.6666666666772</c:v>
                </c:pt>
                <c:pt idx="3401">
                  <c:v>567.83333333334383</c:v>
                </c:pt>
                <c:pt idx="3402">
                  <c:v>568.00000000001046</c:v>
                </c:pt>
                <c:pt idx="3403">
                  <c:v>568.16666666667709</c:v>
                </c:pt>
                <c:pt idx="3404">
                  <c:v>568.33333333334372</c:v>
                </c:pt>
                <c:pt idx="3405">
                  <c:v>568.50000000001035</c:v>
                </c:pt>
                <c:pt idx="3406">
                  <c:v>568.66666666667697</c:v>
                </c:pt>
                <c:pt idx="3407">
                  <c:v>568.8333333333436</c:v>
                </c:pt>
                <c:pt idx="3408">
                  <c:v>569.00000000001023</c:v>
                </c:pt>
                <c:pt idx="3409">
                  <c:v>569.16666666667686</c:v>
                </c:pt>
                <c:pt idx="3410">
                  <c:v>569.33333333334349</c:v>
                </c:pt>
                <c:pt idx="3411">
                  <c:v>569.50000000001012</c:v>
                </c:pt>
                <c:pt idx="3412">
                  <c:v>569.66666666667675</c:v>
                </c:pt>
                <c:pt idx="3413">
                  <c:v>569.83333333334338</c:v>
                </c:pt>
                <c:pt idx="3414">
                  <c:v>570.00000000001</c:v>
                </c:pt>
                <c:pt idx="3415">
                  <c:v>570.16666666667663</c:v>
                </c:pt>
                <c:pt idx="3416">
                  <c:v>570.33333333334326</c:v>
                </c:pt>
                <c:pt idx="3417">
                  <c:v>570.50000000000989</c:v>
                </c:pt>
                <c:pt idx="3418">
                  <c:v>570.66666666667652</c:v>
                </c:pt>
                <c:pt idx="3419">
                  <c:v>570.83333333334315</c:v>
                </c:pt>
                <c:pt idx="3420">
                  <c:v>571.00000000000978</c:v>
                </c:pt>
                <c:pt idx="3421">
                  <c:v>571.16666666667641</c:v>
                </c:pt>
                <c:pt idx="3422">
                  <c:v>571.33333333334303</c:v>
                </c:pt>
                <c:pt idx="3423">
                  <c:v>571.50000000000966</c:v>
                </c:pt>
                <c:pt idx="3424">
                  <c:v>571.66666666667629</c:v>
                </c:pt>
                <c:pt idx="3425">
                  <c:v>571.83333333334292</c:v>
                </c:pt>
                <c:pt idx="3426">
                  <c:v>572.00000000000955</c:v>
                </c:pt>
                <c:pt idx="3427">
                  <c:v>572.16666666667618</c:v>
                </c:pt>
                <c:pt idx="3428">
                  <c:v>572.33333333334281</c:v>
                </c:pt>
                <c:pt idx="3429">
                  <c:v>572.50000000000944</c:v>
                </c:pt>
                <c:pt idx="3430">
                  <c:v>572.66666666667606</c:v>
                </c:pt>
                <c:pt idx="3431">
                  <c:v>572.83333333334269</c:v>
                </c:pt>
                <c:pt idx="3432">
                  <c:v>573.00000000000932</c:v>
                </c:pt>
                <c:pt idx="3433">
                  <c:v>573.16666666667595</c:v>
                </c:pt>
                <c:pt idx="3434">
                  <c:v>573.33333333334258</c:v>
                </c:pt>
                <c:pt idx="3435">
                  <c:v>573.50000000000921</c:v>
                </c:pt>
                <c:pt idx="3436">
                  <c:v>573.66666666667584</c:v>
                </c:pt>
                <c:pt idx="3437">
                  <c:v>573.83333333334247</c:v>
                </c:pt>
                <c:pt idx="3438">
                  <c:v>574.00000000000909</c:v>
                </c:pt>
                <c:pt idx="3439">
                  <c:v>574.16666666667572</c:v>
                </c:pt>
                <c:pt idx="3440">
                  <c:v>574.33333333334235</c:v>
                </c:pt>
                <c:pt idx="3441">
                  <c:v>574.50000000000898</c:v>
                </c:pt>
                <c:pt idx="3442">
                  <c:v>574.66666666667561</c:v>
                </c:pt>
                <c:pt idx="3443">
                  <c:v>574.83333333334224</c:v>
                </c:pt>
                <c:pt idx="3444">
                  <c:v>575.00000000000887</c:v>
                </c:pt>
                <c:pt idx="3445">
                  <c:v>575.1666666666755</c:v>
                </c:pt>
                <c:pt idx="3446">
                  <c:v>575.33333333334213</c:v>
                </c:pt>
                <c:pt idx="3447">
                  <c:v>575.50000000000875</c:v>
                </c:pt>
                <c:pt idx="3448">
                  <c:v>575.66666666667538</c:v>
                </c:pt>
                <c:pt idx="3449">
                  <c:v>575.83333333334201</c:v>
                </c:pt>
                <c:pt idx="3450">
                  <c:v>576.00000000000864</c:v>
                </c:pt>
                <c:pt idx="3451">
                  <c:v>576.16666666667527</c:v>
                </c:pt>
                <c:pt idx="3452">
                  <c:v>576.3333333333419</c:v>
                </c:pt>
                <c:pt idx="3453">
                  <c:v>576.50000000000853</c:v>
                </c:pt>
                <c:pt idx="3454">
                  <c:v>576.66666666667516</c:v>
                </c:pt>
                <c:pt idx="3455">
                  <c:v>576.83333333334178</c:v>
                </c:pt>
                <c:pt idx="3456">
                  <c:v>577.00000000000841</c:v>
                </c:pt>
                <c:pt idx="3457">
                  <c:v>577.16666666667504</c:v>
                </c:pt>
                <c:pt idx="3458">
                  <c:v>577.33333333334167</c:v>
                </c:pt>
                <c:pt idx="3459">
                  <c:v>577.5000000000083</c:v>
                </c:pt>
                <c:pt idx="3460">
                  <c:v>577.66666666667493</c:v>
                </c:pt>
                <c:pt idx="3461">
                  <c:v>577.83333333334156</c:v>
                </c:pt>
                <c:pt idx="3462">
                  <c:v>578.00000000000819</c:v>
                </c:pt>
                <c:pt idx="3463">
                  <c:v>578.16666666667481</c:v>
                </c:pt>
                <c:pt idx="3464">
                  <c:v>578.33333333334144</c:v>
                </c:pt>
                <c:pt idx="3465">
                  <c:v>578.50000000000807</c:v>
                </c:pt>
                <c:pt idx="3466">
                  <c:v>578.6666666666747</c:v>
                </c:pt>
                <c:pt idx="3467">
                  <c:v>578.83333333334133</c:v>
                </c:pt>
                <c:pt idx="3468">
                  <c:v>579.00000000000796</c:v>
                </c:pt>
                <c:pt idx="3469">
                  <c:v>579.16666666667459</c:v>
                </c:pt>
                <c:pt idx="3470">
                  <c:v>579.33333333334122</c:v>
                </c:pt>
                <c:pt idx="3471">
                  <c:v>579.50000000000784</c:v>
                </c:pt>
                <c:pt idx="3472">
                  <c:v>579.66666666667447</c:v>
                </c:pt>
                <c:pt idx="3473">
                  <c:v>579.8333333333411</c:v>
                </c:pt>
                <c:pt idx="3474">
                  <c:v>580.00000000000773</c:v>
                </c:pt>
                <c:pt idx="3475">
                  <c:v>580.16666666667436</c:v>
                </c:pt>
                <c:pt idx="3476">
                  <c:v>580.33333333334099</c:v>
                </c:pt>
                <c:pt idx="3477">
                  <c:v>580.50000000000762</c:v>
                </c:pt>
                <c:pt idx="3478">
                  <c:v>580.66666666667425</c:v>
                </c:pt>
                <c:pt idx="3479">
                  <c:v>580.83333333334087</c:v>
                </c:pt>
                <c:pt idx="3480">
                  <c:v>581.0000000000075</c:v>
                </c:pt>
                <c:pt idx="3481">
                  <c:v>581.16666666667413</c:v>
                </c:pt>
                <c:pt idx="3482">
                  <c:v>581.33333333334076</c:v>
                </c:pt>
                <c:pt idx="3483">
                  <c:v>581.50000000000739</c:v>
                </c:pt>
                <c:pt idx="3484">
                  <c:v>581.66666666667402</c:v>
                </c:pt>
                <c:pt idx="3485">
                  <c:v>581.83333333334065</c:v>
                </c:pt>
                <c:pt idx="3486">
                  <c:v>582.00000000000728</c:v>
                </c:pt>
                <c:pt idx="3487">
                  <c:v>582.1666666666739</c:v>
                </c:pt>
                <c:pt idx="3488">
                  <c:v>582.33333333334053</c:v>
                </c:pt>
                <c:pt idx="3489">
                  <c:v>582.50000000000716</c:v>
                </c:pt>
                <c:pt idx="3490">
                  <c:v>582.66666666667379</c:v>
                </c:pt>
                <c:pt idx="3491">
                  <c:v>582.83333333334042</c:v>
                </c:pt>
                <c:pt idx="3492">
                  <c:v>583.00000000000705</c:v>
                </c:pt>
                <c:pt idx="3493">
                  <c:v>583.16666666667368</c:v>
                </c:pt>
                <c:pt idx="3494">
                  <c:v>583.33333333334031</c:v>
                </c:pt>
                <c:pt idx="3495">
                  <c:v>583.50000000000693</c:v>
                </c:pt>
                <c:pt idx="3496">
                  <c:v>583.66666666667356</c:v>
                </c:pt>
                <c:pt idx="3497">
                  <c:v>583.83333333334019</c:v>
                </c:pt>
                <c:pt idx="3498">
                  <c:v>584.00000000000682</c:v>
                </c:pt>
                <c:pt idx="3499">
                  <c:v>584.16666666667345</c:v>
                </c:pt>
                <c:pt idx="3500">
                  <c:v>584.33333333334008</c:v>
                </c:pt>
                <c:pt idx="3501">
                  <c:v>584.50000000000671</c:v>
                </c:pt>
                <c:pt idx="3502">
                  <c:v>584.66666666667334</c:v>
                </c:pt>
                <c:pt idx="3503">
                  <c:v>584.83333333333997</c:v>
                </c:pt>
                <c:pt idx="3504">
                  <c:v>585.00000000000659</c:v>
                </c:pt>
                <c:pt idx="3505">
                  <c:v>585.16666666667322</c:v>
                </c:pt>
                <c:pt idx="3506">
                  <c:v>585.33333333333985</c:v>
                </c:pt>
                <c:pt idx="3507">
                  <c:v>585.50000000000648</c:v>
                </c:pt>
                <c:pt idx="3508">
                  <c:v>585.66666666667311</c:v>
                </c:pt>
                <c:pt idx="3509">
                  <c:v>585.83333333333974</c:v>
                </c:pt>
                <c:pt idx="3510">
                  <c:v>586.00000000000637</c:v>
                </c:pt>
                <c:pt idx="3511">
                  <c:v>586.166666666673</c:v>
                </c:pt>
                <c:pt idx="3512">
                  <c:v>586.33333333333962</c:v>
                </c:pt>
                <c:pt idx="3513">
                  <c:v>586.50000000000625</c:v>
                </c:pt>
                <c:pt idx="3514">
                  <c:v>586.66666666667288</c:v>
                </c:pt>
                <c:pt idx="3515">
                  <c:v>586.83333333333951</c:v>
                </c:pt>
                <c:pt idx="3516">
                  <c:v>587.00000000000614</c:v>
                </c:pt>
                <c:pt idx="3517">
                  <c:v>587.16666666667277</c:v>
                </c:pt>
                <c:pt idx="3518">
                  <c:v>587.3333333333394</c:v>
                </c:pt>
                <c:pt idx="3519">
                  <c:v>587.50000000000603</c:v>
                </c:pt>
                <c:pt idx="3520">
                  <c:v>587.66666666667265</c:v>
                </c:pt>
                <c:pt idx="3521">
                  <c:v>587.83333333333928</c:v>
                </c:pt>
                <c:pt idx="3522">
                  <c:v>588.00000000000591</c:v>
                </c:pt>
                <c:pt idx="3523">
                  <c:v>588.16666666667254</c:v>
                </c:pt>
                <c:pt idx="3524">
                  <c:v>588.33333333333917</c:v>
                </c:pt>
                <c:pt idx="3525">
                  <c:v>588.5000000000058</c:v>
                </c:pt>
                <c:pt idx="3526">
                  <c:v>588.66666666667243</c:v>
                </c:pt>
                <c:pt idx="3527">
                  <c:v>588.83333333333906</c:v>
                </c:pt>
                <c:pt idx="3528">
                  <c:v>589.00000000000568</c:v>
                </c:pt>
                <c:pt idx="3529">
                  <c:v>589.16666666667231</c:v>
                </c:pt>
                <c:pt idx="3530">
                  <c:v>589.33333333333894</c:v>
                </c:pt>
                <c:pt idx="3531">
                  <c:v>589.50000000000557</c:v>
                </c:pt>
                <c:pt idx="3532">
                  <c:v>589.6666666666722</c:v>
                </c:pt>
                <c:pt idx="3533">
                  <c:v>589.83333333333883</c:v>
                </c:pt>
                <c:pt idx="3534">
                  <c:v>590.00000000000546</c:v>
                </c:pt>
                <c:pt idx="3535">
                  <c:v>590.16666666667209</c:v>
                </c:pt>
                <c:pt idx="3536">
                  <c:v>590.33333333333871</c:v>
                </c:pt>
                <c:pt idx="3537">
                  <c:v>590.50000000000534</c:v>
                </c:pt>
                <c:pt idx="3538">
                  <c:v>590.66666666667197</c:v>
                </c:pt>
                <c:pt idx="3539">
                  <c:v>590.8333333333386</c:v>
                </c:pt>
                <c:pt idx="3540">
                  <c:v>591.00000000000523</c:v>
                </c:pt>
                <c:pt idx="3541">
                  <c:v>591.16666666667186</c:v>
                </c:pt>
                <c:pt idx="3542">
                  <c:v>591.33333333333849</c:v>
                </c:pt>
                <c:pt idx="3543">
                  <c:v>591.50000000000512</c:v>
                </c:pt>
                <c:pt idx="3544">
                  <c:v>591.66666666667174</c:v>
                </c:pt>
                <c:pt idx="3545">
                  <c:v>591.83333333333837</c:v>
                </c:pt>
                <c:pt idx="3546">
                  <c:v>592.000000000005</c:v>
                </c:pt>
                <c:pt idx="3547">
                  <c:v>592.16666666667163</c:v>
                </c:pt>
                <c:pt idx="3548">
                  <c:v>592.33333333333826</c:v>
                </c:pt>
                <c:pt idx="3549">
                  <c:v>592.50000000000489</c:v>
                </c:pt>
                <c:pt idx="3550">
                  <c:v>592.66666666667152</c:v>
                </c:pt>
                <c:pt idx="3551">
                  <c:v>592.83333333333815</c:v>
                </c:pt>
                <c:pt idx="3552">
                  <c:v>593.00000000000477</c:v>
                </c:pt>
                <c:pt idx="3553">
                  <c:v>593.1666666666714</c:v>
                </c:pt>
                <c:pt idx="3554">
                  <c:v>593.33333333333803</c:v>
                </c:pt>
                <c:pt idx="3555">
                  <c:v>593.50000000000466</c:v>
                </c:pt>
                <c:pt idx="3556">
                  <c:v>593.66666666667129</c:v>
                </c:pt>
                <c:pt idx="3557">
                  <c:v>593.83333333333792</c:v>
                </c:pt>
                <c:pt idx="3558">
                  <c:v>594.00000000000455</c:v>
                </c:pt>
                <c:pt idx="3559">
                  <c:v>594.16666666667118</c:v>
                </c:pt>
                <c:pt idx="3560">
                  <c:v>594.33333333333781</c:v>
                </c:pt>
                <c:pt idx="3561">
                  <c:v>594.50000000000443</c:v>
                </c:pt>
                <c:pt idx="3562">
                  <c:v>594.66666666667106</c:v>
                </c:pt>
                <c:pt idx="3563">
                  <c:v>594.83333333333769</c:v>
                </c:pt>
                <c:pt idx="3564">
                  <c:v>595.00000000000432</c:v>
                </c:pt>
                <c:pt idx="3565">
                  <c:v>595.16666666667095</c:v>
                </c:pt>
                <c:pt idx="3566">
                  <c:v>595.33333333333758</c:v>
                </c:pt>
                <c:pt idx="3567">
                  <c:v>595.50000000000421</c:v>
                </c:pt>
                <c:pt idx="3568">
                  <c:v>595.66666666667084</c:v>
                </c:pt>
                <c:pt idx="3569">
                  <c:v>595.83333333333746</c:v>
                </c:pt>
                <c:pt idx="3570">
                  <c:v>596.00000000000409</c:v>
                </c:pt>
                <c:pt idx="3571">
                  <c:v>596.16666666667072</c:v>
                </c:pt>
                <c:pt idx="3572">
                  <c:v>596.33333333333735</c:v>
                </c:pt>
                <c:pt idx="3573">
                  <c:v>596.50000000000398</c:v>
                </c:pt>
                <c:pt idx="3574">
                  <c:v>596.66666666667061</c:v>
                </c:pt>
                <c:pt idx="3575">
                  <c:v>596.83333333333724</c:v>
                </c:pt>
                <c:pt idx="3576">
                  <c:v>597.00000000000387</c:v>
                </c:pt>
                <c:pt idx="3577">
                  <c:v>597.16666666667049</c:v>
                </c:pt>
                <c:pt idx="3578">
                  <c:v>597.33333333333712</c:v>
                </c:pt>
                <c:pt idx="3579">
                  <c:v>597.50000000000375</c:v>
                </c:pt>
                <c:pt idx="3580">
                  <c:v>597.66666666667038</c:v>
                </c:pt>
                <c:pt idx="3581">
                  <c:v>597.83333333333701</c:v>
                </c:pt>
                <c:pt idx="3582">
                  <c:v>598.00000000000364</c:v>
                </c:pt>
                <c:pt idx="3583">
                  <c:v>598.16666666667027</c:v>
                </c:pt>
                <c:pt idx="3584">
                  <c:v>598.3333333333369</c:v>
                </c:pt>
                <c:pt idx="3585">
                  <c:v>598.50000000000352</c:v>
                </c:pt>
                <c:pt idx="3586">
                  <c:v>598.66666666667015</c:v>
                </c:pt>
                <c:pt idx="3587">
                  <c:v>598.83333333333678</c:v>
                </c:pt>
                <c:pt idx="3588">
                  <c:v>599.00000000000341</c:v>
                </c:pt>
                <c:pt idx="3589">
                  <c:v>599.16666666667004</c:v>
                </c:pt>
                <c:pt idx="3590">
                  <c:v>599.33333333333667</c:v>
                </c:pt>
                <c:pt idx="3591">
                  <c:v>599.5000000000033</c:v>
                </c:pt>
                <c:pt idx="3592">
                  <c:v>599.66666666666993</c:v>
                </c:pt>
                <c:pt idx="3593">
                  <c:v>599.83333333333655</c:v>
                </c:pt>
                <c:pt idx="3594">
                  <c:v>600.00000000000318</c:v>
                </c:pt>
                <c:pt idx="3595">
                  <c:v>600.16666666666981</c:v>
                </c:pt>
                <c:pt idx="3596">
                  <c:v>600.33333333333644</c:v>
                </c:pt>
                <c:pt idx="3597">
                  <c:v>600.50000000000307</c:v>
                </c:pt>
                <c:pt idx="3598">
                  <c:v>600.6666666666697</c:v>
                </c:pt>
                <c:pt idx="3599">
                  <c:v>600.83333333333633</c:v>
                </c:pt>
                <c:pt idx="3600">
                  <c:v>601.00000000000296</c:v>
                </c:pt>
                <c:pt idx="3601">
                  <c:v>601.16666666666958</c:v>
                </c:pt>
                <c:pt idx="3602">
                  <c:v>601.33333333333621</c:v>
                </c:pt>
                <c:pt idx="3603">
                  <c:v>601.50000000000284</c:v>
                </c:pt>
                <c:pt idx="3604">
                  <c:v>601.66666666666947</c:v>
                </c:pt>
                <c:pt idx="3605">
                  <c:v>601.8333333333361</c:v>
                </c:pt>
                <c:pt idx="3606">
                  <c:v>602.00000000000273</c:v>
                </c:pt>
                <c:pt idx="3607">
                  <c:v>602.16666666666936</c:v>
                </c:pt>
                <c:pt idx="3608">
                  <c:v>602.33333333333599</c:v>
                </c:pt>
                <c:pt idx="3609">
                  <c:v>602.50000000000261</c:v>
                </c:pt>
                <c:pt idx="3610">
                  <c:v>602.66666666666924</c:v>
                </c:pt>
                <c:pt idx="3611">
                  <c:v>602.83333333333587</c:v>
                </c:pt>
                <c:pt idx="3612">
                  <c:v>603.0000000000025</c:v>
                </c:pt>
                <c:pt idx="3613">
                  <c:v>603.16666666666913</c:v>
                </c:pt>
                <c:pt idx="3614">
                  <c:v>603.33333333333576</c:v>
                </c:pt>
                <c:pt idx="3615">
                  <c:v>603.50000000000239</c:v>
                </c:pt>
                <c:pt idx="3616">
                  <c:v>603.66666666666902</c:v>
                </c:pt>
                <c:pt idx="3617">
                  <c:v>603.83333333333564</c:v>
                </c:pt>
                <c:pt idx="3618">
                  <c:v>604.00000000000227</c:v>
                </c:pt>
                <c:pt idx="3619">
                  <c:v>604.1666666666689</c:v>
                </c:pt>
                <c:pt idx="3620">
                  <c:v>604.33333333333553</c:v>
                </c:pt>
                <c:pt idx="3621">
                  <c:v>604.50000000000216</c:v>
                </c:pt>
                <c:pt idx="3622">
                  <c:v>604.66666666666879</c:v>
                </c:pt>
                <c:pt idx="3623">
                  <c:v>604.83333333333542</c:v>
                </c:pt>
                <c:pt idx="3624">
                  <c:v>605.00000000000205</c:v>
                </c:pt>
                <c:pt idx="3625">
                  <c:v>605.16666666666868</c:v>
                </c:pt>
                <c:pt idx="3626">
                  <c:v>605.3333333333353</c:v>
                </c:pt>
                <c:pt idx="3627">
                  <c:v>605.50000000000193</c:v>
                </c:pt>
                <c:pt idx="3628">
                  <c:v>605.66666666666856</c:v>
                </c:pt>
                <c:pt idx="3629">
                  <c:v>605.83333333333519</c:v>
                </c:pt>
                <c:pt idx="3630">
                  <c:v>606.00000000000182</c:v>
                </c:pt>
                <c:pt idx="3631">
                  <c:v>606.16666666666845</c:v>
                </c:pt>
                <c:pt idx="3632">
                  <c:v>606.33333333333508</c:v>
                </c:pt>
                <c:pt idx="3633">
                  <c:v>606.50000000000171</c:v>
                </c:pt>
                <c:pt idx="3634">
                  <c:v>606.66666666666833</c:v>
                </c:pt>
                <c:pt idx="3635">
                  <c:v>606.83333333333496</c:v>
                </c:pt>
                <c:pt idx="3636">
                  <c:v>607.00000000000159</c:v>
                </c:pt>
                <c:pt idx="3637">
                  <c:v>607.16666666666822</c:v>
                </c:pt>
                <c:pt idx="3638">
                  <c:v>607.33333333333485</c:v>
                </c:pt>
                <c:pt idx="3639">
                  <c:v>607.50000000000148</c:v>
                </c:pt>
                <c:pt idx="3640">
                  <c:v>607.66666666666811</c:v>
                </c:pt>
                <c:pt idx="3641">
                  <c:v>607.83333333333474</c:v>
                </c:pt>
                <c:pt idx="3642">
                  <c:v>608.00000000000136</c:v>
                </c:pt>
                <c:pt idx="3643">
                  <c:v>608.16666666666799</c:v>
                </c:pt>
                <c:pt idx="3644">
                  <c:v>608.33333333333462</c:v>
                </c:pt>
                <c:pt idx="3645">
                  <c:v>608.50000000000125</c:v>
                </c:pt>
                <c:pt idx="3646">
                  <c:v>608.66666666666788</c:v>
                </c:pt>
                <c:pt idx="3647">
                  <c:v>608.83333333333451</c:v>
                </c:pt>
                <c:pt idx="3648">
                  <c:v>609.00000000000114</c:v>
                </c:pt>
                <c:pt idx="3649">
                  <c:v>609.16666666666777</c:v>
                </c:pt>
                <c:pt idx="3650">
                  <c:v>609.33333333333439</c:v>
                </c:pt>
                <c:pt idx="3651">
                  <c:v>609.50000000000102</c:v>
                </c:pt>
                <c:pt idx="3652">
                  <c:v>609.66666666666765</c:v>
                </c:pt>
                <c:pt idx="3653">
                  <c:v>609.83333333333428</c:v>
                </c:pt>
                <c:pt idx="3654">
                  <c:v>610.00000000000091</c:v>
                </c:pt>
                <c:pt idx="3655">
                  <c:v>610.16666666666754</c:v>
                </c:pt>
                <c:pt idx="3656">
                  <c:v>610.33333333333417</c:v>
                </c:pt>
                <c:pt idx="3657">
                  <c:v>610.5000000000008</c:v>
                </c:pt>
                <c:pt idx="3658">
                  <c:v>610.66666666666742</c:v>
                </c:pt>
                <c:pt idx="3659">
                  <c:v>610.83333333333405</c:v>
                </c:pt>
                <c:pt idx="3660">
                  <c:v>611.00000000000068</c:v>
                </c:pt>
                <c:pt idx="3661">
                  <c:v>611.16666666666731</c:v>
                </c:pt>
                <c:pt idx="3662">
                  <c:v>611.33333333333394</c:v>
                </c:pt>
                <c:pt idx="3663">
                  <c:v>611.50000000000057</c:v>
                </c:pt>
                <c:pt idx="3664">
                  <c:v>611.6666666666672</c:v>
                </c:pt>
                <c:pt idx="3665">
                  <c:v>611.83333333333383</c:v>
                </c:pt>
                <c:pt idx="3666">
                  <c:v>612.00000000000045</c:v>
                </c:pt>
                <c:pt idx="3667">
                  <c:v>612.16666666666708</c:v>
                </c:pt>
                <c:pt idx="3668">
                  <c:v>612.33333333333371</c:v>
                </c:pt>
                <c:pt idx="3669">
                  <c:v>612.50000000000034</c:v>
                </c:pt>
                <c:pt idx="3670">
                  <c:v>612.66666666666697</c:v>
                </c:pt>
                <c:pt idx="3671">
                  <c:v>612.8333333333336</c:v>
                </c:pt>
                <c:pt idx="3672">
                  <c:v>613.00000000000023</c:v>
                </c:pt>
                <c:pt idx="3673">
                  <c:v>613.16666666666686</c:v>
                </c:pt>
                <c:pt idx="3674">
                  <c:v>613.33333333333348</c:v>
                </c:pt>
                <c:pt idx="3675">
                  <c:v>613.50000000000011</c:v>
                </c:pt>
                <c:pt idx="3676">
                  <c:v>613.66666666666674</c:v>
                </c:pt>
                <c:pt idx="3677">
                  <c:v>613.83333333333337</c:v>
                </c:pt>
                <c:pt idx="3678">
                  <c:v>614</c:v>
                </c:pt>
                <c:pt idx="3679">
                  <c:v>614.16666666666663</c:v>
                </c:pt>
                <c:pt idx="3680">
                  <c:v>614.33333333333326</c:v>
                </c:pt>
                <c:pt idx="3681">
                  <c:v>614.49999999999989</c:v>
                </c:pt>
                <c:pt idx="3682">
                  <c:v>614.66666666666652</c:v>
                </c:pt>
                <c:pt idx="3683">
                  <c:v>614.83333333333314</c:v>
                </c:pt>
                <c:pt idx="3684">
                  <c:v>614.99999999999977</c:v>
                </c:pt>
                <c:pt idx="3685">
                  <c:v>615.1666666666664</c:v>
                </c:pt>
                <c:pt idx="3686">
                  <c:v>615.33333333333303</c:v>
                </c:pt>
                <c:pt idx="3687">
                  <c:v>615.49999999999966</c:v>
                </c:pt>
                <c:pt idx="3688">
                  <c:v>615.66666666666629</c:v>
                </c:pt>
                <c:pt idx="3689">
                  <c:v>615.83333333333292</c:v>
                </c:pt>
                <c:pt idx="3690">
                  <c:v>615.99999999999955</c:v>
                </c:pt>
                <c:pt idx="3691">
                  <c:v>616.16666666666617</c:v>
                </c:pt>
                <c:pt idx="3692">
                  <c:v>616.3333333333328</c:v>
                </c:pt>
                <c:pt idx="3693">
                  <c:v>616.49999999999943</c:v>
                </c:pt>
                <c:pt idx="3694">
                  <c:v>616.66666666666606</c:v>
                </c:pt>
                <c:pt idx="3695">
                  <c:v>616.83333333333269</c:v>
                </c:pt>
                <c:pt idx="3696">
                  <c:v>616.99999999999932</c:v>
                </c:pt>
                <c:pt idx="3697">
                  <c:v>617.16666666666595</c:v>
                </c:pt>
                <c:pt idx="3698">
                  <c:v>617.33333333333258</c:v>
                </c:pt>
                <c:pt idx="3699">
                  <c:v>617.4999999999992</c:v>
                </c:pt>
                <c:pt idx="3700">
                  <c:v>617.66666666666583</c:v>
                </c:pt>
                <c:pt idx="3701">
                  <c:v>617.83333333333246</c:v>
                </c:pt>
                <c:pt idx="3702">
                  <c:v>617.99999999999909</c:v>
                </c:pt>
                <c:pt idx="3703">
                  <c:v>618.16666666666572</c:v>
                </c:pt>
                <c:pt idx="3704">
                  <c:v>618.33333333333235</c:v>
                </c:pt>
                <c:pt idx="3705">
                  <c:v>618.49999999999898</c:v>
                </c:pt>
                <c:pt idx="3706">
                  <c:v>618.66666666666561</c:v>
                </c:pt>
                <c:pt idx="3707">
                  <c:v>618.83333333333223</c:v>
                </c:pt>
                <c:pt idx="3708">
                  <c:v>618.99999999999886</c:v>
                </c:pt>
                <c:pt idx="3709">
                  <c:v>619.16666666666549</c:v>
                </c:pt>
                <c:pt idx="3710">
                  <c:v>619.33333333333212</c:v>
                </c:pt>
                <c:pt idx="3711">
                  <c:v>619.49999999999875</c:v>
                </c:pt>
                <c:pt idx="3712">
                  <c:v>619.66666666666538</c:v>
                </c:pt>
                <c:pt idx="3713">
                  <c:v>619.83333333333201</c:v>
                </c:pt>
                <c:pt idx="3714">
                  <c:v>619.99999999999864</c:v>
                </c:pt>
                <c:pt idx="3715">
                  <c:v>620.16666666666526</c:v>
                </c:pt>
                <c:pt idx="3716">
                  <c:v>620.33333333333189</c:v>
                </c:pt>
                <c:pt idx="3717">
                  <c:v>620.49999999999852</c:v>
                </c:pt>
                <c:pt idx="3718">
                  <c:v>620.66666666666515</c:v>
                </c:pt>
                <c:pt idx="3719">
                  <c:v>620.83333333333178</c:v>
                </c:pt>
                <c:pt idx="3720">
                  <c:v>620.99999999999841</c:v>
                </c:pt>
                <c:pt idx="3721">
                  <c:v>621.16666666666504</c:v>
                </c:pt>
                <c:pt idx="3722">
                  <c:v>621.33333333333167</c:v>
                </c:pt>
                <c:pt idx="3723">
                  <c:v>621.49999999999829</c:v>
                </c:pt>
                <c:pt idx="3724">
                  <c:v>621.66666666666492</c:v>
                </c:pt>
                <c:pt idx="3725">
                  <c:v>621.83333333333155</c:v>
                </c:pt>
                <c:pt idx="3726">
                  <c:v>621.99999999999818</c:v>
                </c:pt>
                <c:pt idx="3727">
                  <c:v>622.16666666666481</c:v>
                </c:pt>
                <c:pt idx="3728">
                  <c:v>622.33333333333144</c:v>
                </c:pt>
                <c:pt idx="3729">
                  <c:v>622.49999999999807</c:v>
                </c:pt>
                <c:pt idx="3730">
                  <c:v>622.6666666666647</c:v>
                </c:pt>
                <c:pt idx="3731">
                  <c:v>622.83333333333132</c:v>
                </c:pt>
                <c:pt idx="3732">
                  <c:v>622.99999999999795</c:v>
                </c:pt>
                <c:pt idx="3733">
                  <c:v>623.16666666666458</c:v>
                </c:pt>
                <c:pt idx="3734">
                  <c:v>623.33333333333121</c:v>
                </c:pt>
                <c:pt idx="3735">
                  <c:v>623.49999999999784</c:v>
                </c:pt>
                <c:pt idx="3736">
                  <c:v>623.66666666666447</c:v>
                </c:pt>
                <c:pt idx="3737">
                  <c:v>623.8333333333311</c:v>
                </c:pt>
                <c:pt idx="3738">
                  <c:v>623.99999999999773</c:v>
                </c:pt>
                <c:pt idx="3739">
                  <c:v>624.16666666666436</c:v>
                </c:pt>
                <c:pt idx="3740">
                  <c:v>624.33333333333098</c:v>
                </c:pt>
                <c:pt idx="3741">
                  <c:v>624.49999999999761</c:v>
                </c:pt>
                <c:pt idx="3742">
                  <c:v>624.66666666666424</c:v>
                </c:pt>
                <c:pt idx="3743">
                  <c:v>624.83333333333087</c:v>
                </c:pt>
                <c:pt idx="3744">
                  <c:v>624.9999999999975</c:v>
                </c:pt>
                <c:pt idx="3745">
                  <c:v>625.16666666666413</c:v>
                </c:pt>
                <c:pt idx="3746">
                  <c:v>625.33333333333076</c:v>
                </c:pt>
                <c:pt idx="3747">
                  <c:v>625.49999999999739</c:v>
                </c:pt>
                <c:pt idx="3748">
                  <c:v>625.66666666666401</c:v>
                </c:pt>
                <c:pt idx="3749">
                  <c:v>625.83333333333064</c:v>
                </c:pt>
                <c:pt idx="3750">
                  <c:v>625.99999999999727</c:v>
                </c:pt>
                <c:pt idx="3751">
                  <c:v>626.1666666666639</c:v>
                </c:pt>
                <c:pt idx="3752">
                  <c:v>626.33333333333053</c:v>
                </c:pt>
                <c:pt idx="3753">
                  <c:v>626.49999999999716</c:v>
                </c:pt>
                <c:pt idx="3754">
                  <c:v>626.66666666666379</c:v>
                </c:pt>
                <c:pt idx="3755">
                  <c:v>626.83333333333042</c:v>
                </c:pt>
                <c:pt idx="3756">
                  <c:v>626.99999999999704</c:v>
                </c:pt>
                <c:pt idx="3757">
                  <c:v>627.16666666666367</c:v>
                </c:pt>
                <c:pt idx="3758">
                  <c:v>627.3333333333303</c:v>
                </c:pt>
                <c:pt idx="3759">
                  <c:v>627.49999999999693</c:v>
                </c:pt>
                <c:pt idx="3760">
                  <c:v>627.66666666666356</c:v>
                </c:pt>
                <c:pt idx="3761">
                  <c:v>627.83333333333019</c:v>
                </c:pt>
                <c:pt idx="3762">
                  <c:v>627.99999999999682</c:v>
                </c:pt>
                <c:pt idx="3763">
                  <c:v>628.16666666666345</c:v>
                </c:pt>
                <c:pt idx="3764">
                  <c:v>628.33333333333007</c:v>
                </c:pt>
                <c:pt idx="3765">
                  <c:v>628.4999999999967</c:v>
                </c:pt>
                <c:pt idx="3766">
                  <c:v>628.66666666666333</c:v>
                </c:pt>
                <c:pt idx="3767">
                  <c:v>628.83333333332996</c:v>
                </c:pt>
                <c:pt idx="3768">
                  <c:v>628.99999999999659</c:v>
                </c:pt>
                <c:pt idx="3769">
                  <c:v>629.16666666666322</c:v>
                </c:pt>
                <c:pt idx="3770">
                  <c:v>629.33333333332985</c:v>
                </c:pt>
                <c:pt idx="3771">
                  <c:v>629.49999999999648</c:v>
                </c:pt>
                <c:pt idx="3772">
                  <c:v>629.6666666666631</c:v>
                </c:pt>
                <c:pt idx="3773">
                  <c:v>629.83333333332973</c:v>
                </c:pt>
                <c:pt idx="3774">
                  <c:v>629.99999999999636</c:v>
                </c:pt>
                <c:pt idx="3775">
                  <c:v>630.16666666666299</c:v>
                </c:pt>
                <c:pt idx="3776">
                  <c:v>630.33333333332962</c:v>
                </c:pt>
                <c:pt idx="3777">
                  <c:v>630.49999999999625</c:v>
                </c:pt>
                <c:pt idx="3778">
                  <c:v>630.66666666666288</c:v>
                </c:pt>
                <c:pt idx="3779">
                  <c:v>630.83333333332951</c:v>
                </c:pt>
                <c:pt idx="3780">
                  <c:v>630.99999999999613</c:v>
                </c:pt>
                <c:pt idx="3781">
                  <c:v>631.16666666666276</c:v>
                </c:pt>
                <c:pt idx="3782">
                  <c:v>631.33333333332939</c:v>
                </c:pt>
                <c:pt idx="3783">
                  <c:v>631.49999999999602</c:v>
                </c:pt>
                <c:pt idx="3784">
                  <c:v>631.66666666666265</c:v>
                </c:pt>
                <c:pt idx="3785">
                  <c:v>631.83333333332928</c:v>
                </c:pt>
                <c:pt idx="3786">
                  <c:v>631.99999999999591</c:v>
                </c:pt>
                <c:pt idx="3787">
                  <c:v>632.16666666666254</c:v>
                </c:pt>
                <c:pt idx="3788">
                  <c:v>632.33333333332916</c:v>
                </c:pt>
                <c:pt idx="3789">
                  <c:v>632.49999999999579</c:v>
                </c:pt>
                <c:pt idx="3790">
                  <c:v>632.66666666666242</c:v>
                </c:pt>
                <c:pt idx="3791">
                  <c:v>632.83333333332905</c:v>
                </c:pt>
                <c:pt idx="3792">
                  <c:v>632.99999999999568</c:v>
                </c:pt>
                <c:pt idx="3793">
                  <c:v>633.16666666666231</c:v>
                </c:pt>
                <c:pt idx="3794">
                  <c:v>633.33333333332894</c:v>
                </c:pt>
                <c:pt idx="3795">
                  <c:v>633.49999999999557</c:v>
                </c:pt>
                <c:pt idx="3796">
                  <c:v>633.66666666666219</c:v>
                </c:pt>
                <c:pt idx="3797">
                  <c:v>633.83333333332882</c:v>
                </c:pt>
                <c:pt idx="3798">
                  <c:v>633.99999999999545</c:v>
                </c:pt>
                <c:pt idx="3799">
                  <c:v>634.16666666666208</c:v>
                </c:pt>
                <c:pt idx="3800">
                  <c:v>634.33333333332871</c:v>
                </c:pt>
                <c:pt idx="3801">
                  <c:v>634.49999999999534</c:v>
                </c:pt>
                <c:pt idx="3802">
                  <c:v>634.66666666666197</c:v>
                </c:pt>
                <c:pt idx="3803">
                  <c:v>634.8333333333286</c:v>
                </c:pt>
                <c:pt idx="3804">
                  <c:v>634.99999999999523</c:v>
                </c:pt>
                <c:pt idx="3805">
                  <c:v>635.16666666666185</c:v>
                </c:pt>
                <c:pt idx="3806">
                  <c:v>635.33333333332848</c:v>
                </c:pt>
                <c:pt idx="3807">
                  <c:v>635.49999999999511</c:v>
                </c:pt>
                <c:pt idx="3808">
                  <c:v>635.66666666666174</c:v>
                </c:pt>
                <c:pt idx="3809">
                  <c:v>635.83333333332837</c:v>
                </c:pt>
                <c:pt idx="3810">
                  <c:v>635.999999999995</c:v>
                </c:pt>
                <c:pt idx="3811">
                  <c:v>636.16666666666163</c:v>
                </c:pt>
                <c:pt idx="3812">
                  <c:v>636.33333333332826</c:v>
                </c:pt>
                <c:pt idx="3813">
                  <c:v>636.49999999999488</c:v>
                </c:pt>
                <c:pt idx="3814">
                  <c:v>636.66666666666151</c:v>
                </c:pt>
                <c:pt idx="3815">
                  <c:v>636.83333333332814</c:v>
                </c:pt>
                <c:pt idx="3816">
                  <c:v>636.99999999999477</c:v>
                </c:pt>
                <c:pt idx="3817">
                  <c:v>637.1666666666614</c:v>
                </c:pt>
                <c:pt idx="3818">
                  <c:v>637.33333333332803</c:v>
                </c:pt>
                <c:pt idx="3819">
                  <c:v>637.49999999999466</c:v>
                </c:pt>
                <c:pt idx="3820">
                  <c:v>637.66666666666129</c:v>
                </c:pt>
                <c:pt idx="3821">
                  <c:v>637.83333333332791</c:v>
                </c:pt>
                <c:pt idx="3822">
                  <c:v>637.99999999999454</c:v>
                </c:pt>
                <c:pt idx="3823">
                  <c:v>638.16666666666117</c:v>
                </c:pt>
                <c:pt idx="3824">
                  <c:v>638.3333333333278</c:v>
                </c:pt>
                <c:pt idx="3825">
                  <c:v>638.49999999999443</c:v>
                </c:pt>
                <c:pt idx="3826">
                  <c:v>638.66666666666106</c:v>
                </c:pt>
                <c:pt idx="3827">
                  <c:v>638.83333333332769</c:v>
                </c:pt>
                <c:pt idx="3828">
                  <c:v>638.99999999999432</c:v>
                </c:pt>
                <c:pt idx="3829">
                  <c:v>639.16666666666094</c:v>
                </c:pt>
                <c:pt idx="3830">
                  <c:v>639.33333333332757</c:v>
                </c:pt>
                <c:pt idx="3831">
                  <c:v>639.4999999999942</c:v>
                </c:pt>
                <c:pt idx="3832">
                  <c:v>639.66666666666083</c:v>
                </c:pt>
                <c:pt idx="3833">
                  <c:v>639.83333333332746</c:v>
                </c:pt>
                <c:pt idx="3834">
                  <c:v>639.99999999999409</c:v>
                </c:pt>
                <c:pt idx="3835">
                  <c:v>640.16666666666072</c:v>
                </c:pt>
                <c:pt idx="3836">
                  <c:v>640.33333333332735</c:v>
                </c:pt>
                <c:pt idx="3837">
                  <c:v>640.49999999999397</c:v>
                </c:pt>
                <c:pt idx="3838">
                  <c:v>640.6666666666606</c:v>
                </c:pt>
                <c:pt idx="3839">
                  <c:v>640.83333333332723</c:v>
                </c:pt>
                <c:pt idx="3840">
                  <c:v>640.99999999999386</c:v>
                </c:pt>
                <c:pt idx="3841">
                  <c:v>641.16666666666049</c:v>
                </c:pt>
                <c:pt idx="3842">
                  <c:v>641.33333333332712</c:v>
                </c:pt>
                <c:pt idx="3843">
                  <c:v>641.49999999999375</c:v>
                </c:pt>
                <c:pt idx="3844">
                  <c:v>641.66666666666038</c:v>
                </c:pt>
                <c:pt idx="3845">
                  <c:v>641.833333333327</c:v>
                </c:pt>
                <c:pt idx="3846">
                  <c:v>641.99999999999363</c:v>
                </c:pt>
                <c:pt idx="3847">
                  <c:v>642.16666666666026</c:v>
                </c:pt>
                <c:pt idx="3848">
                  <c:v>642.33333333332689</c:v>
                </c:pt>
                <c:pt idx="3849">
                  <c:v>642.49999999999352</c:v>
                </c:pt>
                <c:pt idx="3850">
                  <c:v>642.66666666666015</c:v>
                </c:pt>
                <c:pt idx="3851">
                  <c:v>642.83333333332678</c:v>
                </c:pt>
                <c:pt idx="3852">
                  <c:v>642.99999999999341</c:v>
                </c:pt>
                <c:pt idx="3853">
                  <c:v>643.16666666666003</c:v>
                </c:pt>
                <c:pt idx="3854">
                  <c:v>643.33333333332666</c:v>
                </c:pt>
                <c:pt idx="3855">
                  <c:v>643.49999999999329</c:v>
                </c:pt>
                <c:pt idx="3856">
                  <c:v>643.66666666665992</c:v>
                </c:pt>
                <c:pt idx="3857">
                  <c:v>643.83333333332655</c:v>
                </c:pt>
                <c:pt idx="3858">
                  <c:v>643.99999999999318</c:v>
                </c:pt>
                <c:pt idx="3859">
                  <c:v>644.16666666665981</c:v>
                </c:pt>
                <c:pt idx="3860">
                  <c:v>644.33333333332644</c:v>
                </c:pt>
                <c:pt idx="3861">
                  <c:v>644.49999999999307</c:v>
                </c:pt>
                <c:pt idx="3862">
                  <c:v>644.66666666665969</c:v>
                </c:pt>
                <c:pt idx="3863">
                  <c:v>644.83333333332632</c:v>
                </c:pt>
                <c:pt idx="3864">
                  <c:v>644.99999999999295</c:v>
                </c:pt>
                <c:pt idx="3865">
                  <c:v>645.16666666665958</c:v>
                </c:pt>
                <c:pt idx="3866">
                  <c:v>645.33333333332621</c:v>
                </c:pt>
                <c:pt idx="3867">
                  <c:v>645.49999999999284</c:v>
                </c:pt>
                <c:pt idx="3868">
                  <c:v>645.66666666665947</c:v>
                </c:pt>
                <c:pt idx="3869">
                  <c:v>645.8333333333261</c:v>
                </c:pt>
                <c:pt idx="3870">
                  <c:v>645.99999999999272</c:v>
                </c:pt>
                <c:pt idx="3871">
                  <c:v>646.16666666665935</c:v>
                </c:pt>
                <c:pt idx="3872">
                  <c:v>646.33333333332598</c:v>
                </c:pt>
                <c:pt idx="3873">
                  <c:v>646.49999999999261</c:v>
                </c:pt>
                <c:pt idx="3874">
                  <c:v>646.66666666665924</c:v>
                </c:pt>
                <c:pt idx="3875">
                  <c:v>646.83333333332587</c:v>
                </c:pt>
                <c:pt idx="3876">
                  <c:v>646.9999999999925</c:v>
                </c:pt>
                <c:pt idx="3877">
                  <c:v>647.16666666665913</c:v>
                </c:pt>
                <c:pt idx="3878">
                  <c:v>647.33333333332575</c:v>
                </c:pt>
                <c:pt idx="3879">
                  <c:v>647.49999999999238</c:v>
                </c:pt>
                <c:pt idx="3880">
                  <c:v>647.66666666665901</c:v>
                </c:pt>
                <c:pt idx="3881">
                  <c:v>647.83333333332564</c:v>
                </c:pt>
                <c:pt idx="3882">
                  <c:v>647.99999999999227</c:v>
                </c:pt>
                <c:pt idx="3883">
                  <c:v>648.1666666666589</c:v>
                </c:pt>
                <c:pt idx="3884">
                  <c:v>648.33333333332553</c:v>
                </c:pt>
                <c:pt idx="3885">
                  <c:v>648.49999999999216</c:v>
                </c:pt>
                <c:pt idx="3886">
                  <c:v>648.66666666665878</c:v>
                </c:pt>
                <c:pt idx="3887">
                  <c:v>648.83333333332541</c:v>
                </c:pt>
                <c:pt idx="3888">
                  <c:v>648.99999999999204</c:v>
                </c:pt>
                <c:pt idx="3889">
                  <c:v>649.16666666665867</c:v>
                </c:pt>
                <c:pt idx="3890">
                  <c:v>649.3333333333253</c:v>
                </c:pt>
                <c:pt idx="3891">
                  <c:v>649.49999999999193</c:v>
                </c:pt>
                <c:pt idx="3892">
                  <c:v>649.66666666665856</c:v>
                </c:pt>
                <c:pt idx="3893">
                  <c:v>649.83333333332519</c:v>
                </c:pt>
                <c:pt idx="3894">
                  <c:v>649.99999999999181</c:v>
                </c:pt>
                <c:pt idx="3895">
                  <c:v>650.16666666665844</c:v>
                </c:pt>
                <c:pt idx="3896">
                  <c:v>650.33333333332507</c:v>
                </c:pt>
                <c:pt idx="3897">
                  <c:v>650.4999999999917</c:v>
                </c:pt>
                <c:pt idx="3898">
                  <c:v>650.66666666665833</c:v>
                </c:pt>
                <c:pt idx="3899">
                  <c:v>650.83333333332496</c:v>
                </c:pt>
                <c:pt idx="3900">
                  <c:v>650.99999999999159</c:v>
                </c:pt>
                <c:pt idx="3901">
                  <c:v>651.16666666665822</c:v>
                </c:pt>
                <c:pt idx="3902">
                  <c:v>651.33333333332484</c:v>
                </c:pt>
                <c:pt idx="3903">
                  <c:v>651.49999999999147</c:v>
                </c:pt>
                <c:pt idx="3904">
                  <c:v>651.6666666666581</c:v>
                </c:pt>
                <c:pt idx="3905">
                  <c:v>651.83333333332473</c:v>
                </c:pt>
                <c:pt idx="3906">
                  <c:v>651.99999999999136</c:v>
                </c:pt>
                <c:pt idx="3907">
                  <c:v>652.16666666665799</c:v>
                </c:pt>
                <c:pt idx="3908">
                  <c:v>652.33333333332462</c:v>
                </c:pt>
                <c:pt idx="3909">
                  <c:v>652.49999999999125</c:v>
                </c:pt>
                <c:pt idx="3910">
                  <c:v>652.66666666665787</c:v>
                </c:pt>
                <c:pt idx="3911">
                  <c:v>652.8333333333245</c:v>
                </c:pt>
                <c:pt idx="3912">
                  <c:v>652.99999999999113</c:v>
                </c:pt>
                <c:pt idx="3913">
                  <c:v>653.16666666665776</c:v>
                </c:pt>
                <c:pt idx="3914">
                  <c:v>653.33333333332439</c:v>
                </c:pt>
                <c:pt idx="3915">
                  <c:v>653.49999999999102</c:v>
                </c:pt>
                <c:pt idx="3916">
                  <c:v>653.66666666665765</c:v>
                </c:pt>
                <c:pt idx="3917">
                  <c:v>653.83333333332428</c:v>
                </c:pt>
                <c:pt idx="3918">
                  <c:v>653.99999999999091</c:v>
                </c:pt>
                <c:pt idx="3919">
                  <c:v>654.16666666665753</c:v>
                </c:pt>
                <c:pt idx="3920">
                  <c:v>654.33333333332416</c:v>
                </c:pt>
                <c:pt idx="3921">
                  <c:v>654.49999999999079</c:v>
                </c:pt>
                <c:pt idx="3922">
                  <c:v>654.66666666665742</c:v>
                </c:pt>
                <c:pt idx="3923">
                  <c:v>654.83333333332405</c:v>
                </c:pt>
                <c:pt idx="3924">
                  <c:v>654.99999999999068</c:v>
                </c:pt>
                <c:pt idx="3925">
                  <c:v>655.16666666665731</c:v>
                </c:pt>
                <c:pt idx="3926">
                  <c:v>655.33333333332394</c:v>
                </c:pt>
                <c:pt idx="3927">
                  <c:v>655.49999999999056</c:v>
                </c:pt>
                <c:pt idx="3928">
                  <c:v>655.66666666665719</c:v>
                </c:pt>
                <c:pt idx="3929">
                  <c:v>655.83333333332382</c:v>
                </c:pt>
                <c:pt idx="3930">
                  <c:v>655.99999999999045</c:v>
                </c:pt>
                <c:pt idx="3931">
                  <c:v>656.16666666665708</c:v>
                </c:pt>
                <c:pt idx="3932">
                  <c:v>656.33333333332371</c:v>
                </c:pt>
                <c:pt idx="3933">
                  <c:v>656.49999999999034</c:v>
                </c:pt>
                <c:pt idx="3934">
                  <c:v>656.66666666665697</c:v>
                </c:pt>
                <c:pt idx="3935">
                  <c:v>656.83333333332359</c:v>
                </c:pt>
                <c:pt idx="3936">
                  <c:v>656.99999999999022</c:v>
                </c:pt>
                <c:pt idx="3937">
                  <c:v>657.16666666665685</c:v>
                </c:pt>
                <c:pt idx="3938">
                  <c:v>657.33333333332348</c:v>
                </c:pt>
                <c:pt idx="3939">
                  <c:v>657.49999999999011</c:v>
                </c:pt>
                <c:pt idx="3940">
                  <c:v>657.66666666665674</c:v>
                </c:pt>
                <c:pt idx="3941">
                  <c:v>657.83333333332337</c:v>
                </c:pt>
                <c:pt idx="3942">
                  <c:v>657.99999999999</c:v>
                </c:pt>
                <c:pt idx="3943">
                  <c:v>658.16666666665662</c:v>
                </c:pt>
                <c:pt idx="3944">
                  <c:v>658.33333333332325</c:v>
                </c:pt>
                <c:pt idx="3945">
                  <c:v>658.49999999998988</c:v>
                </c:pt>
                <c:pt idx="3946">
                  <c:v>658.66666666665651</c:v>
                </c:pt>
                <c:pt idx="3947">
                  <c:v>658.83333333332314</c:v>
                </c:pt>
                <c:pt idx="3948">
                  <c:v>658.99999999998977</c:v>
                </c:pt>
                <c:pt idx="3949">
                  <c:v>659.1666666666564</c:v>
                </c:pt>
                <c:pt idx="3950">
                  <c:v>659.33333333332303</c:v>
                </c:pt>
                <c:pt idx="3951">
                  <c:v>659.49999999998965</c:v>
                </c:pt>
                <c:pt idx="3952">
                  <c:v>659.66666666665628</c:v>
                </c:pt>
                <c:pt idx="3953">
                  <c:v>659.83333333332291</c:v>
                </c:pt>
                <c:pt idx="3954">
                  <c:v>659.99999999998954</c:v>
                </c:pt>
                <c:pt idx="3955">
                  <c:v>660.16666666665617</c:v>
                </c:pt>
                <c:pt idx="3956">
                  <c:v>660.3333333333228</c:v>
                </c:pt>
                <c:pt idx="3957">
                  <c:v>660.49999999998943</c:v>
                </c:pt>
                <c:pt idx="3958">
                  <c:v>660.66666666665606</c:v>
                </c:pt>
                <c:pt idx="3959">
                  <c:v>660.83333333332268</c:v>
                </c:pt>
                <c:pt idx="3960">
                  <c:v>660.99999999998931</c:v>
                </c:pt>
                <c:pt idx="3961">
                  <c:v>661.16666666665594</c:v>
                </c:pt>
                <c:pt idx="3962">
                  <c:v>661.33333333332257</c:v>
                </c:pt>
                <c:pt idx="3963">
                  <c:v>661.4999999999892</c:v>
                </c:pt>
                <c:pt idx="3964">
                  <c:v>661.66666666665583</c:v>
                </c:pt>
                <c:pt idx="3965">
                  <c:v>661.83333333332246</c:v>
                </c:pt>
                <c:pt idx="3966">
                  <c:v>661.99999999998909</c:v>
                </c:pt>
                <c:pt idx="3967">
                  <c:v>662.16666666665571</c:v>
                </c:pt>
                <c:pt idx="3968">
                  <c:v>662.33333333332234</c:v>
                </c:pt>
                <c:pt idx="3969">
                  <c:v>662.49999999998897</c:v>
                </c:pt>
                <c:pt idx="3970">
                  <c:v>662.6666666666556</c:v>
                </c:pt>
                <c:pt idx="3971">
                  <c:v>662.83333333332223</c:v>
                </c:pt>
                <c:pt idx="3972">
                  <c:v>662.99999999998886</c:v>
                </c:pt>
                <c:pt idx="3973">
                  <c:v>663.16666666665549</c:v>
                </c:pt>
                <c:pt idx="3974">
                  <c:v>663.33333333332212</c:v>
                </c:pt>
                <c:pt idx="3975">
                  <c:v>663.49999999998875</c:v>
                </c:pt>
                <c:pt idx="3976">
                  <c:v>663.66666666665537</c:v>
                </c:pt>
                <c:pt idx="3977">
                  <c:v>663.833333333322</c:v>
                </c:pt>
                <c:pt idx="3978">
                  <c:v>663.99999999998863</c:v>
                </c:pt>
                <c:pt idx="3979">
                  <c:v>664.16666666665526</c:v>
                </c:pt>
                <c:pt idx="3980">
                  <c:v>664.33333333332189</c:v>
                </c:pt>
                <c:pt idx="3981">
                  <c:v>664.49999999998852</c:v>
                </c:pt>
                <c:pt idx="3982">
                  <c:v>664.66666666665515</c:v>
                </c:pt>
                <c:pt idx="3983">
                  <c:v>664.83333333332178</c:v>
                </c:pt>
                <c:pt idx="3984">
                  <c:v>664.9999999999884</c:v>
                </c:pt>
                <c:pt idx="3985">
                  <c:v>665.16666666665503</c:v>
                </c:pt>
                <c:pt idx="3986">
                  <c:v>665.33333333332166</c:v>
                </c:pt>
                <c:pt idx="3987">
                  <c:v>665.49999999998829</c:v>
                </c:pt>
                <c:pt idx="3988">
                  <c:v>665.66666666665492</c:v>
                </c:pt>
                <c:pt idx="3989">
                  <c:v>665.83333333332155</c:v>
                </c:pt>
                <c:pt idx="3990">
                  <c:v>665.99999999998818</c:v>
                </c:pt>
                <c:pt idx="3991">
                  <c:v>666.16666666665481</c:v>
                </c:pt>
                <c:pt idx="3992">
                  <c:v>666.33333333332143</c:v>
                </c:pt>
                <c:pt idx="3993">
                  <c:v>666.49999999998806</c:v>
                </c:pt>
                <c:pt idx="3994">
                  <c:v>666.66666666665469</c:v>
                </c:pt>
                <c:pt idx="3995">
                  <c:v>666.83333333332132</c:v>
                </c:pt>
                <c:pt idx="3996">
                  <c:v>666.99999999998795</c:v>
                </c:pt>
                <c:pt idx="3997">
                  <c:v>667.16666666665458</c:v>
                </c:pt>
                <c:pt idx="3998">
                  <c:v>667.33333333332121</c:v>
                </c:pt>
                <c:pt idx="3999">
                  <c:v>667.49999999998784</c:v>
                </c:pt>
                <c:pt idx="4000">
                  <c:v>667.66666666665446</c:v>
                </c:pt>
                <c:pt idx="4001">
                  <c:v>667.83333333332109</c:v>
                </c:pt>
                <c:pt idx="4002">
                  <c:v>667.99999999998772</c:v>
                </c:pt>
                <c:pt idx="4003">
                  <c:v>668.16666666665435</c:v>
                </c:pt>
                <c:pt idx="4004">
                  <c:v>668.33333333332098</c:v>
                </c:pt>
                <c:pt idx="4005">
                  <c:v>668.49999999998761</c:v>
                </c:pt>
                <c:pt idx="4006">
                  <c:v>668.66666666665424</c:v>
                </c:pt>
                <c:pt idx="4007">
                  <c:v>668.83333333332087</c:v>
                </c:pt>
                <c:pt idx="4008">
                  <c:v>668.99999999998749</c:v>
                </c:pt>
                <c:pt idx="4009">
                  <c:v>669.16666666665412</c:v>
                </c:pt>
                <c:pt idx="4010">
                  <c:v>669.33333333332075</c:v>
                </c:pt>
                <c:pt idx="4011">
                  <c:v>669.49999999998738</c:v>
                </c:pt>
                <c:pt idx="4012">
                  <c:v>669.66666666665401</c:v>
                </c:pt>
                <c:pt idx="4013">
                  <c:v>669.83333333332064</c:v>
                </c:pt>
                <c:pt idx="4014">
                  <c:v>669.99999999998727</c:v>
                </c:pt>
                <c:pt idx="4015">
                  <c:v>670.1666666666539</c:v>
                </c:pt>
                <c:pt idx="4016">
                  <c:v>670.33333333332052</c:v>
                </c:pt>
                <c:pt idx="4017">
                  <c:v>670.49999999998715</c:v>
                </c:pt>
                <c:pt idx="4018">
                  <c:v>670.66666666665378</c:v>
                </c:pt>
                <c:pt idx="4019">
                  <c:v>670.83333333332041</c:v>
                </c:pt>
                <c:pt idx="4020">
                  <c:v>670.99999999998704</c:v>
                </c:pt>
                <c:pt idx="4021">
                  <c:v>671.16666666665367</c:v>
                </c:pt>
                <c:pt idx="4022">
                  <c:v>671.3333333333203</c:v>
                </c:pt>
                <c:pt idx="4023">
                  <c:v>671.49999999998693</c:v>
                </c:pt>
                <c:pt idx="4024">
                  <c:v>671.66666666665355</c:v>
                </c:pt>
                <c:pt idx="4025">
                  <c:v>671.83333333332018</c:v>
                </c:pt>
                <c:pt idx="4026">
                  <c:v>671.99999999998681</c:v>
                </c:pt>
                <c:pt idx="4027">
                  <c:v>672.16666666665344</c:v>
                </c:pt>
                <c:pt idx="4028">
                  <c:v>672.33333333332007</c:v>
                </c:pt>
                <c:pt idx="4029">
                  <c:v>672.4999999999867</c:v>
                </c:pt>
                <c:pt idx="4030">
                  <c:v>672.66666666665333</c:v>
                </c:pt>
                <c:pt idx="4031">
                  <c:v>672.83333333331996</c:v>
                </c:pt>
                <c:pt idx="4032">
                  <c:v>672.99999999998658</c:v>
                </c:pt>
                <c:pt idx="4033">
                  <c:v>673.16666666665321</c:v>
                </c:pt>
                <c:pt idx="4034">
                  <c:v>673.33333333331984</c:v>
                </c:pt>
                <c:pt idx="4035">
                  <c:v>673.49999999998647</c:v>
                </c:pt>
                <c:pt idx="4036">
                  <c:v>673.6666666666531</c:v>
                </c:pt>
                <c:pt idx="4037">
                  <c:v>673.83333333331973</c:v>
                </c:pt>
                <c:pt idx="4038">
                  <c:v>673.99999999998636</c:v>
                </c:pt>
                <c:pt idx="4039">
                  <c:v>674.16666666665299</c:v>
                </c:pt>
                <c:pt idx="4040">
                  <c:v>674.33333333331962</c:v>
                </c:pt>
                <c:pt idx="4041">
                  <c:v>674.49999999998624</c:v>
                </c:pt>
                <c:pt idx="4042">
                  <c:v>674.66666666665287</c:v>
                </c:pt>
                <c:pt idx="4043">
                  <c:v>674.8333333333195</c:v>
                </c:pt>
                <c:pt idx="4044">
                  <c:v>674.99999999998613</c:v>
                </c:pt>
                <c:pt idx="4045">
                  <c:v>675.16666666665276</c:v>
                </c:pt>
                <c:pt idx="4046">
                  <c:v>675.33333333331939</c:v>
                </c:pt>
                <c:pt idx="4047">
                  <c:v>675.49999999998602</c:v>
                </c:pt>
                <c:pt idx="4048">
                  <c:v>675.66666666665265</c:v>
                </c:pt>
                <c:pt idx="4049">
                  <c:v>675.83333333331927</c:v>
                </c:pt>
                <c:pt idx="4050">
                  <c:v>675.9999999999859</c:v>
                </c:pt>
                <c:pt idx="4051">
                  <c:v>676.16666666665253</c:v>
                </c:pt>
                <c:pt idx="4052">
                  <c:v>676.33333333331916</c:v>
                </c:pt>
                <c:pt idx="4053">
                  <c:v>676.49999999998579</c:v>
                </c:pt>
                <c:pt idx="4054">
                  <c:v>676.66666666665242</c:v>
                </c:pt>
                <c:pt idx="4055">
                  <c:v>676.83333333331905</c:v>
                </c:pt>
                <c:pt idx="4056">
                  <c:v>676.99999999998568</c:v>
                </c:pt>
                <c:pt idx="4057">
                  <c:v>677.1666666666523</c:v>
                </c:pt>
                <c:pt idx="4058">
                  <c:v>677.33333333331893</c:v>
                </c:pt>
                <c:pt idx="4059">
                  <c:v>677.49999999998556</c:v>
                </c:pt>
                <c:pt idx="4060">
                  <c:v>677.66666666665219</c:v>
                </c:pt>
                <c:pt idx="4061">
                  <c:v>677.83333333331882</c:v>
                </c:pt>
                <c:pt idx="4062">
                  <c:v>677.99999999998545</c:v>
                </c:pt>
                <c:pt idx="4063">
                  <c:v>678.16666666665208</c:v>
                </c:pt>
                <c:pt idx="4064">
                  <c:v>678.33333333331871</c:v>
                </c:pt>
                <c:pt idx="4065">
                  <c:v>678.49999999998533</c:v>
                </c:pt>
                <c:pt idx="4066">
                  <c:v>678.66666666665196</c:v>
                </c:pt>
                <c:pt idx="4067">
                  <c:v>678.83333333331859</c:v>
                </c:pt>
                <c:pt idx="4068">
                  <c:v>678.99999999998522</c:v>
                </c:pt>
                <c:pt idx="4069">
                  <c:v>679.16666666665185</c:v>
                </c:pt>
                <c:pt idx="4070">
                  <c:v>679.33333333331848</c:v>
                </c:pt>
                <c:pt idx="4071">
                  <c:v>679.49999999998511</c:v>
                </c:pt>
                <c:pt idx="4072">
                  <c:v>679.66666666665174</c:v>
                </c:pt>
                <c:pt idx="4073">
                  <c:v>679.83333333331836</c:v>
                </c:pt>
                <c:pt idx="4074">
                  <c:v>679.99999999998499</c:v>
                </c:pt>
                <c:pt idx="4075">
                  <c:v>680.16666666665162</c:v>
                </c:pt>
                <c:pt idx="4076">
                  <c:v>680.33333333331825</c:v>
                </c:pt>
                <c:pt idx="4077">
                  <c:v>680.49999999998488</c:v>
                </c:pt>
                <c:pt idx="4078">
                  <c:v>680.66666666665151</c:v>
                </c:pt>
                <c:pt idx="4079">
                  <c:v>680.83333333331814</c:v>
                </c:pt>
                <c:pt idx="4080">
                  <c:v>680.99999999998477</c:v>
                </c:pt>
                <c:pt idx="4081">
                  <c:v>681.16666666665139</c:v>
                </c:pt>
                <c:pt idx="4082">
                  <c:v>681.33333333331802</c:v>
                </c:pt>
                <c:pt idx="4083">
                  <c:v>681.49999999998465</c:v>
                </c:pt>
                <c:pt idx="4084">
                  <c:v>681.66666666665128</c:v>
                </c:pt>
                <c:pt idx="4085">
                  <c:v>681.83333333331791</c:v>
                </c:pt>
                <c:pt idx="4086">
                  <c:v>681.99999999998454</c:v>
                </c:pt>
                <c:pt idx="4087">
                  <c:v>682.16666666665117</c:v>
                </c:pt>
                <c:pt idx="4088">
                  <c:v>682.3333333333178</c:v>
                </c:pt>
                <c:pt idx="4089">
                  <c:v>682.49999999998442</c:v>
                </c:pt>
                <c:pt idx="4090">
                  <c:v>682.66666666665105</c:v>
                </c:pt>
                <c:pt idx="4091">
                  <c:v>682.83333333331768</c:v>
                </c:pt>
                <c:pt idx="4092">
                  <c:v>682.99999999998431</c:v>
                </c:pt>
                <c:pt idx="4093">
                  <c:v>683.16666666665094</c:v>
                </c:pt>
                <c:pt idx="4094">
                  <c:v>683.33333333331757</c:v>
                </c:pt>
                <c:pt idx="4095">
                  <c:v>683.4999999999842</c:v>
                </c:pt>
                <c:pt idx="4096">
                  <c:v>683.66666666665083</c:v>
                </c:pt>
                <c:pt idx="4097">
                  <c:v>683.83333333331746</c:v>
                </c:pt>
                <c:pt idx="4098">
                  <c:v>683.99999999998408</c:v>
                </c:pt>
                <c:pt idx="4099">
                  <c:v>684.16666666665071</c:v>
                </c:pt>
                <c:pt idx="4100">
                  <c:v>684.33333333331734</c:v>
                </c:pt>
                <c:pt idx="4101">
                  <c:v>684.49999999998397</c:v>
                </c:pt>
                <c:pt idx="4102">
                  <c:v>684.6666666666506</c:v>
                </c:pt>
                <c:pt idx="4103">
                  <c:v>684.83333333331723</c:v>
                </c:pt>
                <c:pt idx="4104">
                  <c:v>684.99999999998386</c:v>
                </c:pt>
                <c:pt idx="4105">
                  <c:v>685.16666666665049</c:v>
                </c:pt>
                <c:pt idx="4106">
                  <c:v>685.33333333331711</c:v>
                </c:pt>
                <c:pt idx="4107">
                  <c:v>685.49999999998374</c:v>
                </c:pt>
                <c:pt idx="4108">
                  <c:v>685.66666666665037</c:v>
                </c:pt>
                <c:pt idx="4109">
                  <c:v>685.833333333317</c:v>
                </c:pt>
                <c:pt idx="4110">
                  <c:v>685.99999999998363</c:v>
                </c:pt>
                <c:pt idx="4111">
                  <c:v>686.16666666665026</c:v>
                </c:pt>
                <c:pt idx="4112">
                  <c:v>686.33333333331689</c:v>
                </c:pt>
                <c:pt idx="4113">
                  <c:v>686.49999999998352</c:v>
                </c:pt>
                <c:pt idx="4114">
                  <c:v>686.66666666665014</c:v>
                </c:pt>
                <c:pt idx="4115">
                  <c:v>686.83333333331677</c:v>
                </c:pt>
                <c:pt idx="4116">
                  <c:v>686.9999999999834</c:v>
                </c:pt>
                <c:pt idx="4117">
                  <c:v>687.16666666665003</c:v>
                </c:pt>
                <c:pt idx="4118">
                  <c:v>687.33333333331666</c:v>
                </c:pt>
                <c:pt idx="4119">
                  <c:v>687.49999999998329</c:v>
                </c:pt>
                <c:pt idx="4120">
                  <c:v>687.66666666664992</c:v>
                </c:pt>
                <c:pt idx="4121">
                  <c:v>687.83333333331655</c:v>
                </c:pt>
                <c:pt idx="4122">
                  <c:v>687.99999999998317</c:v>
                </c:pt>
                <c:pt idx="4123">
                  <c:v>688.1666666666498</c:v>
                </c:pt>
                <c:pt idx="4124">
                  <c:v>688.33333333331643</c:v>
                </c:pt>
                <c:pt idx="4125">
                  <c:v>688.49999999998306</c:v>
                </c:pt>
                <c:pt idx="4126">
                  <c:v>688.66666666664969</c:v>
                </c:pt>
                <c:pt idx="4127">
                  <c:v>688.83333333331632</c:v>
                </c:pt>
                <c:pt idx="4128">
                  <c:v>688.99999999998295</c:v>
                </c:pt>
                <c:pt idx="4129">
                  <c:v>689.16666666664958</c:v>
                </c:pt>
                <c:pt idx="4130">
                  <c:v>689.3333333333162</c:v>
                </c:pt>
                <c:pt idx="4131">
                  <c:v>689.49999999998283</c:v>
                </c:pt>
                <c:pt idx="4132">
                  <c:v>689.66666666664946</c:v>
                </c:pt>
                <c:pt idx="4133">
                  <c:v>689.83333333331609</c:v>
                </c:pt>
                <c:pt idx="4134">
                  <c:v>689.99999999998272</c:v>
                </c:pt>
                <c:pt idx="4135">
                  <c:v>690.16666666664935</c:v>
                </c:pt>
                <c:pt idx="4136">
                  <c:v>690.33333333331598</c:v>
                </c:pt>
                <c:pt idx="4137">
                  <c:v>690.49999999998261</c:v>
                </c:pt>
                <c:pt idx="4138">
                  <c:v>690.66666666664923</c:v>
                </c:pt>
                <c:pt idx="4139">
                  <c:v>690.83333333331586</c:v>
                </c:pt>
                <c:pt idx="4140">
                  <c:v>690.99999999998249</c:v>
                </c:pt>
                <c:pt idx="4141">
                  <c:v>691.16666666664912</c:v>
                </c:pt>
                <c:pt idx="4142">
                  <c:v>691.33333333331575</c:v>
                </c:pt>
                <c:pt idx="4143">
                  <c:v>691.49999999998238</c:v>
                </c:pt>
                <c:pt idx="4144">
                  <c:v>691.66666666664901</c:v>
                </c:pt>
                <c:pt idx="4145">
                  <c:v>691.83333333331564</c:v>
                </c:pt>
                <c:pt idx="4146">
                  <c:v>691.99999999998226</c:v>
                </c:pt>
                <c:pt idx="4147">
                  <c:v>692.16666666664889</c:v>
                </c:pt>
                <c:pt idx="4148">
                  <c:v>692.33333333331552</c:v>
                </c:pt>
                <c:pt idx="4149">
                  <c:v>692.49999999998215</c:v>
                </c:pt>
                <c:pt idx="4150">
                  <c:v>692.66666666664878</c:v>
                </c:pt>
                <c:pt idx="4151">
                  <c:v>692.83333333331541</c:v>
                </c:pt>
                <c:pt idx="4152">
                  <c:v>692.99999999998204</c:v>
                </c:pt>
                <c:pt idx="4153">
                  <c:v>693.16666666664867</c:v>
                </c:pt>
                <c:pt idx="4154">
                  <c:v>693.3333333333153</c:v>
                </c:pt>
                <c:pt idx="4155">
                  <c:v>693.49999999998192</c:v>
                </c:pt>
                <c:pt idx="4156">
                  <c:v>693.66666666664855</c:v>
                </c:pt>
                <c:pt idx="4157">
                  <c:v>693.83333333331518</c:v>
                </c:pt>
                <c:pt idx="4158">
                  <c:v>693.99999999998181</c:v>
                </c:pt>
                <c:pt idx="4159">
                  <c:v>694.16666666664844</c:v>
                </c:pt>
                <c:pt idx="4160">
                  <c:v>694.33333333331507</c:v>
                </c:pt>
                <c:pt idx="4161">
                  <c:v>694.4999999999817</c:v>
                </c:pt>
                <c:pt idx="4162">
                  <c:v>694.66666666664833</c:v>
                </c:pt>
                <c:pt idx="4163">
                  <c:v>694.83333333331495</c:v>
                </c:pt>
                <c:pt idx="4164">
                  <c:v>694.99999999998158</c:v>
                </c:pt>
                <c:pt idx="4165">
                  <c:v>695.16666666664821</c:v>
                </c:pt>
                <c:pt idx="4166">
                  <c:v>695.33333333331484</c:v>
                </c:pt>
                <c:pt idx="4167">
                  <c:v>695.49999999998147</c:v>
                </c:pt>
                <c:pt idx="4168">
                  <c:v>695.6666666666481</c:v>
                </c:pt>
                <c:pt idx="4169">
                  <c:v>695.83333333331473</c:v>
                </c:pt>
                <c:pt idx="4170">
                  <c:v>695.99999999998136</c:v>
                </c:pt>
                <c:pt idx="4171">
                  <c:v>696.16666666664798</c:v>
                </c:pt>
                <c:pt idx="4172">
                  <c:v>696.33333333331461</c:v>
                </c:pt>
                <c:pt idx="4173">
                  <c:v>696.49999999998124</c:v>
                </c:pt>
                <c:pt idx="4174">
                  <c:v>696.66666666664787</c:v>
                </c:pt>
                <c:pt idx="4175">
                  <c:v>696.8333333333145</c:v>
                </c:pt>
                <c:pt idx="4176">
                  <c:v>696.99999999998113</c:v>
                </c:pt>
                <c:pt idx="4177">
                  <c:v>697.16666666664776</c:v>
                </c:pt>
                <c:pt idx="4178">
                  <c:v>697.33333333331439</c:v>
                </c:pt>
                <c:pt idx="4179">
                  <c:v>697.49999999998101</c:v>
                </c:pt>
                <c:pt idx="4180">
                  <c:v>697.66666666664764</c:v>
                </c:pt>
                <c:pt idx="4181">
                  <c:v>697.83333333331427</c:v>
                </c:pt>
                <c:pt idx="4182">
                  <c:v>697.9999999999809</c:v>
                </c:pt>
                <c:pt idx="4183">
                  <c:v>698.16666666664753</c:v>
                </c:pt>
                <c:pt idx="4184">
                  <c:v>698.33333333331416</c:v>
                </c:pt>
                <c:pt idx="4185">
                  <c:v>698.49999999998079</c:v>
                </c:pt>
                <c:pt idx="4186">
                  <c:v>698.66666666664742</c:v>
                </c:pt>
                <c:pt idx="4187">
                  <c:v>698.83333333331404</c:v>
                </c:pt>
                <c:pt idx="4188">
                  <c:v>698.99999999998067</c:v>
                </c:pt>
                <c:pt idx="4189">
                  <c:v>699.1666666666473</c:v>
                </c:pt>
                <c:pt idx="4190">
                  <c:v>699.33333333331393</c:v>
                </c:pt>
                <c:pt idx="4191">
                  <c:v>699.49999999998056</c:v>
                </c:pt>
                <c:pt idx="4192">
                  <c:v>699.66666666664719</c:v>
                </c:pt>
                <c:pt idx="4193">
                  <c:v>699.83333333331382</c:v>
                </c:pt>
                <c:pt idx="4194">
                  <c:v>699.99999999998045</c:v>
                </c:pt>
                <c:pt idx="4195">
                  <c:v>700.16666666664707</c:v>
                </c:pt>
                <c:pt idx="4196">
                  <c:v>700.3333333333137</c:v>
                </c:pt>
                <c:pt idx="4197">
                  <c:v>700.49999999998033</c:v>
                </c:pt>
                <c:pt idx="4198">
                  <c:v>700.66666666664696</c:v>
                </c:pt>
                <c:pt idx="4199">
                  <c:v>700.83333333331359</c:v>
                </c:pt>
                <c:pt idx="4200">
                  <c:v>700.99999999998022</c:v>
                </c:pt>
                <c:pt idx="4201">
                  <c:v>701.16666666664685</c:v>
                </c:pt>
                <c:pt idx="4202">
                  <c:v>701.33333333331348</c:v>
                </c:pt>
                <c:pt idx="4203">
                  <c:v>701.4999999999801</c:v>
                </c:pt>
                <c:pt idx="4204">
                  <c:v>701.66666666664673</c:v>
                </c:pt>
                <c:pt idx="4205">
                  <c:v>701.83333333331336</c:v>
                </c:pt>
                <c:pt idx="4206">
                  <c:v>701.99999999997999</c:v>
                </c:pt>
                <c:pt idx="4207">
                  <c:v>702.16666666664662</c:v>
                </c:pt>
                <c:pt idx="4208">
                  <c:v>702.33333333331325</c:v>
                </c:pt>
                <c:pt idx="4209">
                  <c:v>702.49999999997988</c:v>
                </c:pt>
                <c:pt idx="4210">
                  <c:v>702.66666666664651</c:v>
                </c:pt>
                <c:pt idx="4211">
                  <c:v>702.83333333331313</c:v>
                </c:pt>
                <c:pt idx="4212">
                  <c:v>702.99999999997976</c:v>
                </c:pt>
                <c:pt idx="4213">
                  <c:v>703.16666666664639</c:v>
                </c:pt>
                <c:pt idx="4214">
                  <c:v>703.33333333331302</c:v>
                </c:pt>
                <c:pt idx="4215">
                  <c:v>703.49999999997965</c:v>
                </c:pt>
                <c:pt idx="4216">
                  <c:v>703.66666666664628</c:v>
                </c:pt>
                <c:pt idx="4217">
                  <c:v>703.83333333331291</c:v>
                </c:pt>
                <c:pt idx="4218">
                  <c:v>703.99999999997954</c:v>
                </c:pt>
                <c:pt idx="4219">
                  <c:v>704.16666666664617</c:v>
                </c:pt>
                <c:pt idx="4220">
                  <c:v>704.33333333331279</c:v>
                </c:pt>
                <c:pt idx="4221">
                  <c:v>704.49999999997942</c:v>
                </c:pt>
                <c:pt idx="4222">
                  <c:v>704.66666666664605</c:v>
                </c:pt>
                <c:pt idx="4223">
                  <c:v>704.83333333331268</c:v>
                </c:pt>
                <c:pt idx="4224">
                  <c:v>704.99999999997931</c:v>
                </c:pt>
                <c:pt idx="4225">
                  <c:v>705.16666666664594</c:v>
                </c:pt>
                <c:pt idx="4226">
                  <c:v>705.33333333331257</c:v>
                </c:pt>
                <c:pt idx="4227">
                  <c:v>705.4999999999792</c:v>
                </c:pt>
                <c:pt idx="4228">
                  <c:v>705.66666666664582</c:v>
                </c:pt>
                <c:pt idx="4229">
                  <c:v>705.83333333331245</c:v>
                </c:pt>
                <c:pt idx="4230">
                  <c:v>705.99999999997908</c:v>
                </c:pt>
                <c:pt idx="4231">
                  <c:v>706.16666666664571</c:v>
                </c:pt>
                <c:pt idx="4232">
                  <c:v>706.33333333331234</c:v>
                </c:pt>
                <c:pt idx="4233">
                  <c:v>706.49999999997897</c:v>
                </c:pt>
                <c:pt idx="4234">
                  <c:v>706.6666666666456</c:v>
                </c:pt>
                <c:pt idx="4235">
                  <c:v>706.83333333331223</c:v>
                </c:pt>
                <c:pt idx="4236">
                  <c:v>706.99999999997885</c:v>
                </c:pt>
                <c:pt idx="4237">
                  <c:v>707.16666666664548</c:v>
                </c:pt>
                <c:pt idx="4238">
                  <c:v>707.33333333331211</c:v>
                </c:pt>
                <c:pt idx="4239">
                  <c:v>707.49999999997874</c:v>
                </c:pt>
                <c:pt idx="4240">
                  <c:v>707.66666666664537</c:v>
                </c:pt>
                <c:pt idx="4241">
                  <c:v>707.833333333312</c:v>
                </c:pt>
                <c:pt idx="4242">
                  <c:v>707.99999999997863</c:v>
                </c:pt>
                <c:pt idx="4243">
                  <c:v>708.16666666664526</c:v>
                </c:pt>
                <c:pt idx="4244">
                  <c:v>708.33333333331188</c:v>
                </c:pt>
                <c:pt idx="4245">
                  <c:v>708.49999999997851</c:v>
                </c:pt>
                <c:pt idx="4246">
                  <c:v>708.66666666664514</c:v>
                </c:pt>
                <c:pt idx="4247">
                  <c:v>708.83333333331177</c:v>
                </c:pt>
                <c:pt idx="4248">
                  <c:v>708.9999999999784</c:v>
                </c:pt>
                <c:pt idx="4249">
                  <c:v>709.16666666664503</c:v>
                </c:pt>
                <c:pt idx="4250">
                  <c:v>709.33333333331166</c:v>
                </c:pt>
                <c:pt idx="4251">
                  <c:v>709.49999999997829</c:v>
                </c:pt>
                <c:pt idx="4252">
                  <c:v>709.66666666664491</c:v>
                </c:pt>
                <c:pt idx="4253">
                  <c:v>709.83333333331154</c:v>
                </c:pt>
                <c:pt idx="4254">
                  <c:v>709.99999999997817</c:v>
                </c:pt>
                <c:pt idx="4255">
                  <c:v>710.1666666666448</c:v>
                </c:pt>
                <c:pt idx="4256">
                  <c:v>710.33333333331143</c:v>
                </c:pt>
                <c:pt idx="4257">
                  <c:v>710.49999999997806</c:v>
                </c:pt>
                <c:pt idx="4258">
                  <c:v>710.66666666664469</c:v>
                </c:pt>
                <c:pt idx="4259">
                  <c:v>710.83333333331132</c:v>
                </c:pt>
                <c:pt idx="4260">
                  <c:v>710.99999999997794</c:v>
                </c:pt>
                <c:pt idx="4261">
                  <c:v>711.16666666664457</c:v>
                </c:pt>
                <c:pt idx="4262">
                  <c:v>711.3333333333112</c:v>
                </c:pt>
                <c:pt idx="4263">
                  <c:v>711.49999999997783</c:v>
                </c:pt>
                <c:pt idx="4264">
                  <c:v>711.66666666664446</c:v>
                </c:pt>
                <c:pt idx="4265">
                  <c:v>711.83333333331109</c:v>
                </c:pt>
                <c:pt idx="4266">
                  <c:v>711.99999999997772</c:v>
                </c:pt>
                <c:pt idx="4267">
                  <c:v>712.16666666664435</c:v>
                </c:pt>
                <c:pt idx="4268">
                  <c:v>712.33333333331097</c:v>
                </c:pt>
                <c:pt idx="4269">
                  <c:v>712.4999999999776</c:v>
                </c:pt>
                <c:pt idx="4270">
                  <c:v>712.66666666664423</c:v>
                </c:pt>
                <c:pt idx="4271">
                  <c:v>712.83333333331086</c:v>
                </c:pt>
                <c:pt idx="4272">
                  <c:v>712.99999999997749</c:v>
                </c:pt>
                <c:pt idx="4273">
                  <c:v>713.16666666664412</c:v>
                </c:pt>
                <c:pt idx="4274">
                  <c:v>713.33333333331075</c:v>
                </c:pt>
                <c:pt idx="4275">
                  <c:v>713.49999999997738</c:v>
                </c:pt>
                <c:pt idx="4276">
                  <c:v>713.66666666664401</c:v>
                </c:pt>
                <c:pt idx="4277">
                  <c:v>713.83333333331063</c:v>
                </c:pt>
                <c:pt idx="4278">
                  <c:v>713.99999999997726</c:v>
                </c:pt>
                <c:pt idx="4279">
                  <c:v>714.16666666664389</c:v>
                </c:pt>
                <c:pt idx="4280">
                  <c:v>714.33333333331052</c:v>
                </c:pt>
                <c:pt idx="4281">
                  <c:v>714.49999999997715</c:v>
                </c:pt>
                <c:pt idx="4282">
                  <c:v>714.66666666664378</c:v>
                </c:pt>
                <c:pt idx="4283">
                  <c:v>714.83333333331041</c:v>
                </c:pt>
                <c:pt idx="4284">
                  <c:v>714.99999999997704</c:v>
                </c:pt>
                <c:pt idx="4285">
                  <c:v>715.16666666664366</c:v>
                </c:pt>
                <c:pt idx="4286">
                  <c:v>715.33333333331029</c:v>
                </c:pt>
                <c:pt idx="4287">
                  <c:v>715.49999999997692</c:v>
                </c:pt>
                <c:pt idx="4288">
                  <c:v>715.66666666664355</c:v>
                </c:pt>
                <c:pt idx="4289">
                  <c:v>715.83333333331018</c:v>
                </c:pt>
                <c:pt idx="4290">
                  <c:v>715.99999999997681</c:v>
                </c:pt>
                <c:pt idx="4291">
                  <c:v>716.16666666664344</c:v>
                </c:pt>
                <c:pt idx="4292">
                  <c:v>716.33333333331007</c:v>
                </c:pt>
                <c:pt idx="4293">
                  <c:v>716.49999999997669</c:v>
                </c:pt>
                <c:pt idx="4294">
                  <c:v>716.66666666664332</c:v>
                </c:pt>
                <c:pt idx="4295">
                  <c:v>716.83333333330995</c:v>
                </c:pt>
                <c:pt idx="4296">
                  <c:v>716.99999999997658</c:v>
                </c:pt>
                <c:pt idx="4297">
                  <c:v>717.16666666664321</c:v>
                </c:pt>
                <c:pt idx="4298">
                  <c:v>717.33333333330984</c:v>
                </c:pt>
                <c:pt idx="4299">
                  <c:v>717.49999999997647</c:v>
                </c:pt>
                <c:pt idx="4300">
                  <c:v>717.6666666666431</c:v>
                </c:pt>
                <c:pt idx="4301">
                  <c:v>717.83333333330972</c:v>
                </c:pt>
                <c:pt idx="4302">
                  <c:v>717.99999999997635</c:v>
                </c:pt>
                <c:pt idx="4303">
                  <c:v>718.16666666664298</c:v>
                </c:pt>
                <c:pt idx="4304">
                  <c:v>718.33333333330961</c:v>
                </c:pt>
                <c:pt idx="4305">
                  <c:v>718.49999999997624</c:v>
                </c:pt>
                <c:pt idx="4306">
                  <c:v>718.66666666664287</c:v>
                </c:pt>
                <c:pt idx="4307">
                  <c:v>718.8333333333095</c:v>
                </c:pt>
                <c:pt idx="4308">
                  <c:v>718.99999999997613</c:v>
                </c:pt>
                <c:pt idx="4309">
                  <c:v>719.16666666664275</c:v>
                </c:pt>
                <c:pt idx="4310">
                  <c:v>719.33333333330938</c:v>
                </c:pt>
                <c:pt idx="4311">
                  <c:v>719.49999999997601</c:v>
                </c:pt>
                <c:pt idx="4312">
                  <c:v>719.66666666664264</c:v>
                </c:pt>
                <c:pt idx="4313">
                  <c:v>719.83333333330927</c:v>
                </c:pt>
                <c:pt idx="4314">
                  <c:v>719.9999999999759</c:v>
                </c:pt>
                <c:pt idx="4315">
                  <c:v>720.16666666664253</c:v>
                </c:pt>
                <c:pt idx="4316">
                  <c:v>720.33333333330916</c:v>
                </c:pt>
                <c:pt idx="4317">
                  <c:v>720.49999999997578</c:v>
                </c:pt>
                <c:pt idx="4318">
                  <c:v>720.66666666664241</c:v>
                </c:pt>
                <c:pt idx="4319">
                  <c:v>720.83333333330904</c:v>
                </c:pt>
                <c:pt idx="4320">
                  <c:v>720.99999999997567</c:v>
                </c:pt>
                <c:pt idx="4321">
                  <c:v>721.1666666666423</c:v>
                </c:pt>
                <c:pt idx="4322">
                  <c:v>721.33333333330893</c:v>
                </c:pt>
                <c:pt idx="4323">
                  <c:v>721.49999999997556</c:v>
                </c:pt>
                <c:pt idx="4324">
                  <c:v>721.66666666664219</c:v>
                </c:pt>
                <c:pt idx="4325">
                  <c:v>721.83333333330881</c:v>
                </c:pt>
                <c:pt idx="4326">
                  <c:v>721.99999999997544</c:v>
                </c:pt>
                <c:pt idx="4327">
                  <c:v>722.16666666664207</c:v>
                </c:pt>
                <c:pt idx="4328">
                  <c:v>722.3333333333087</c:v>
                </c:pt>
                <c:pt idx="4329">
                  <c:v>722.49999999997533</c:v>
                </c:pt>
                <c:pt idx="4330">
                  <c:v>722.66666666664196</c:v>
                </c:pt>
                <c:pt idx="4331">
                  <c:v>722.83333333330859</c:v>
                </c:pt>
                <c:pt idx="4332">
                  <c:v>722.99999999997522</c:v>
                </c:pt>
                <c:pt idx="4333">
                  <c:v>723.16666666664185</c:v>
                </c:pt>
                <c:pt idx="4334">
                  <c:v>723.33333333330847</c:v>
                </c:pt>
                <c:pt idx="4335">
                  <c:v>723.4999999999751</c:v>
                </c:pt>
                <c:pt idx="4336">
                  <c:v>723.66666666664173</c:v>
                </c:pt>
                <c:pt idx="4337">
                  <c:v>723.83333333330836</c:v>
                </c:pt>
                <c:pt idx="4338">
                  <c:v>723.99999999997499</c:v>
                </c:pt>
                <c:pt idx="4339">
                  <c:v>724.16666666664162</c:v>
                </c:pt>
                <c:pt idx="4340">
                  <c:v>724.33333333330825</c:v>
                </c:pt>
                <c:pt idx="4341">
                  <c:v>724.49999999997488</c:v>
                </c:pt>
                <c:pt idx="4342">
                  <c:v>724.6666666666415</c:v>
                </c:pt>
                <c:pt idx="4343">
                  <c:v>724.83333333330813</c:v>
                </c:pt>
                <c:pt idx="4344">
                  <c:v>724.99999999997476</c:v>
                </c:pt>
                <c:pt idx="4345">
                  <c:v>725.16666666664139</c:v>
                </c:pt>
                <c:pt idx="4346">
                  <c:v>725.33333333330802</c:v>
                </c:pt>
                <c:pt idx="4347">
                  <c:v>725.49999999997465</c:v>
                </c:pt>
                <c:pt idx="4348">
                  <c:v>725.66666666664128</c:v>
                </c:pt>
                <c:pt idx="4349">
                  <c:v>725.83333333330791</c:v>
                </c:pt>
                <c:pt idx="4350">
                  <c:v>725.99999999997453</c:v>
                </c:pt>
                <c:pt idx="4351">
                  <c:v>726.16666666664116</c:v>
                </c:pt>
                <c:pt idx="4352">
                  <c:v>726.33333333330779</c:v>
                </c:pt>
                <c:pt idx="4353">
                  <c:v>726.49999999997442</c:v>
                </c:pt>
                <c:pt idx="4354">
                  <c:v>726.66666666664105</c:v>
                </c:pt>
                <c:pt idx="4355">
                  <c:v>726.83333333330768</c:v>
                </c:pt>
                <c:pt idx="4356">
                  <c:v>726.99999999997431</c:v>
                </c:pt>
                <c:pt idx="4357">
                  <c:v>727.16666666664094</c:v>
                </c:pt>
                <c:pt idx="4358">
                  <c:v>727.33333333330756</c:v>
                </c:pt>
                <c:pt idx="4359">
                  <c:v>727.49999999997419</c:v>
                </c:pt>
                <c:pt idx="4360">
                  <c:v>727.66666666664082</c:v>
                </c:pt>
                <c:pt idx="4361">
                  <c:v>727.83333333330745</c:v>
                </c:pt>
                <c:pt idx="4362">
                  <c:v>727.99999999997408</c:v>
                </c:pt>
                <c:pt idx="4363">
                  <c:v>728.16666666664071</c:v>
                </c:pt>
                <c:pt idx="4364">
                  <c:v>728.33333333330734</c:v>
                </c:pt>
                <c:pt idx="4365">
                  <c:v>728.49999999997397</c:v>
                </c:pt>
                <c:pt idx="4366">
                  <c:v>728.66666666664059</c:v>
                </c:pt>
                <c:pt idx="4367">
                  <c:v>728.83333333330722</c:v>
                </c:pt>
                <c:pt idx="4368">
                  <c:v>728.99999999997385</c:v>
                </c:pt>
                <c:pt idx="4369">
                  <c:v>729.16666666664048</c:v>
                </c:pt>
                <c:pt idx="4370">
                  <c:v>729.33333333330711</c:v>
                </c:pt>
                <c:pt idx="4371">
                  <c:v>729.49999999997374</c:v>
                </c:pt>
                <c:pt idx="4372">
                  <c:v>729.66666666664037</c:v>
                </c:pt>
                <c:pt idx="4373">
                  <c:v>729.833333333307</c:v>
                </c:pt>
                <c:pt idx="4374">
                  <c:v>729.99999999997362</c:v>
                </c:pt>
                <c:pt idx="4375">
                  <c:v>730.16666666664025</c:v>
                </c:pt>
                <c:pt idx="4376">
                  <c:v>730.33333333330688</c:v>
                </c:pt>
                <c:pt idx="4377">
                  <c:v>730.49999999997351</c:v>
                </c:pt>
                <c:pt idx="4378">
                  <c:v>730.66666666664014</c:v>
                </c:pt>
                <c:pt idx="4379">
                  <c:v>730.83333333330677</c:v>
                </c:pt>
                <c:pt idx="4380">
                  <c:v>730.9999999999734</c:v>
                </c:pt>
                <c:pt idx="4381">
                  <c:v>731.16666666664003</c:v>
                </c:pt>
                <c:pt idx="4382">
                  <c:v>731.33333333330665</c:v>
                </c:pt>
                <c:pt idx="4383">
                  <c:v>731.49999999997328</c:v>
                </c:pt>
                <c:pt idx="4384">
                  <c:v>731.66666666663991</c:v>
                </c:pt>
                <c:pt idx="4385">
                  <c:v>731.83333333330654</c:v>
                </c:pt>
                <c:pt idx="4386">
                  <c:v>731.99999999997317</c:v>
                </c:pt>
                <c:pt idx="4387">
                  <c:v>732.1666666666398</c:v>
                </c:pt>
                <c:pt idx="4388">
                  <c:v>732.33333333330643</c:v>
                </c:pt>
                <c:pt idx="4389">
                  <c:v>732.49999999997306</c:v>
                </c:pt>
                <c:pt idx="4390">
                  <c:v>732.66666666663968</c:v>
                </c:pt>
                <c:pt idx="4391">
                  <c:v>732.83333333330631</c:v>
                </c:pt>
                <c:pt idx="4392">
                  <c:v>732.99999999997294</c:v>
                </c:pt>
                <c:pt idx="4393">
                  <c:v>733.16666666663957</c:v>
                </c:pt>
                <c:pt idx="4394">
                  <c:v>733.3333333333062</c:v>
                </c:pt>
                <c:pt idx="4395">
                  <c:v>733.49999999997283</c:v>
                </c:pt>
                <c:pt idx="4396">
                  <c:v>733.66666666663946</c:v>
                </c:pt>
                <c:pt idx="4397">
                  <c:v>733.83333333330609</c:v>
                </c:pt>
                <c:pt idx="4398">
                  <c:v>733.99999999997272</c:v>
                </c:pt>
                <c:pt idx="4399">
                  <c:v>734.16666666663934</c:v>
                </c:pt>
                <c:pt idx="4400">
                  <c:v>734.33333333330597</c:v>
                </c:pt>
                <c:pt idx="4401">
                  <c:v>734.4999999999726</c:v>
                </c:pt>
                <c:pt idx="4402">
                  <c:v>734.66666666663923</c:v>
                </c:pt>
                <c:pt idx="4403">
                  <c:v>734.83333333330586</c:v>
                </c:pt>
                <c:pt idx="4404">
                  <c:v>734.99999999997249</c:v>
                </c:pt>
                <c:pt idx="4405">
                  <c:v>735.16666666663912</c:v>
                </c:pt>
                <c:pt idx="4406">
                  <c:v>735.33333333330575</c:v>
                </c:pt>
                <c:pt idx="4407">
                  <c:v>735.49999999997237</c:v>
                </c:pt>
                <c:pt idx="4408">
                  <c:v>735.666666666639</c:v>
                </c:pt>
                <c:pt idx="4409">
                  <c:v>735.83333333330563</c:v>
                </c:pt>
                <c:pt idx="4410">
                  <c:v>735.99999999997226</c:v>
                </c:pt>
                <c:pt idx="4411">
                  <c:v>736.16666666663889</c:v>
                </c:pt>
                <c:pt idx="4412">
                  <c:v>736.33333333330552</c:v>
                </c:pt>
                <c:pt idx="4413">
                  <c:v>736.49999999997215</c:v>
                </c:pt>
                <c:pt idx="4414">
                  <c:v>736.66666666663878</c:v>
                </c:pt>
                <c:pt idx="4415">
                  <c:v>736.8333333333054</c:v>
                </c:pt>
                <c:pt idx="4416">
                  <c:v>736.99999999997203</c:v>
                </c:pt>
                <c:pt idx="4417">
                  <c:v>737.16666666663866</c:v>
                </c:pt>
                <c:pt idx="4418">
                  <c:v>737.33333333330529</c:v>
                </c:pt>
                <c:pt idx="4419">
                  <c:v>737.49999999997192</c:v>
                </c:pt>
                <c:pt idx="4420">
                  <c:v>737.66666666663855</c:v>
                </c:pt>
                <c:pt idx="4421">
                  <c:v>737.83333333330518</c:v>
                </c:pt>
                <c:pt idx="4422">
                  <c:v>737.99999999997181</c:v>
                </c:pt>
                <c:pt idx="4423">
                  <c:v>738.16666666663843</c:v>
                </c:pt>
                <c:pt idx="4424">
                  <c:v>738.33333333330506</c:v>
                </c:pt>
                <c:pt idx="4425">
                  <c:v>738.49999999997169</c:v>
                </c:pt>
                <c:pt idx="4426">
                  <c:v>738.66666666663832</c:v>
                </c:pt>
                <c:pt idx="4427">
                  <c:v>738.83333333330495</c:v>
                </c:pt>
                <c:pt idx="4428">
                  <c:v>738.99999999997158</c:v>
                </c:pt>
                <c:pt idx="4429">
                  <c:v>739.16666666663821</c:v>
                </c:pt>
                <c:pt idx="4430">
                  <c:v>739.33333333330484</c:v>
                </c:pt>
                <c:pt idx="4431">
                  <c:v>739.49999999997146</c:v>
                </c:pt>
                <c:pt idx="4432">
                  <c:v>739.66666666663809</c:v>
                </c:pt>
                <c:pt idx="4433">
                  <c:v>739.83333333330472</c:v>
                </c:pt>
                <c:pt idx="4434">
                  <c:v>739.99999999997135</c:v>
                </c:pt>
                <c:pt idx="4435">
                  <c:v>740.16666666663798</c:v>
                </c:pt>
                <c:pt idx="4436">
                  <c:v>740.33333333330461</c:v>
                </c:pt>
                <c:pt idx="4437">
                  <c:v>740.49999999997124</c:v>
                </c:pt>
                <c:pt idx="4438">
                  <c:v>740.66666666663787</c:v>
                </c:pt>
                <c:pt idx="4439">
                  <c:v>740.83333333330449</c:v>
                </c:pt>
                <c:pt idx="4440">
                  <c:v>740.99999999997112</c:v>
                </c:pt>
                <c:pt idx="4441">
                  <c:v>741.16666666663775</c:v>
                </c:pt>
                <c:pt idx="4442">
                  <c:v>741.33333333330438</c:v>
                </c:pt>
                <c:pt idx="4443">
                  <c:v>741.49999999997101</c:v>
                </c:pt>
                <c:pt idx="4444">
                  <c:v>741.66666666663764</c:v>
                </c:pt>
                <c:pt idx="4445">
                  <c:v>741.83333333330427</c:v>
                </c:pt>
                <c:pt idx="4446">
                  <c:v>741.9999999999709</c:v>
                </c:pt>
                <c:pt idx="4447">
                  <c:v>742.16666666663752</c:v>
                </c:pt>
                <c:pt idx="4448">
                  <c:v>742.33333333330415</c:v>
                </c:pt>
                <c:pt idx="4449">
                  <c:v>742.49999999997078</c:v>
                </c:pt>
                <c:pt idx="4450">
                  <c:v>742.66666666663741</c:v>
                </c:pt>
                <c:pt idx="4451">
                  <c:v>742.83333333330404</c:v>
                </c:pt>
                <c:pt idx="4452">
                  <c:v>742.99999999997067</c:v>
                </c:pt>
                <c:pt idx="4453">
                  <c:v>743.1666666666373</c:v>
                </c:pt>
                <c:pt idx="4454">
                  <c:v>743.33333333330393</c:v>
                </c:pt>
                <c:pt idx="4455">
                  <c:v>743.49999999997056</c:v>
                </c:pt>
                <c:pt idx="4456">
                  <c:v>743.66666666663718</c:v>
                </c:pt>
                <c:pt idx="4457">
                  <c:v>743.83333333330381</c:v>
                </c:pt>
                <c:pt idx="4458">
                  <c:v>743.99999999997044</c:v>
                </c:pt>
                <c:pt idx="4459">
                  <c:v>744.16666666663707</c:v>
                </c:pt>
                <c:pt idx="4460">
                  <c:v>744.3333333333037</c:v>
                </c:pt>
                <c:pt idx="4461">
                  <c:v>744.49999999997033</c:v>
                </c:pt>
                <c:pt idx="4462">
                  <c:v>744.66666666663696</c:v>
                </c:pt>
                <c:pt idx="4463">
                  <c:v>744.83333333330359</c:v>
                </c:pt>
                <c:pt idx="4464">
                  <c:v>744.99999999997021</c:v>
                </c:pt>
                <c:pt idx="4465">
                  <c:v>745.16666666663684</c:v>
                </c:pt>
                <c:pt idx="4466">
                  <c:v>745.33333333330347</c:v>
                </c:pt>
                <c:pt idx="4467">
                  <c:v>745.4999999999701</c:v>
                </c:pt>
                <c:pt idx="4468">
                  <c:v>745.66666666663673</c:v>
                </c:pt>
                <c:pt idx="4469">
                  <c:v>745.83333333330336</c:v>
                </c:pt>
                <c:pt idx="4470">
                  <c:v>745.99999999996999</c:v>
                </c:pt>
                <c:pt idx="4471">
                  <c:v>746.16666666663662</c:v>
                </c:pt>
                <c:pt idx="4472">
                  <c:v>746.33333333330324</c:v>
                </c:pt>
                <c:pt idx="4473">
                  <c:v>746.49999999996987</c:v>
                </c:pt>
                <c:pt idx="4474">
                  <c:v>746.6666666666365</c:v>
                </c:pt>
                <c:pt idx="4475">
                  <c:v>746.83333333330313</c:v>
                </c:pt>
                <c:pt idx="4476">
                  <c:v>746.99999999996976</c:v>
                </c:pt>
                <c:pt idx="4477">
                  <c:v>747.16666666663639</c:v>
                </c:pt>
                <c:pt idx="4478">
                  <c:v>747.33333333330302</c:v>
                </c:pt>
                <c:pt idx="4479">
                  <c:v>747.49999999996965</c:v>
                </c:pt>
                <c:pt idx="4480">
                  <c:v>747.66666666663627</c:v>
                </c:pt>
                <c:pt idx="4481">
                  <c:v>747.8333333333029</c:v>
                </c:pt>
                <c:pt idx="4482">
                  <c:v>747.99999999996953</c:v>
                </c:pt>
                <c:pt idx="4483">
                  <c:v>748.16666666663616</c:v>
                </c:pt>
                <c:pt idx="4484">
                  <c:v>748.33333333330279</c:v>
                </c:pt>
                <c:pt idx="4485">
                  <c:v>748.49999999996942</c:v>
                </c:pt>
                <c:pt idx="4486">
                  <c:v>748.66666666663605</c:v>
                </c:pt>
                <c:pt idx="4487">
                  <c:v>748.83333333330268</c:v>
                </c:pt>
                <c:pt idx="4488">
                  <c:v>748.9999999999693</c:v>
                </c:pt>
                <c:pt idx="4489">
                  <c:v>749.16666666663593</c:v>
                </c:pt>
                <c:pt idx="4490">
                  <c:v>749.33333333330256</c:v>
                </c:pt>
                <c:pt idx="4491">
                  <c:v>749.49999999996919</c:v>
                </c:pt>
                <c:pt idx="4492">
                  <c:v>749.66666666663582</c:v>
                </c:pt>
                <c:pt idx="4493">
                  <c:v>749.83333333330245</c:v>
                </c:pt>
                <c:pt idx="4494">
                  <c:v>749.99999999996908</c:v>
                </c:pt>
                <c:pt idx="4495">
                  <c:v>750.16666666663571</c:v>
                </c:pt>
                <c:pt idx="4496">
                  <c:v>750.33333333330233</c:v>
                </c:pt>
                <c:pt idx="4497">
                  <c:v>750.49999999996896</c:v>
                </c:pt>
                <c:pt idx="4498">
                  <c:v>750.66666666663559</c:v>
                </c:pt>
                <c:pt idx="4499">
                  <c:v>750.83333333330222</c:v>
                </c:pt>
                <c:pt idx="4500">
                  <c:v>750.99999999996885</c:v>
                </c:pt>
                <c:pt idx="4501">
                  <c:v>751.16666666663548</c:v>
                </c:pt>
                <c:pt idx="4502">
                  <c:v>751.33333333330211</c:v>
                </c:pt>
                <c:pt idx="4503">
                  <c:v>751.49999999996874</c:v>
                </c:pt>
                <c:pt idx="4504">
                  <c:v>751.66666666663536</c:v>
                </c:pt>
                <c:pt idx="4505">
                  <c:v>751.83333333330199</c:v>
                </c:pt>
                <c:pt idx="4506">
                  <c:v>751.99999999996862</c:v>
                </c:pt>
                <c:pt idx="4507">
                  <c:v>752.16666666663525</c:v>
                </c:pt>
                <c:pt idx="4508">
                  <c:v>752.33333333330188</c:v>
                </c:pt>
                <c:pt idx="4509">
                  <c:v>752.49999999996851</c:v>
                </c:pt>
                <c:pt idx="4510">
                  <c:v>752.66666666663514</c:v>
                </c:pt>
                <c:pt idx="4511">
                  <c:v>752.83333333330177</c:v>
                </c:pt>
                <c:pt idx="4512">
                  <c:v>752.9999999999684</c:v>
                </c:pt>
                <c:pt idx="4513">
                  <c:v>753.16666666663502</c:v>
                </c:pt>
                <c:pt idx="4514">
                  <c:v>753.33333333330165</c:v>
                </c:pt>
                <c:pt idx="4515">
                  <c:v>753.49999999996828</c:v>
                </c:pt>
                <c:pt idx="4516">
                  <c:v>753.66666666663491</c:v>
                </c:pt>
                <c:pt idx="4517">
                  <c:v>753.83333333330154</c:v>
                </c:pt>
                <c:pt idx="4518">
                  <c:v>753.99999999996817</c:v>
                </c:pt>
                <c:pt idx="4519">
                  <c:v>754.1666666666348</c:v>
                </c:pt>
                <c:pt idx="4520">
                  <c:v>754.33333333330143</c:v>
                </c:pt>
                <c:pt idx="4521">
                  <c:v>754.49999999996805</c:v>
                </c:pt>
                <c:pt idx="4522">
                  <c:v>754.66666666663468</c:v>
                </c:pt>
                <c:pt idx="4523">
                  <c:v>754.83333333330131</c:v>
                </c:pt>
                <c:pt idx="4524">
                  <c:v>754.99999999996794</c:v>
                </c:pt>
                <c:pt idx="4525">
                  <c:v>755.16666666663457</c:v>
                </c:pt>
                <c:pt idx="4526">
                  <c:v>755.3333333333012</c:v>
                </c:pt>
                <c:pt idx="4527">
                  <c:v>755.49999999996783</c:v>
                </c:pt>
                <c:pt idx="4528">
                  <c:v>755.66666666663446</c:v>
                </c:pt>
                <c:pt idx="4529">
                  <c:v>755.83333333330108</c:v>
                </c:pt>
                <c:pt idx="4530">
                  <c:v>755.99999999996771</c:v>
                </c:pt>
                <c:pt idx="4531">
                  <c:v>756.16666666663434</c:v>
                </c:pt>
                <c:pt idx="4532">
                  <c:v>756.33333333330097</c:v>
                </c:pt>
                <c:pt idx="4533">
                  <c:v>756.4999999999676</c:v>
                </c:pt>
                <c:pt idx="4534">
                  <c:v>756.66666666663423</c:v>
                </c:pt>
                <c:pt idx="4535">
                  <c:v>756.83333333330086</c:v>
                </c:pt>
                <c:pt idx="4536">
                  <c:v>756.99999999996749</c:v>
                </c:pt>
                <c:pt idx="4537">
                  <c:v>757.16666666663411</c:v>
                </c:pt>
                <c:pt idx="4538">
                  <c:v>757.33333333330074</c:v>
                </c:pt>
                <c:pt idx="4539">
                  <c:v>757.49999999996737</c:v>
                </c:pt>
                <c:pt idx="4540">
                  <c:v>757.666666666634</c:v>
                </c:pt>
                <c:pt idx="4541">
                  <c:v>757.83333333330063</c:v>
                </c:pt>
                <c:pt idx="4542">
                  <c:v>757.99999999996726</c:v>
                </c:pt>
                <c:pt idx="4543">
                  <c:v>758.16666666663389</c:v>
                </c:pt>
                <c:pt idx="4544">
                  <c:v>758.33333333330052</c:v>
                </c:pt>
                <c:pt idx="4545">
                  <c:v>758.49999999996714</c:v>
                </c:pt>
                <c:pt idx="4546">
                  <c:v>758.66666666663377</c:v>
                </c:pt>
                <c:pt idx="4547">
                  <c:v>758.8333333333004</c:v>
                </c:pt>
                <c:pt idx="4548">
                  <c:v>758.99999999996703</c:v>
                </c:pt>
                <c:pt idx="4549">
                  <c:v>759.16666666663366</c:v>
                </c:pt>
                <c:pt idx="4550">
                  <c:v>759.33333333330029</c:v>
                </c:pt>
                <c:pt idx="4551">
                  <c:v>759.49999999996692</c:v>
                </c:pt>
                <c:pt idx="4552">
                  <c:v>759.66666666663355</c:v>
                </c:pt>
                <c:pt idx="4553">
                  <c:v>759.83333333330017</c:v>
                </c:pt>
                <c:pt idx="4554">
                  <c:v>759.9999999999668</c:v>
                </c:pt>
                <c:pt idx="4555">
                  <c:v>760.16666666663343</c:v>
                </c:pt>
                <c:pt idx="4556">
                  <c:v>760.33333333330006</c:v>
                </c:pt>
                <c:pt idx="4557">
                  <c:v>760.49999999996669</c:v>
                </c:pt>
                <c:pt idx="4558">
                  <c:v>760.66666666663332</c:v>
                </c:pt>
                <c:pt idx="4559">
                  <c:v>760.83333333329995</c:v>
                </c:pt>
                <c:pt idx="4560">
                  <c:v>760.99999999996658</c:v>
                </c:pt>
                <c:pt idx="4561">
                  <c:v>761.1666666666332</c:v>
                </c:pt>
                <c:pt idx="4562">
                  <c:v>761.33333333329983</c:v>
                </c:pt>
                <c:pt idx="4563">
                  <c:v>761.49999999996646</c:v>
                </c:pt>
                <c:pt idx="4564">
                  <c:v>761.66666666663309</c:v>
                </c:pt>
                <c:pt idx="4565">
                  <c:v>761.83333333329972</c:v>
                </c:pt>
                <c:pt idx="4566">
                  <c:v>761.99999999996635</c:v>
                </c:pt>
                <c:pt idx="4567">
                  <c:v>762.16666666663298</c:v>
                </c:pt>
                <c:pt idx="4568">
                  <c:v>762.33333333329961</c:v>
                </c:pt>
                <c:pt idx="4569">
                  <c:v>762.49999999996624</c:v>
                </c:pt>
                <c:pt idx="4570">
                  <c:v>762.66666666663286</c:v>
                </c:pt>
                <c:pt idx="4571">
                  <c:v>762.83333333329949</c:v>
                </c:pt>
                <c:pt idx="4572">
                  <c:v>762.99999999996612</c:v>
                </c:pt>
                <c:pt idx="4573">
                  <c:v>763.16666666663275</c:v>
                </c:pt>
                <c:pt idx="4574">
                  <c:v>763.33333333329938</c:v>
                </c:pt>
                <c:pt idx="4575">
                  <c:v>763.49999999996601</c:v>
                </c:pt>
                <c:pt idx="4576">
                  <c:v>763.66666666663264</c:v>
                </c:pt>
                <c:pt idx="4577">
                  <c:v>763.83333333329927</c:v>
                </c:pt>
                <c:pt idx="4578">
                  <c:v>763.99999999996589</c:v>
                </c:pt>
                <c:pt idx="4579">
                  <c:v>764.16666666663252</c:v>
                </c:pt>
                <c:pt idx="4580">
                  <c:v>764.33333333329915</c:v>
                </c:pt>
                <c:pt idx="4581">
                  <c:v>764.49999999996578</c:v>
                </c:pt>
                <c:pt idx="4582">
                  <c:v>764.66666666663241</c:v>
                </c:pt>
                <c:pt idx="4583">
                  <c:v>764.83333333329904</c:v>
                </c:pt>
                <c:pt idx="4584">
                  <c:v>764.99999999996567</c:v>
                </c:pt>
                <c:pt idx="4585">
                  <c:v>765.1666666666323</c:v>
                </c:pt>
                <c:pt idx="4586">
                  <c:v>765.33333333329892</c:v>
                </c:pt>
                <c:pt idx="4587">
                  <c:v>765.49999999996555</c:v>
                </c:pt>
                <c:pt idx="4588">
                  <c:v>765.66666666663218</c:v>
                </c:pt>
                <c:pt idx="4589">
                  <c:v>765.83333333329881</c:v>
                </c:pt>
                <c:pt idx="4590">
                  <c:v>765.99999999996544</c:v>
                </c:pt>
                <c:pt idx="4591">
                  <c:v>766.16666666663207</c:v>
                </c:pt>
                <c:pt idx="4592">
                  <c:v>766.3333333332987</c:v>
                </c:pt>
                <c:pt idx="4593">
                  <c:v>766.49999999996533</c:v>
                </c:pt>
                <c:pt idx="4594">
                  <c:v>766.66666666663195</c:v>
                </c:pt>
                <c:pt idx="4595">
                  <c:v>766.83333333329858</c:v>
                </c:pt>
                <c:pt idx="4596">
                  <c:v>766.99999999996521</c:v>
                </c:pt>
                <c:pt idx="4597">
                  <c:v>767.16666666663184</c:v>
                </c:pt>
                <c:pt idx="4598">
                  <c:v>767.33333333329847</c:v>
                </c:pt>
                <c:pt idx="4599">
                  <c:v>767.4999999999651</c:v>
                </c:pt>
                <c:pt idx="4600">
                  <c:v>767.66666666663173</c:v>
                </c:pt>
                <c:pt idx="4601">
                  <c:v>767.83333333329836</c:v>
                </c:pt>
                <c:pt idx="4602">
                  <c:v>767.99999999996498</c:v>
                </c:pt>
                <c:pt idx="4603">
                  <c:v>768.16666666663161</c:v>
                </c:pt>
                <c:pt idx="4604">
                  <c:v>768.33333333329824</c:v>
                </c:pt>
                <c:pt idx="4605">
                  <c:v>768.49999999996487</c:v>
                </c:pt>
                <c:pt idx="4606">
                  <c:v>768.6666666666315</c:v>
                </c:pt>
                <c:pt idx="4607">
                  <c:v>768.83333333329813</c:v>
                </c:pt>
                <c:pt idx="4608">
                  <c:v>768.99999999996476</c:v>
                </c:pt>
                <c:pt idx="4609">
                  <c:v>769.16666666663139</c:v>
                </c:pt>
                <c:pt idx="4610">
                  <c:v>769.33333333329801</c:v>
                </c:pt>
                <c:pt idx="4611">
                  <c:v>769.49999999996464</c:v>
                </c:pt>
                <c:pt idx="4612">
                  <c:v>769.66666666663127</c:v>
                </c:pt>
                <c:pt idx="4613">
                  <c:v>769.8333333332979</c:v>
                </c:pt>
                <c:pt idx="4614">
                  <c:v>769.99999999996453</c:v>
                </c:pt>
                <c:pt idx="4615">
                  <c:v>770.16666666663116</c:v>
                </c:pt>
                <c:pt idx="4616">
                  <c:v>770.33333333329779</c:v>
                </c:pt>
                <c:pt idx="4617">
                  <c:v>770.49999999996442</c:v>
                </c:pt>
                <c:pt idx="4618">
                  <c:v>770.66666666663104</c:v>
                </c:pt>
                <c:pt idx="4619">
                  <c:v>770.83333333329767</c:v>
                </c:pt>
                <c:pt idx="4620">
                  <c:v>770.9999999999643</c:v>
                </c:pt>
                <c:pt idx="4621">
                  <c:v>771.16666666663093</c:v>
                </c:pt>
                <c:pt idx="4622">
                  <c:v>771.33333333329756</c:v>
                </c:pt>
                <c:pt idx="4623">
                  <c:v>771.49999999996419</c:v>
                </c:pt>
                <c:pt idx="4624">
                  <c:v>771.66666666663082</c:v>
                </c:pt>
                <c:pt idx="4625">
                  <c:v>771.83333333329745</c:v>
                </c:pt>
                <c:pt idx="4626">
                  <c:v>771.99999999996407</c:v>
                </c:pt>
                <c:pt idx="4627">
                  <c:v>772.1666666666307</c:v>
                </c:pt>
                <c:pt idx="4628">
                  <c:v>772.33333333329733</c:v>
                </c:pt>
                <c:pt idx="4629">
                  <c:v>772.49999999996396</c:v>
                </c:pt>
                <c:pt idx="4630">
                  <c:v>772.66666666663059</c:v>
                </c:pt>
                <c:pt idx="4631">
                  <c:v>772.83333333329722</c:v>
                </c:pt>
                <c:pt idx="4632">
                  <c:v>772.99999999996385</c:v>
                </c:pt>
                <c:pt idx="4633">
                  <c:v>773.16666666663048</c:v>
                </c:pt>
                <c:pt idx="4634">
                  <c:v>773.33333333329711</c:v>
                </c:pt>
                <c:pt idx="4635">
                  <c:v>773.49999999996373</c:v>
                </c:pt>
                <c:pt idx="4636">
                  <c:v>773.66666666663036</c:v>
                </c:pt>
                <c:pt idx="4637">
                  <c:v>773.83333333329699</c:v>
                </c:pt>
                <c:pt idx="4638">
                  <c:v>773.99999999996362</c:v>
                </c:pt>
                <c:pt idx="4639">
                  <c:v>774.16666666663025</c:v>
                </c:pt>
                <c:pt idx="4640">
                  <c:v>774.33333333329688</c:v>
                </c:pt>
                <c:pt idx="4641">
                  <c:v>774.49999999996351</c:v>
                </c:pt>
                <c:pt idx="4642">
                  <c:v>774.66666666663014</c:v>
                </c:pt>
                <c:pt idx="4643">
                  <c:v>774.83333333329676</c:v>
                </c:pt>
                <c:pt idx="4644">
                  <c:v>774.99999999996339</c:v>
                </c:pt>
                <c:pt idx="4645">
                  <c:v>775.16666666663002</c:v>
                </c:pt>
                <c:pt idx="4646">
                  <c:v>775.33333333329665</c:v>
                </c:pt>
                <c:pt idx="4647">
                  <c:v>775.49999999996328</c:v>
                </c:pt>
                <c:pt idx="4648">
                  <c:v>775.66666666662991</c:v>
                </c:pt>
                <c:pt idx="4649">
                  <c:v>775.83333333329654</c:v>
                </c:pt>
                <c:pt idx="4650">
                  <c:v>775.99999999996317</c:v>
                </c:pt>
                <c:pt idx="4651">
                  <c:v>776.16666666662979</c:v>
                </c:pt>
                <c:pt idx="4652">
                  <c:v>776.33333333329642</c:v>
                </c:pt>
                <c:pt idx="4653">
                  <c:v>776.49999999996305</c:v>
                </c:pt>
                <c:pt idx="4654">
                  <c:v>776.66666666662968</c:v>
                </c:pt>
                <c:pt idx="4655">
                  <c:v>776.83333333329631</c:v>
                </c:pt>
                <c:pt idx="4656">
                  <c:v>776.99999999996294</c:v>
                </c:pt>
                <c:pt idx="4657">
                  <c:v>777.16666666662957</c:v>
                </c:pt>
                <c:pt idx="4658">
                  <c:v>777.3333333332962</c:v>
                </c:pt>
                <c:pt idx="4659">
                  <c:v>777.49999999996282</c:v>
                </c:pt>
                <c:pt idx="4660">
                  <c:v>777.66666666662945</c:v>
                </c:pt>
                <c:pt idx="4661">
                  <c:v>777.83333333329608</c:v>
                </c:pt>
                <c:pt idx="4662">
                  <c:v>777.99999999996271</c:v>
                </c:pt>
                <c:pt idx="4663">
                  <c:v>778.16666666662934</c:v>
                </c:pt>
                <c:pt idx="4664">
                  <c:v>778.33333333329597</c:v>
                </c:pt>
                <c:pt idx="4665">
                  <c:v>778.4999999999626</c:v>
                </c:pt>
                <c:pt idx="4666">
                  <c:v>778.66666666662923</c:v>
                </c:pt>
                <c:pt idx="4667">
                  <c:v>778.83333333329585</c:v>
                </c:pt>
                <c:pt idx="4668">
                  <c:v>778.99999999996248</c:v>
                </c:pt>
                <c:pt idx="4669">
                  <c:v>779.16666666662911</c:v>
                </c:pt>
                <c:pt idx="4670">
                  <c:v>779.33333333329574</c:v>
                </c:pt>
                <c:pt idx="4671">
                  <c:v>779.49999999996237</c:v>
                </c:pt>
                <c:pt idx="4672">
                  <c:v>779.666666666629</c:v>
                </c:pt>
                <c:pt idx="4673">
                  <c:v>779.83333333329563</c:v>
                </c:pt>
                <c:pt idx="4674">
                  <c:v>779.99999999996226</c:v>
                </c:pt>
                <c:pt idx="4675">
                  <c:v>780.16666666662888</c:v>
                </c:pt>
                <c:pt idx="4676">
                  <c:v>780.33333333329551</c:v>
                </c:pt>
                <c:pt idx="4677">
                  <c:v>780.49999999996214</c:v>
                </c:pt>
                <c:pt idx="4678">
                  <c:v>780.66666666662877</c:v>
                </c:pt>
                <c:pt idx="4679">
                  <c:v>780.8333333332954</c:v>
                </c:pt>
                <c:pt idx="4680">
                  <c:v>780.99999999996203</c:v>
                </c:pt>
                <c:pt idx="4681">
                  <c:v>781.16666666662866</c:v>
                </c:pt>
                <c:pt idx="4682">
                  <c:v>781.33333333329529</c:v>
                </c:pt>
                <c:pt idx="4683">
                  <c:v>781.49999999996191</c:v>
                </c:pt>
                <c:pt idx="4684">
                  <c:v>781.66666666662854</c:v>
                </c:pt>
                <c:pt idx="4685">
                  <c:v>781.83333333329517</c:v>
                </c:pt>
                <c:pt idx="4686">
                  <c:v>781.9999999999618</c:v>
                </c:pt>
                <c:pt idx="4687">
                  <c:v>782.16666666662843</c:v>
                </c:pt>
                <c:pt idx="4688">
                  <c:v>782.33333333329506</c:v>
                </c:pt>
                <c:pt idx="4689">
                  <c:v>782.49999999996169</c:v>
                </c:pt>
                <c:pt idx="4690">
                  <c:v>782.66666666662832</c:v>
                </c:pt>
                <c:pt idx="4691">
                  <c:v>782.83333333329495</c:v>
                </c:pt>
                <c:pt idx="4692">
                  <c:v>782.99999999996157</c:v>
                </c:pt>
                <c:pt idx="4693">
                  <c:v>783.1666666666282</c:v>
                </c:pt>
                <c:pt idx="4694">
                  <c:v>783.33333333329483</c:v>
                </c:pt>
                <c:pt idx="4695">
                  <c:v>783.49999999996146</c:v>
                </c:pt>
                <c:pt idx="4696">
                  <c:v>783.66666666662809</c:v>
                </c:pt>
                <c:pt idx="4697">
                  <c:v>783.83333333329472</c:v>
                </c:pt>
                <c:pt idx="4698">
                  <c:v>783.99999999996135</c:v>
                </c:pt>
                <c:pt idx="4699">
                  <c:v>784.16666666662798</c:v>
                </c:pt>
                <c:pt idx="4700">
                  <c:v>784.3333333332946</c:v>
                </c:pt>
                <c:pt idx="4701">
                  <c:v>784.49999999996123</c:v>
                </c:pt>
                <c:pt idx="4702">
                  <c:v>784.66666666662786</c:v>
                </c:pt>
                <c:pt idx="4703">
                  <c:v>784.83333333329449</c:v>
                </c:pt>
                <c:pt idx="4704">
                  <c:v>784.99999999996112</c:v>
                </c:pt>
                <c:pt idx="4705">
                  <c:v>785.16666666662775</c:v>
                </c:pt>
                <c:pt idx="4706">
                  <c:v>785.33333333329438</c:v>
                </c:pt>
                <c:pt idx="4707">
                  <c:v>785.49999999996101</c:v>
                </c:pt>
                <c:pt idx="4708">
                  <c:v>785.66666666662763</c:v>
                </c:pt>
                <c:pt idx="4709">
                  <c:v>785.83333333329426</c:v>
                </c:pt>
                <c:pt idx="4710">
                  <c:v>785.99999999996089</c:v>
                </c:pt>
                <c:pt idx="4711">
                  <c:v>786.16666666662752</c:v>
                </c:pt>
                <c:pt idx="4712">
                  <c:v>786.33333333329415</c:v>
                </c:pt>
                <c:pt idx="4713">
                  <c:v>786.49999999996078</c:v>
                </c:pt>
                <c:pt idx="4714">
                  <c:v>786.66666666662741</c:v>
                </c:pt>
                <c:pt idx="4715">
                  <c:v>786.83333333329404</c:v>
                </c:pt>
                <c:pt idx="4716">
                  <c:v>786.99999999996066</c:v>
                </c:pt>
                <c:pt idx="4717">
                  <c:v>787.16666666662729</c:v>
                </c:pt>
                <c:pt idx="4718">
                  <c:v>787.33333333329392</c:v>
                </c:pt>
                <c:pt idx="4719">
                  <c:v>787.49999999996055</c:v>
                </c:pt>
                <c:pt idx="4720">
                  <c:v>787.66666666662718</c:v>
                </c:pt>
                <c:pt idx="4721">
                  <c:v>787.83333333329381</c:v>
                </c:pt>
                <c:pt idx="4722">
                  <c:v>787.99999999996044</c:v>
                </c:pt>
                <c:pt idx="4723">
                  <c:v>788.16666666662707</c:v>
                </c:pt>
                <c:pt idx="4724">
                  <c:v>788.33333333329369</c:v>
                </c:pt>
                <c:pt idx="4725">
                  <c:v>788.49999999996032</c:v>
                </c:pt>
                <c:pt idx="4726">
                  <c:v>788.66666666662695</c:v>
                </c:pt>
                <c:pt idx="4727">
                  <c:v>788.83333333329358</c:v>
                </c:pt>
                <c:pt idx="4728">
                  <c:v>788.99999999996021</c:v>
                </c:pt>
                <c:pt idx="4729">
                  <c:v>789.16666666662684</c:v>
                </c:pt>
                <c:pt idx="4730">
                  <c:v>789.33333333329347</c:v>
                </c:pt>
                <c:pt idx="4731">
                  <c:v>789.4999999999601</c:v>
                </c:pt>
                <c:pt idx="4732">
                  <c:v>789.66666666662672</c:v>
                </c:pt>
                <c:pt idx="4733">
                  <c:v>789.83333333329335</c:v>
                </c:pt>
                <c:pt idx="4734">
                  <c:v>789.99999999995998</c:v>
                </c:pt>
                <c:pt idx="4735">
                  <c:v>790.16666666662661</c:v>
                </c:pt>
                <c:pt idx="4736">
                  <c:v>790.33333333329324</c:v>
                </c:pt>
                <c:pt idx="4737">
                  <c:v>790.49999999995987</c:v>
                </c:pt>
                <c:pt idx="4738">
                  <c:v>790.6666666666265</c:v>
                </c:pt>
                <c:pt idx="4739">
                  <c:v>790.83333333329313</c:v>
                </c:pt>
                <c:pt idx="4740">
                  <c:v>790.99999999995975</c:v>
                </c:pt>
                <c:pt idx="4741">
                  <c:v>791.16666666662638</c:v>
                </c:pt>
                <c:pt idx="4742">
                  <c:v>791.33333333329301</c:v>
                </c:pt>
                <c:pt idx="4743">
                  <c:v>791.49999999995964</c:v>
                </c:pt>
                <c:pt idx="4744">
                  <c:v>791.66666666662627</c:v>
                </c:pt>
                <c:pt idx="4745">
                  <c:v>791.8333333332929</c:v>
                </c:pt>
                <c:pt idx="4746">
                  <c:v>791.99999999995953</c:v>
                </c:pt>
                <c:pt idx="4747">
                  <c:v>792.16666666662616</c:v>
                </c:pt>
                <c:pt idx="4748">
                  <c:v>792.33333333329279</c:v>
                </c:pt>
                <c:pt idx="4749">
                  <c:v>792.49999999995941</c:v>
                </c:pt>
                <c:pt idx="4750">
                  <c:v>792.66666666662604</c:v>
                </c:pt>
                <c:pt idx="4751">
                  <c:v>792.83333333329267</c:v>
                </c:pt>
                <c:pt idx="4752">
                  <c:v>792.9999999999593</c:v>
                </c:pt>
                <c:pt idx="4753">
                  <c:v>793.16666666662593</c:v>
                </c:pt>
                <c:pt idx="4754">
                  <c:v>793.33333333329256</c:v>
                </c:pt>
                <c:pt idx="4755">
                  <c:v>793.49999999995919</c:v>
                </c:pt>
                <c:pt idx="4756">
                  <c:v>793.66666666662582</c:v>
                </c:pt>
                <c:pt idx="4757">
                  <c:v>793.83333333329244</c:v>
                </c:pt>
                <c:pt idx="4758">
                  <c:v>793.99999999995907</c:v>
                </c:pt>
                <c:pt idx="4759">
                  <c:v>794.1666666666257</c:v>
                </c:pt>
                <c:pt idx="4760">
                  <c:v>794.33333333329233</c:v>
                </c:pt>
                <c:pt idx="4761">
                  <c:v>794.49999999995896</c:v>
                </c:pt>
                <c:pt idx="4762">
                  <c:v>794.66666666662559</c:v>
                </c:pt>
                <c:pt idx="4763">
                  <c:v>794.83333333329222</c:v>
                </c:pt>
                <c:pt idx="4764">
                  <c:v>794.99999999995885</c:v>
                </c:pt>
                <c:pt idx="4765">
                  <c:v>795.16666666662547</c:v>
                </c:pt>
                <c:pt idx="4766">
                  <c:v>795.3333333332921</c:v>
                </c:pt>
                <c:pt idx="4767">
                  <c:v>795.49999999995873</c:v>
                </c:pt>
                <c:pt idx="4768">
                  <c:v>795.66666666662536</c:v>
                </c:pt>
                <c:pt idx="4769">
                  <c:v>795.83333333329199</c:v>
                </c:pt>
                <c:pt idx="4770">
                  <c:v>795.99999999995862</c:v>
                </c:pt>
                <c:pt idx="4771">
                  <c:v>796.16666666662525</c:v>
                </c:pt>
                <c:pt idx="4772">
                  <c:v>796.33333333329188</c:v>
                </c:pt>
                <c:pt idx="4773">
                  <c:v>796.4999999999585</c:v>
                </c:pt>
                <c:pt idx="4774">
                  <c:v>796.66666666662513</c:v>
                </c:pt>
                <c:pt idx="4775">
                  <c:v>796.83333333329176</c:v>
                </c:pt>
                <c:pt idx="4776">
                  <c:v>796.99999999995839</c:v>
                </c:pt>
                <c:pt idx="4777">
                  <c:v>797.16666666662502</c:v>
                </c:pt>
                <c:pt idx="4778">
                  <c:v>797.33333333329165</c:v>
                </c:pt>
                <c:pt idx="4779">
                  <c:v>797.49999999995828</c:v>
                </c:pt>
                <c:pt idx="4780">
                  <c:v>797.66666666662491</c:v>
                </c:pt>
                <c:pt idx="4781">
                  <c:v>797.83333333329153</c:v>
                </c:pt>
                <c:pt idx="4782">
                  <c:v>797.99999999995816</c:v>
                </c:pt>
                <c:pt idx="4783">
                  <c:v>798.16666666662479</c:v>
                </c:pt>
                <c:pt idx="4784">
                  <c:v>798.33333333329142</c:v>
                </c:pt>
                <c:pt idx="4785">
                  <c:v>798.49999999995805</c:v>
                </c:pt>
                <c:pt idx="4786">
                  <c:v>798.66666666662468</c:v>
                </c:pt>
                <c:pt idx="4787">
                  <c:v>798.83333333329131</c:v>
                </c:pt>
                <c:pt idx="4788">
                  <c:v>798.99999999995794</c:v>
                </c:pt>
                <c:pt idx="4789">
                  <c:v>799.16666666662456</c:v>
                </c:pt>
                <c:pt idx="4790">
                  <c:v>799.33333333329119</c:v>
                </c:pt>
                <c:pt idx="4791">
                  <c:v>799.49999999995782</c:v>
                </c:pt>
                <c:pt idx="4792">
                  <c:v>799.66666666662445</c:v>
                </c:pt>
                <c:pt idx="4793">
                  <c:v>799.83333333329108</c:v>
                </c:pt>
                <c:pt idx="4794">
                  <c:v>799.99999999995771</c:v>
                </c:pt>
                <c:pt idx="4795">
                  <c:v>800.16666666662434</c:v>
                </c:pt>
                <c:pt idx="4796">
                  <c:v>800.33333333329097</c:v>
                </c:pt>
                <c:pt idx="4797">
                  <c:v>800.49999999995759</c:v>
                </c:pt>
                <c:pt idx="4798">
                  <c:v>800.66666666662422</c:v>
                </c:pt>
                <c:pt idx="4799">
                  <c:v>800.83333333329085</c:v>
                </c:pt>
                <c:pt idx="4800">
                  <c:v>800.99999999995748</c:v>
                </c:pt>
                <c:pt idx="4801">
                  <c:v>801.16666666662411</c:v>
                </c:pt>
                <c:pt idx="4802">
                  <c:v>801.33333333329074</c:v>
                </c:pt>
                <c:pt idx="4803">
                  <c:v>801.49999999995737</c:v>
                </c:pt>
                <c:pt idx="4804">
                  <c:v>801.666666666624</c:v>
                </c:pt>
                <c:pt idx="4805">
                  <c:v>801.83333333329062</c:v>
                </c:pt>
                <c:pt idx="4806">
                  <c:v>801.99999999995725</c:v>
                </c:pt>
                <c:pt idx="4807">
                  <c:v>802.16666666662388</c:v>
                </c:pt>
                <c:pt idx="4808">
                  <c:v>802.33333333329051</c:v>
                </c:pt>
                <c:pt idx="4809">
                  <c:v>802.49999999995714</c:v>
                </c:pt>
                <c:pt idx="4810">
                  <c:v>802.66666666662377</c:v>
                </c:pt>
                <c:pt idx="4811">
                  <c:v>802.8333333332904</c:v>
                </c:pt>
                <c:pt idx="4812">
                  <c:v>802.99999999995703</c:v>
                </c:pt>
                <c:pt idx="4813">
                  <c:v>803.16666666662366</c:v>
                </c:pt>
                <c:pt idx="4814">
                  <c:v>803.33333333329028</c:v>
                </c:pt>
                <c:pt idx="4815">
                  <c:v>803.49999999995691</c:v>
                </c:pt>
                <c:pt idx="4816">
                  <c:v>803.66666666662354</c:v>
                </c:pt>
                <c:pt idx="4817">
                  <c:v>803.83333333329017</c:v>
                </c:pt>
                <c:pt idx="4818">
                  <c:v>803.9999999999568</c:v>
                </c:pt>
                <c:pt idx="4819">
                  <c:v>804.16666666662343</c:v>
                </c:pt>
                <c:pt idx="4820">
                  <c:v>804.33333333329006</c:v>
                </c:pt>
                <c:pt idx="4821">
                  <c:v>804.49999999995669</c:v>
                </c:pt>
                <c:pt idx="4822">
                  <c:v>804.66666666662331</c:v>
                </c:pt>
                <c:pt idx="4823">
                  <c:v>804.83333333328994</c:v>
                </c:pt>
                <c:pt idx="4824">
                  <c:v>804.99999999995657</c:v>
                </c:pt>
                <c:pt idx="4825">
                  <c:v>805.1666666666232</c:v>
                </c:pt>
                <c:pt idx="4826">
                  <c:v>805.33333333328983</c:v>
                </c:pt>
                <c:pt idx="4827">
                  <c:v>805.49999999995646</c:v>
                </c:pt>
                <c:pt idx="4828">
                  <c:v>805.66666666662309</c:v>
                </c:pt>
                <c:pt idx="4829">
                  <c:v>805.83333333328972</c:v>
                </c:pt>
                <c:pt idx="4830">
                  <c:v>805.99999999995634</c:v>
                </c:pt>
                <c:pt idx="4831">
                  <c:v>806.16666666662297</c:v>
                </c:pt>
                <c:pt idx="4832">
                  <c:v>806.3333333332896</c:v>
                </c:pt>
                <c:pt idx="4833">
                  <c:v>806.49999999995623</c:v>
                </c:pt>
                <c:pt idx="4834">
                  <c:v>806.66666666662286</c:v>
                </c:pt>
                <c:pt idx="4835">
                  <c:v>806.83333333328949</c:v>
                </c:pt>
                <c:pt idx="4836">
                  <c:v>806.99999999995612</c:v>
                </c:pt>
                <c:pt idx="4837">
                  <c:v>807.16666666662275</c:v>
                </c:pt>
                <c:pt idx="4838">
                  <c:v>807.33333333328937</c:v>
                </c:pt>
                <c:pt idx="4839">
                  <c:v>807.499999999956</c:v>
                </c:pt>
                <c:pt idx="4840">
                  <c:v>807.66666666662263</c:v>
                </c:pt>
                <c:pt idx="4841">
                  <c:v>807.83333333328926</c:v>
                </c:pt>
                <c:pt idx="4842">
                  <c:v>807.99999999995589</c:v>
                </c:pt>
                <c:pt idx="4843">
                  <c:v>808.16666666662252</c:v>
                </c:pt>
                <c:pt idx="4844">
                  <c:v>808.33333333328915</c:v>
                </c:pt>
                <c:pt idx="4845">
                  <c:v>808.49999999995578</c:v>
                </c:pt>
                <c:pt idx="4846">
                  <c:v>808.6666666666224</c:v>
                </c:pt>
                <c:pt idx="4847">
                  <c:v>808.83333333328903</c:v>
                </c:pt>
                <c:pt idx="4848">
                  <c:v>808.99999999995566</c:v>
                </c:pt>
                <c:pt idx="4849">
                  <c:v>809.16666666662229</c:v>
                </c:pt>
                <c:pt idx="4850">
                  <c:v>809.33333333328892</c:v>
                </c:pt>
                <c:pt idx="4851">
                  <c:v>809.49999999995555</c:v>
                </c:pt>
                <c:pt idx="4852">
                  <c:v>809.66666666662218</c:v>
                </c:pt>
                <c:pt idx="4853">
                  <c:v>809.83333333328881</c:v>
                </c:pt>
                <c:pt idx="4854">
                  <c:v>809.99999999995543</c:v>
                </c:pt>
                <c:pt idx="4855">
                  <c:v>810.16666666662206</c:v>
                </c:pt>
                <c:pt idx="4856">
                  <c:v>810.33333333328869</c:v>
                </c:pt>
                <c:pt idx="4857">
                  <c:v>810.49999999995532</c:v>
                </c:pt>
                <c:pt idx="4858">
                  <c:v>810.66666666662195</c:v>
                </c:pt>
                <c:pt idx="4859">
                  <c:v>810.83333333328858</c:v>
                </c:pt>
                <c:pt idx="4860">
                  <c:v>810.99999999995521</c:v>
                </c:pt>
                <c:pt idx="4861">
                  <c:v>811.16666666662184</c:v>
                </c:pt>
                <c:pt idx="4862">
                  <c:v>811.33333333328846</c:v>
                </c:pt>
                <c:pt idx="4863">
                  <c:v>811.49999999995509</c:v>
                </c:pt>
                <c:pt idx="4864">
                  <c:v>811.66666666662172</c:v>
                </c:pt>
                <c:pt idx="4865">
                  <c:v>811.83333333328835</c:v>
                </c:pt>
                <c:pt idx="4866">
                  <c:v>811.99999999995498</c:v>
                </c:pt>
                <c:pt idx="4867">
                  <c:v>812.16666666662161</c:v>
                </c:pt>
                <c:pt idx="4868">
                  <c:v>812.33333333328824</c:v>
                </c:pt>
                <c:pt idx="4869">
                  <c:v>812.49999999995487</c:v>
                </c:pt>
                <c:pt idx="4870">
                  <c:v>812.6666666666215</c:v>
                </c:pt>
                <c:pt idx="4871">
                  <c:v>812.83333333328812</c:v>
                </c:pt>
                <c:pt idx="4872">
                  <c:v>812.99999999995475</c:v>
                </c:pt>
                <c:pt idx="4873">
                  <c:v>813.16666666662138</c:v>
                </c:pt>
                <c:pt idx="4874">
                  <c:v>813.33333333328801</c:v>
                </c:pt>
                <c:pt idx="4875">
                  <c:v>813.49999999995464</c:v>
                </c:pt>
                <c:pt idx="4876">
                  <c:v>813.66666666662127</c:v>
                </c:pt>
                <c:pt idx="4877">
                  <c:v>813.8333333332879</c:v>
                </c:pt>
                <c:pt idx="4878">
                  <c:v>813.99999999995453</c:v>
                </c:pt>
                <c:pt idx="4879">
                  <c:v>814.16666666662115</c:v>
                </c:pt>
                <c:pt idx="4880">
                  <c:v>814.33333333328778</c:v>
                </c:pt>
                <c:pt idx="4881">
                  <c:v>814.49999999995441</c:v>
                </c:pt>
                <c:pt idx="4882">
                  <c:v>814.66666666662104</c:v>
                </c:pt>
                <c:pt idx="4883">
                  <c:v>814.83333333328767</c:v>
                </c:pt>
                <c:pt idx="4884">
                  <c:v>814.9999999999543</c:v>
                </c:pt>
                <c:pt idx="4885">
                  <c:v>815.16666666662093</c:v>
                </c:pt>
                <c:pt idx="4886">
                  <c:v>815.33333333328756</c:v>
                </c:pt>
                <c:pt idx="4887">
                  <c:v>815.49999999995418</c:v>
                </c:pt>
                <c:pt idx="4888">
                  <c:v>815.66666666662081</c:v>
                </c:pt>
                <c:pt idx="4889">
                  <c:v>815.83333333328744</c:v>
                </c:pt>
                <c:pt idx="4890">
                  <c:v>815.99999999995407</c:v>
                </c:pt>
                <c:pt idx="4891">
                  <c:v>816.1666666666207</c:v>
                </c:pt>
                <c:pt idx="4892">
                  <c:v>816.33333333328733</c:v>
                </c:pt>
                <c:pt idx="4893">
                  <c:v>816.49999999995396</c:v>
                </c:pt>
                <c:pt idx="4894">
                  <c:v>816.66666666662059</c:v>
                </c:pt>
                <c:pt idx="4895">
                  <c:v>816.83333333328721</c:v>
                </c:pt>
                <c:pt idx="4896">
                  <c:v>816.99999999995384</c:v>
                </c:pt>
                <c:pt idx="4897">
                  <c:v>817.16666666662047</c:v>
                </c:pt>
                <c:pt idx="4898">
                  <c:v>817.3333333332871</c:v>
                </c:pt>
                <c:pt idx="4899">
                  <c:v>817.49999999995373</c:v>
                </c:pt>
                <c:pt idx="4900">
                  <c:v>817.66666666662036</c:v>
                </c:pt>
                <c:pt idx="4901">
                  <c:v>817.83333333328699</c:v>
                </c:pt>
                <c:pt idx="4902">
                  <c:v>817.99999999995362</c:v>
                </c:pt>
                <c:pt idx="4903">
                  <c:v>818.16666666662024</c:v>
                </c:pt>
                <c:pt idx="4904">
                  <c:v>818.33333333328687</c:v>
                </c:pt>
                <c:pt idx="4905">
                  <c:v>818.4999999999535</c:v>
                </c:pt>
                <c:pt idx="4906">
                  <c:v>818.66666666662013</c:v>
                </c:pt>
                <c:pt idx="4907">
                  <c:v>818.83333333328676</c:v>
                </c:pt>
                <c:pt idx="4908">
                  <c:v>818.99999999995339</c:v>
                </c:pt>
                <c:pt idx="4909">
                  <c:v>819.16666666662002</c:v>
                </c:pt>
                <c:pt idx="4910">
                  <c:v>819.33333333328665</c:v>
                </c:pt>
                <c:pt idx="4911">
                  <c:v>819.49999999995327</c:v>
                </c:pt>
                <c:pt idx="4912">
                  <c:v>819.6666666666199</c:v>
                </c:pt>
                <c:pt idx="4913">
                  <c:v>819.83333333328653</c:v>
                </c:pt>
                <c:pt idx="4914">
                  <c:v>819.99999999995316</c:v>
                </c:pt>
                <c:pt idx="4915">
                  <c:v>820.16666666661979</c:v>
                </c:pt>
                <c:pt idx="4916">
                  <c:v>820.33333333328642</c:v>
                </c:pt>
                <c:pt idx="4917">
                  <c:v>820.49999999995305</c:v>
                </c:pt>
                <c:pt idx="4918">
                  <c:v>820.66666666661968</c:v>
                </c:pt>
                <c:pt idx="4919">
                  <c:v>820.8333333332863</c:v>
                </c:pt>
                <c:pt idx="4920">
                  <c:v>820.99999999995293</c:v>
                </c:pt>
                <c:pt idx="4921">
                  <c:v>821.16666666661956</c:v>
                </c:pt>
                <c:pt idx="4922">
                  <c:v>821.33333333328619</c:v>
                </c:pt>
                <c:pt idx="4923">
                  <c:v>821.49999999995282</c:v>
                </c:pt>
                <c:pt idx="4924">
                  <c:v>821.66666666661945</c:v>
                </c:pt>
                <c:pt idx="4925">
                  <c:v>821.83333333328608</c:v>
                </c:pt>
                <c:pt idx="4926">
                  <c:v>821.99999999995271</c:v>
                </c:pt>
                <c:pt idx="4927">
                  <c:v>822.16666666661934</c:v>
                </c:pt>
                <c:pt idx="4928">
                  <c:v>822.33333333328596</c:v>
                </c:pt>
                <c:pt idx="4929">
                  <c:v>822.49999999995259</c:v>
                </c:pt>
                <c:pt idx="4930">
                  <c:v>822.66666666661922</c:v>
                </c:pt>
                <c:pt idx="4931">
                  <c:v>822.83333333328585</c:v>
                </c:pt>
                <c:pt idx="4932">
                  <c:v>822.99999999995248</c:v>
                </c:pt>
                <c:pt idx="4933">
                  <c:v>823.16666666661911</c:v>
                </c:pt>
                <c:pt idx="4934">
                  <c:v>823.33333333328574</c:v>
                </c:pt>
                <c:pt idx="4935">
                  <c:v>823.49999999995237</c:v>
                </c:pt>
                <c:pt idx="4936">
                  <c:v>823.66666666661899</c:v>
                </c:pt>
                <c:pt idx="4937">
                  <c:v>823.83333333328562</c:v>
                </c:pt>
                <c:pt idx="4938">
                  <c:v>823.99999999995225</c:v>
                </c:pt>
                <c:pt idx="4939">
                  <c:v>824.16666666661888</c:v>
                </c:pt>
                <c:pt idx="4940">
                  <c:v>824.33333333328551</c:v>
                </c:pt>
                <c:pt idx="4941">
                  <c:v>824.49999999995214</c:v>
                </c:pt>
                <c:pt idx="4942">
                  <c:v>824.66666666661877</c:v>
                </c:pt>
                <c:pt idx="4943">
                  <c:v>824.8333333332854</c:v>
                </c:pt>
                <c:pt idx="4944">
                  <c:v>824.99999999995202</c:v>
                </c:pt>
                <c:pt idx="4945">
                  <c:v>825.16666666661865</c:v>
                </c:pt>
                <c:pt idx="4946">
                  <c:v>825.33333333328528</c:v>
                </c:pt>
                <c:pt idx="4947">
                  <c:v>825.49999999995191</c:v>
                </c:pt>
                <c:pt idx="4948">
                  <c:v>825.66666666661854</c:v>
                </c:pt>
                <c:pt idx="4949">
                  <c:v>825.83333333328517</c:v>
                </c:pt>
                <c:pt idx="4950">
                  <c:v>825.9999999999518</c:v>
                </c:pt>
                <c:pt idx="4951">
                  <c:v>826.16666666661843</c:v>
                </c:pt>
                <c:pt idx="4952">
                  <c:v>826.33333333328505</c:v>
                </c:pt>
                <c:pt idx="4953">
                  <c:v>826.49999999995168</c:v>
                </c:pt>
                <c:pt idx="4954">
                  <c:v>826.66666666661831</c:v>
                </c:pt>
                <c:pt idx="4955">
                  <c:v>826.83333333328494</c:v>
                </c:pt>
                <c:pt idx="4956">
                  <c:v>826.99999999995157</c:v>
                </c:pt>
                <c:pt idx="4957">
                  <c:v>827.1666666666182</c:v>
                </c:pt>
                <c:pt idx="4958">
                  <c:v>827.33333333328483</c:v>
                </c:pt>
                <c:pt idx="4959">
                  <c:v>827.49999999995146</c:v>
                </c:pt>
                <c:pt idx="4960">
                  <c:v>827.66666666661808</c:v>
                </c:pt>
                <c:pt idx="4961">
                  <c:v>827.83333333328471</c:v>
                </c:pt>
                <c:pt idx="4962">
                  <c:v>827.99999999995134</c:v>
                </c:pt>
                <c:pt idx="4963">
                  <c:v>828.16666666661797</c:v>
                </c:pt>
                <c:pt idx="4964">
                  <c:v>828.3333333332846</c:v>
                </c:pt>
                <c:pt idx="4965">
                  <c:v>828.49999999995123</c:v>
                </c:pt>
                <c:pt idx="4966">
                  <c:v>828.66666666661786</c:v>
                </c:pt>
                <c:pt idx="4967">
                  <c:v>828.83333333328449</c:v>
                </c:pt>
                <c:pt idx="4968">
                  <c:v>828.99999999995111</c:v>
                </c:pt>
                <c:pt idx="4969">
                  <c:v>829.16666666661774</c:v>
                </c:pt>
                <c:pt idx="4970">
                  <c:v>829.33333333328437</c:v>
                </c:pt>
                <c:pt idx="4971">
                  <c:v>829.499999999951</c:v>
                </c:pt>
                <c:pt idx="4972">
                  <c:v>829.66666666661763</c:v>
                </c:pt>
                <c:pt idx="4973">
                  <c:v>829.83333333328426</c:v>
                </c:pt>
                <c:pt idx="4974">
                  <c:v>829.99999999995089</c:v>
                </c:pt>
                <c:pt idx="4975">
                  <c:v>830.16666666661752</c:v>
                </c:pt>
                <c:pt idx="4976">
                  <c:v>830.33333333328414</c:v>
                </c:pt>
                <c:pt idx="4977">
                  <c:v>830.49999999995077</c:v>
                </c:pt>
                <c:pt idx="4978">
                  <c:v>830.6666666666174</c:v>
                </c:pt>
                <c:pt idx="4979">
                  <c:v>830.83333333328403</c:v>
                </c:pt>
                <c:pt idx="4980">
                  <c:v>830.99999999995066</c:v>
                </c:pt>
                <c:pt idx="4981">
                  <c:v>831.16666666661729</c:v>
                </c:pt>
                <c:pt idx="4982">
                  <c:v>831.33333333328392</c:v>
                </c:pt>
                <c:pt idx="4983">
                  <c:v>831.49999999995055</c:v>
                </c:pt>
                <c:pt idx="4984">
                  <c:v>831.66666666661717</c:v>
                </c:pt>
                <c:pt idx="4985">
                  <c:v>831.8333333332838</c:v>
                </c:pt>
                <c:pt idx="4986">
                  <c:v>831.99999999995043</c:v>
                </c:pt>
                <c:pt idx="4987">
                  <c:v>832.16666666661706</c:v>
                </c:pt>
                <c:pt idx="4988">
                  <c:v>832.33333333328369</c:v>
                </c:pt>
                <c:pt idx="4989">
                  <c:v>832.49999999995032</c:v>
                </c:pt>
                <c:pt idx="4990">
                  <c:v>832.66666666661695</c:v>
                </c:pt>
                <c:pt idx="4991">
                  <c:v>832.83333333328358</c:v>
                </c:pt>
                <c:pt idx="4992">
                  <c:v>832.99999999995021</c:v>
                </c:pt>
                <c:pt idx="4993">
                  <c:v>833.16666666661683</c:v>
                </c:pt>
                <c:pt idx="4994">
                  <c:v>833.33333333328346</c:v>
                </c:pt>
                <c:pt idx="4995">
                  <c:v>833.49999999995009</c:v>
                </c:pt>
                <c:pt idx="4996">
                  <c:v>833.66666666661672</c:v>
                </c:pt>
                <c:pt idx="4997">
                  <c:v>833.83333333328335</c:v>
                </c:pt>
                <c:pt idx="4998">
                  <c:v>833.99999999994998</c:v>
                </c:pt>
                <c:pt idx="4999">
                  <c:v>834.16666666661661</c:v>
                </c:pt>
                <c:pt idx="5000">
                  <c:v>834.33333333328324</c:v>
                </c:pt>
                <c:pt idx="5001">
                  <c:v>834.49999999994986</c:v>
                </c:pt>
                <c:pt idx="5002">
                  <c:v>834.66666666661649</c:v>
                </c:pt>
                <c:pt idx="5003">
                  <c:v>834.83333333328312</c:v>
                </c:pt>
                <c:pt idx="5004">
                  <c:v>834.99999999994975</c:v>
                </c:pt>
                <c:pt idx="5005">
                  <c:v>835.16666666661638</c:v>
                </c:pt>
                <c:pt idx="5006">
                  <c:v>835.33333333328301</c:v>
                </c:pt>
                <c:pt idx="5007">
                  <c:v>835.49999999994964</c:v>
                </c:pt>
                <c:pt idx="5008">
                  <c:v>835.66666666661627</c:v>
                </c:pt>
                <c:pt idx="5009">
                  <c:v>835.83333333328289</c:v>
                </c:pt>
                <c:pt idx="5010">
                  <c:v>835.99999999994952</c:v>
                </c:pt>
                <c:pt idx="5011">
                  <c:v>836.16666666661615</c:v>
                </c:pt>
                <c:pt idx="5012">
                  <c:v>836.33333333328278</c:v>
                </c:pt>
                <c:pt idx="5013">
                  <c:v>836.49999999994941</c:v>
                </c:pt>
                <c:pt idx="5014">
                  <c:v>836.66666666661604</c:v>
                </c:pt>
                <c:pt idx="5015">
                  <c:v>836.83333333328267</c:v>
                </c:pt>
                <c:pt idx="5016">
                  <c:v>836.9999999999493</c:v>
                </c:pt>
                <c:pt idx="5017">
                  <c:v>837.16666666661592</c:v>
                </c:pt>
                <c:pt idx="5018">
                  <c:v>837.33333333328255</c:v>
                </c:pt>
                <c:pt idx="5019">
                  <c:v>837.49999999994918</c:v>
                </c:pt>
                <c:pt idx="5020">
                  <c:v>837.66666666661581</c:v>
                </c:pt>
                <c:pt idx="5021">
                  <c:v>837.83333333328244</c:v>
                </c:pt>
                <c:pt idx="5022">
                  <c:v>837.99999999994907</c:v>
                </c:pt>
                <c:pt idx="5023">
                  <c:v>838.1666666666157</c:v>
                </c:pt>
                <c:pt idx="5024">
                  <c:v>838.33333333328233</c:v>
                </c:pt>
                <c:pt idx="5025">
                  <c:v>838.49999999994895</c:v>
                </c:pt>
                <c:pt idx="5026">
                  <c:v>838.66666666661558</c:v>
                </c:pt>
                <c:pt idx="5027">
                  <c:v>838.83333333328221</c:v>
                </c:pt>
                <c:pt idx="5028">
                  <c:v>838.99999999994884</c:v>
                </c:pt>
                <c:pt idx="5029">
                  <c:v>839.16666666661547</c:v>
                </c:pt>
                <c:pt idx="5030">
                  <c:v>839.3333333332821</c:v>
                </c:pt>
                <c:pt idx="5031">
                  <c:v>839.49999999994873</c:v>
                </c:pt>
                <c:pt idx="5032">
                  <c:v>839.66666666661536</c:v>
                </c:pt>
                <c:pt idx="5033">
                  <c:v>839.83333333328198</c:v>
                </c:pt>
                <c:pt idx="5034">
                  <c:v>839.99999999994861</c:v>
                </c:pt>
                <c:pt idx="5035">
                  <c:v>840.16666666661524</c:v>
                </c:pt>
                <c:pt idx="5036">
                  <c:v>840.33333333328187</c:v>
                </c:pt>
                <c:pt idx="5037">
                  <c:v>840.4999999999485</c:v>
                </c:pt>
                <c:pt idx="5038">
                  <c:v>840.66666666661513</c:v>
                </c:pt>
                <c:pt idx="5039">
                  <c:v>840.83333333328176</c:v>
                </c:pt>
                <c:pt idx="5040">
                  <c:v>840.99999999994839</c:v>
                </c:pt>
                <c:pt idx="5041">
                  <c:v>841.16666666661501</c:v>
                </c:pt>
                <c:pt idx="5042">
                  <c:v>841.33333333328164</c:v>
                </c:pt>
                <c:pt idx="5043">
                  <c:v>841.49999999994827</c:v>
                </c:pt>
                <c:pt idx="5044">
                  <c:v>841.6666666666149</c:v>
                </c:pt>
                <c:pt idx="5045">
                  <c:v>841.83333333328153</c:v>
                </c:pt>
                <c:pt idx="5046">
                  <c:v>841.99999999994816</c:v>
                </c:pt>
                <c:pt idx="5047">
                  <c:v>842.16666666661479</c:v>
                </c:pt>
                <c:pt idx="5048">
                  <c:v>842.33333333328142</c:v>
                </c:pt>
                <c:pt idx="5049">
                  <c:v>842.49999999994805</c:v>
                </c:pt>
                <c:pt idx="5050">
                  <c:v>842.66666666661467</c:v>
                </c:pt>
                <c:pt idx="5051">
                  <c:v>842.8333333332813</c:v>
                </c:pt>
                <c:pt idx="5052">
                  <c:v>842.99999999994793</c:v>
                </c:pt>
                <c:pt idx="5053">
                  <c:v>843.16666666661456</c:v>
                </c:pt>
                <c:pt idx="5054">
                  <c:v>843.33333333328119</c:v>
                </c:pt>
                <c:pt idx="5055">
                  <c:v>843.49999999994782</c:v>
                </c:pt>
                <c:pt idx="5056">
                  <c:v>843.66666666661445</c:v>
                </c:pt>
                <c:pt idx="5057">
                  <c:v>843.83333333328108</c:v>
                </c:pt>
                <c:pt idx="5058">
                  <c:v>843.9999999999477</c:v>
                </c:pt>
                <c:pt idx="5059">
                  <c:v>844.16666666661433</c:v>
                </c:pt>
                <c:pt idx="5060">
                  <c:v>844.33333333328096</c:v>
                </c:pt>
                <c:pt idx="5061">
                  <c:v>844.49999999994759</c:v>
                </c:pt>
                <c:pt idx="5062">
                  <c:v>844.66666666661422</c:v>
                </c:pt>
                <c:pt idx="5063">
                  <c:v>844.83333333328085</c:v>
                </c:pt>
                <c:pt idx="5064">
                  <c:v>844.99999999994748</c:v>
                </c:pt>
                <c:pt idx="5065">
                  <c:v>845.16666666661411</c:v>
                </c:pt>
                <c:pt idx="5066">
                  <c:v>845.33333333328073</c:v>
                </c:pt>
                <c:pt idx="5067">
                  <c:v>845.49999999994736</c:v>
                </c:pt>
                <c:pt idx="5068">
                  <c:v>845.66666666661399</c:v>
                </c:pt>
                <c:pt idx="5069">
                  <c:v>845.83333333328062</c:v>
                </c:pt>
                <c:pt idx="5070">
                  <c:v>845.99999999994725</c:v>
                </c:pt>
                <c:pt idx="5071">
                  <c:v>846.16666666661388</c:v>
                </c:pt>
                <c:pt idx="5072">
                  <c:v>846.33333333328051</c:v>
                </c:pt>
                <c:pt idx="5073">
                  <c:v>846.49999999994714</c:v>
                </c:pt>
                <c:pt idx="5074">
                  <c:v>846.66666666661376</c:v>
                </c:pt>
                <c:pt idx="5075">
                  <c:v>846.83333333328039</c:v>
                </c:pt>
                <c:pt idx="5076">
                  <c:v>846.99999999994702</c:v>
                </c:pt>
                <c:pt idx="5077">
                  <c:v>847.16666666661365</c:v>
                </c:pt>
                <c:pt idx="5078">
                  <c:v>847.33333333328028</c:v>
                </c:pt>
                <c:pt idx="5079">
                  <c:v>847.49999999994691</c:v>
                </c:pt>
                <c:pt idx="5080">
                  <c:v>847.66666666661354</c:v>
                </c:pt>
                <c:pt idx="5081">
                  <c:v>847.83333333328017</c:v>
                </c:pt>
                <c:pt idx="5082">
                  <c:v>847.99999999994679</c:v>
                </c:pt>
                <c:pt idx="5083">
                  <c:v>848.16666666661342</c:v>
                </c:pt>
                <c:pt idx="5084">
                  <c:v>848.33333333328005</c:v>
                </c:pt>
                <c:pt idx="5085">
                  <c:v>848.49999999994668</c:v>
                </c:pt>
                <c:pt idx="5086">
                  <c:v>848.66666666661331</c:v>
                </c:pt>
                <c:pt idx="5087">
                  <c:v>848.83333333327994</c:v>
                </c:pt>
                <c:pt idx="5088">
                  <c:v>848.99999999994657</c:v>
                </c:pt>
                <c:pt idx="5089">
                  <c:v>849.1666666666132</c:v>
                </c:pt>
                <c:pt idx="5090">
                  <c:v>849.33333333327982</c:v>
                </c:pt>
                <c:pt idx="5091">
                  <c:v>849.49999999994645</c:v>
                </c:pt>
                <c:pt idx="5092">
                  <c:v>849.66666666661308</c:v>
                </c:pt>
                <c:pt idx="5093">
                  <c:v>849.83333333327971</c:v>
                </c:pt>
                <c:pt idx="5094">
                  <c:v>849.99999999994634</c:v>
                </c:pt>
                <c:pt idx="5095">
                  <c:v>850.16666666661297</c:v>
                </c:pt>
                <c:pt idx="5096">
                  <c:v>850.3333333332796</c:v>
                </c:pt>
                <c:pt idx="5097">
                  <c:v>850.49999999994623</c:v>
                </c:pt>
                <c:pt idx="5098">
                  <c:v>850.66666666661285</c:v>
                </c:pt>
                <c:pt idx="5099">
                  <c:v>850.83333333327948</c:v>
                </c:pt>
                <c:pt idx="5100">
                  <c:v>850.99999999994611</c:v>
                </c:pt>
                <c:pt idx="5101">
                  <c:v>851.16666666661274</c:v>
                </c:pt>
                <c:pt idx="5102">
                  <c:v>851.33333333327937</c:v>
                </c:pt>
                <c:pt idx="5103">
                  <c:v>851.499999999946</c:v>
                </c:pt>
                <c:pt idx="5104">
                  <c:v>851.66666666661263</c:v>
                </c:pt>
                <c:pt idx="5105">
                  <c:v>851.83333333327926</c:v>
                </c:pt>
                <c:pt idx="5106">
                  <c:v>851.99999999994589</c:v>
                </c:pt>
                <c:pt idx="5107">
                  <c:v>852.16666666661251</c:v>
                </c:pt>
                <c:pt idx="5108">
                  <c:v>852.33333333327914</c:v>
                </c:pt>
                <c:pt idx="5109">
                  <c:v>852.49999999994577</c:v>
                </c:pt>
                <c:pt idx="5110">
                  <c:v>852.6666666666124</c:v>
                </c:pt>
                <c:pt idx="5111">
                  <c:v>852.83333333327903</c:v>
                </c:pt>
                <c:pt idx="5112">
                  <c:v>852.99999999994566</c:v>
                </c:pt>
                <c:pt idx="5113">
                  <c:v>853.16666666661229</c:v>
                </c:pt>
                <c:pt idx="5114">
                  <c:v>853.33333333327892</c:v>
                </c:pt>
                <c:pt idx="5115">
                  <c:v>853.49999999994554</c:v>
                </c:pt>
                <c:pt idx="5116">
                  <c:v>853.66666666661217</c:v>
                </c:pt>
                <c:pt idx="5117">
                  <c:v>853.8333333332788</c:v>
                </c:pt>
                <c:pt idx="5118">
                  <c:v>853.99999999994543</c:v>
                </c:pt>
                <c:pt idx="5119">
                  <c:v>854.16666666661206</c:v>
                </c:pt>
                <c:pt idx="5120">
                  <c:v>854.33333333327869</c:v>
                </c:pt>
                <c:pt idx="5121">
                  <c:v>854.49999999994532</c:v>
                </c:pt>
                <c:pt idx="5122">
                  <c:v>854.66666666661195</c:v>
                </c:pt>
                <c:pt idx="5123">
                  <c:v>854.83333333327857</c:v>
                </c:pt>
                <c:pt idx="5124">
                  <c:v>854.9999999999452</c:v>
                </c:pt>
                <c:pt idx="5125">
                  <c:v>855.16666666661183</c:v>
                </c:pt>
                <c:pt idx="5126">
                  <c:v>855.33333333327846</c:v>
                </c:pt>
                <c:pt idx="5127">
                  <c:v>855.49999999994509</c:v>
                </c:pt>
                <c:pt idx="5128">
                  <c:v>855.66666666661172</c:v>
                </c:pt>
                <c:pt idx="5129">
                  <c:v>855.83333333327835</c:v>
                </c:pt>
                <c:pt idx="5130">
                  <c:v>855.99999999994498</c:v>
                </c:pt>
                <c:pt idx="5131">
                  <c:v>856.1666666666116</c:v>
                </c:pt>
                <c:pt idx="5132">
                  <c:v>856.33333333327823</c:v>
                </c:pt>
                <c:pt idx="5133">
                  <c:v>856.49999999994486</c:v>
                </c:pt>
                <c:pt idx="5134">
                  <c:v>856.66666666661149</c:v>
                </c:pt>
                <c:pt idx="5135">
                  <c:v>856.83333333327812</c:v>
                </c:pt>
                <c:pt idx="5136">
                  <c:v>856.99999999994475</c:v>
                </c:pt>
                <c:pt idx="5137">
                  <c:v>857.16666666661138</c:v>
                </c:pt>
                <c:pt idx="5138">
                  <c:v>857.33333333327801</c:v>
                </c:pt>
                <c:pt idx="5139">
                  <c:v>857.49999999994463</c:v>
                </c:pt>
                <c:pt idx="5140">
                  <c:v>857.66666666661126</c:v>
                </c:pt>
                <c:pt idx="5141">
                  <c:v>857.83333333327789</c:v>
                </c:pt>
                <c:pt idx="5142">
                  <c:v>857.99999999994452</c:v>
                </c:pt>
                <c:pt idx="5143">
                  <c:v>858.16666666661115</c:v>
                </c:pt>
                <c:pt idx="5144">
                  <c:v>858.33333333327778</c:v>
                </c:pt>
                <c:pt idx="5145">
                  <c:v>858.49999999994441</c:v>
                </c:pt>
                <c:pt idx="5146">
                  <c:v>858.66666666661104</c:v>
                </c:pt>
                <c:pt idx="5147">
                  <c:v>858.83333333327766</c:v>
                </c:pt>
                <c:pt idx="5148">
                  <c:v>858.99999999994429</c:v>
                </c:pt>
                <c:pt idx="5149">
                  <c:v>859.16666666661092</c:v>
                </c:pt>
                <c:pt idx="5150">
                  <c:v>859.33333333327755</c:v>
                </c:pt>
                <c:pt idx="5151">
                  <c:v>859.49999999994418</c:v>
                </c:pt>
                <c:pt idx="5152">
                  <c:v>859.66666666661081</c:v>
                </c:pt>
                <c:pt idx="5153">
                  <c:v>859.83333333327744</c:v>
                </c:pt>
                <c:pt idx="5154">
                  <c:v>859.99999999994407</c:v>
                </c:pt>
                <c:pt idx="5155">
                  <c:v>860.16666666661069</c:v>
                </c:pt>
                <c:pt idx="5156">
                  <c:v>860.33333333327732</c:v>
                </c:pt>
                <c:pt idx="5157">
                  <c:v>860.49999999994395</c:v>
                </c:pt>
                <c:pt idx="5158">
                  <c:v>860.66666666661058</c:v>
                </c:pt>
                <c:pt idx="5159">
                  <c:v>860.83333333327721</c:v>
                </c:pt>
                <c:pt idx="5160">
                  <c:v>860.99999999994384</c:v>
                </c:pt>
                <c:pt idx="5161">
                  <c:v>861.16666666661047</c:v>
                </c:pt>
                <c:pt idx="5162">
                  <c:v>861.3333333332771</c:v>
                </c:pt>
                <c:pt idx="5163">
                  <c:v>861.49999999994373</c:v>
                </c:pt>
                <c:pt idx="5164">
                  <c:v>861.66666666661035</c:v>
                </c:pt>
                <c:pt idx="5165">
                  <c:v>861.83333333327698</c:v>
                </c:pt>
                <c:pt idx="5166">
                  <c:v>861.99999999994361</c:v>
                </c:pt>
                <c:pt idx="5167">
                  <c:v>862.16666666661024</c:v>
                </c:pt>
                <c:pt idx="5168">
                  <c:v>862.33333333327687</c:v>
                </c:pt>
                <c:pt idx="5169">
                  <c:v>862.4999999999435</c:v>
                </c:pt>
                <c:pt idx="5170">
                  <c:v>862.66666666661013</c:v>
                </c:pt>
                <c:pt idx="5171">
                  <c:v>862.83333333327676</c:v>
                </c:pt>
                <c:pt idx="5172">
                  <c:v>862.99999999994338</c:v>
                </c:pt>
                <c:pt idx="5173">
                  <c:v>863.16666666661001</c:v>
                </c:pt>
                <c:pt idx="5174">
                  <c:v>863.33333333327664</c:v>
                </c:pt>
                <c:pt idx="5175">
                  <c:v>863.49999999994327</c:v>
                </c:pt>
                <c:pt idx="5176">
                  <c:v>863.6666666666099</c:v>
                </c:pt>
                <c:pt idx="5177">
                  <c:v>863.83333333327653</c:v>
                </c:pt>
                <c:pt idx="5178">
                  <c:v>863.99999999994316</c:v>
                </c:pt>
                <c:pt idx="5179">
                  <c:v>864.16666666660979</c:v>
                </c:pt>
                <c:pt idx="5180">
                  <c:v>864.33333333327641</c:v>
                </c:pt>
                <c:pt idx="5181">
                  <c:v>864.49999999994304</c:v>
                </c:pt>
                <c:pt idx="5182">
                  <c:v>864.66666666660967</c:v>
                </c:pt>
                <c:pt idx="5183">
                  <c:v>864.8333333332763</c:v>
                </c:pt>
                <c:pt idx="5184">
                  <c:v>864.99999999994293</c:v>
                </c:pt>
                <c:pt idx="5185">
                  <c:v>865.16666666660956</c:v>
                </c:pt>
                <c:pt idx="5186">
                  <c:v>865.33333333327619</c:v>
                </c:pt>
                <c:pt idx="5187">
                  <c:v>865.49999999994282</c:v>
                </c:pt>
                <c:pt idx="5188">
                  <c:v>865.66666666660944</c:v>
                </c:pt>
                <c:pt idx="5189">
                  <c:v>865.83333333327607</c:v>
                </c:pt>
                <c:pt idx="5190">
                  <c:v>865.9999999999427</c:v>
                </c:pt>
                <c:pt idx="5191">
                  <c:v>866.16666666660933</c:v>
                </c:pt>
                <c:pt idx="5192">
                  <c:v>866.33333333327596</c:v>
                </c:pt>
                <c:pt idx="5193">
                  <c:v>866.49999999994259</c:v>
                </c:pt>
                <c:pt idx="5194">
                  <c:v>866.66666666660922</c:v>
                </c:pt>
                <c:pt idx="5195">
                  <c:v>866.83333333327585</c:v>
                </c:pt>
                <c:pt idx="5196">
                  <c:v>866.99999999994247</c:v>
                </c:pt>
                <c:pt idx="5197">
                  <c:v>867.1666666666091</c:v>
                </c:pt>
                <c:pt idx="5198">
                  <c:v>867.33333333327573</c:v>
                </c:pt>
                <c:pt idx="5199">
                  <c:v>867.49999999994236</c:v>
                </c:pt>
                <c:pt idx="5200">
                  <c:v>867.66666666660899</c:v>
                </c:pt>
                <c:pt idx="5201">
                  <c:v>867.83333333327562</c:v>
                </c:pt>
                <c:pt idx="5202">
                  <c:v>867.99999999994225</c:v>
                </c:pt>
                <c:pt idx="5203">
                  <c:v>868.16666666660888</c:v>
                </c:pt>
                <c:pt idx="5204">
                  <c:v>868.3333333332755</c:v>
                </c:pt>
                <c:pt idx="5205">
                  <c:v>868.49999999994213</c:v>
                </c:pt>
                <c:pt idx="5206">
                  <c:v>868.66666666660876</c:v>
                </c:pt>
                <c:pt idx="5207">
                  <c:v>868.83333333327539</c:v>
                </c:pt>
                <c:pt idx="5208">
                  <c:v>868.99999999994202</c:v>
                </c:pt>
                <c:pt idx="5209">
                  <c:v>869.16666666660865</c:v>
                </c:pt>
                <c:pt idx="5210">
                  <c:v>869.33333333327528</c:v>
                </c:pt>
                <c:pt idx="5211">
                  <c:v>869.49999999994191</c:v>
                </c:pt>
                <c:pt idx="5212">
                  <c:v>869.66666666660853</c:v>
                </c:pt>
                <c:pt idx="5213">
                  <c:v>869.83333333327516</c:v>
                </c:pt>
                <c:pt idx="5214">
                  <c:v>869.99999999994179</c:v>
                </c:pt>
                <c:pt idx="5215">
                  <c:v>870.16666666660842</c:v>
                </c:pt>
                <c:pt idx="5216">
                  <c:v>870.33333333327505</c:v>
                </c:pt>
                <c:pt idx="5217">
                  <c:v>870.49999999994168</c:v>
                </c:pt>
                <c:pt idx="5218">
                  <c:v>870.66666666660831</c:v>
                </c:pt>
                <c:pt idx="5219">
                  <c:v>870.83333333327494</c:v>
                </c:pt>
                <c:pt idx="5220">
                  <c:v>870.99999999994156</c:v>
                </c:pt>
                <c:pt idx="5221">
                  <c:v>871.16666666660819</c:v>
                </c:pt>
                <c:pt idx="5222">
                  <c:v>871.33333333327482</c:v>
                </c:pt>
                <c:pt idx="5223">
                  <c:v>871.49999999994145</c:v>
                </c:pt>
                <c:pt idx="5224">
                  <c:v>871.66666666660808</c:v>
                </c:pt>
                <c:pt idx="5225">
                  <c:v>871.83333333327471</c:v>
                </c:pt>
                <c:pt idx="5226">
                  <c:v>871.99999999994134</c:v>
                </c:pt>
                <c:pt idx="5227">
                  <c:v>872.16666666660797</c:v>
                </c:pt>
                <c:pt idx="5228">
                  <c:v>872.3333333332746</c:v>
                </c:pt>
                <c:pt idx="5229">
                  <c:v>872.49999999994122</c:v>
                </c:pt>
                <c:pt idx="5230">
                  <c:v>872.66666666660785</c:v>
                </c:pt>
                <c:pt idx="5231">
                  <c:v>872.83333333327448</c:v>
                </c:pt>
                <c:pt idx="5232">
                  <c:v>872.99999999994111</c:v>
                </c:pt>
                <c:pt idx="5233">
                  <c:v>873.16666666660774</c:v>
                </c:pt>
                <c:pt idx="5234">
                  <c:v>873.33333333327437</c:v>
                </c:pt>
                <c:pt idx="5235">
                  <c:v>873.499999999941</c:v>
                </c:pt>
                <c:pt idx="5236">
                  <c:v>873.66666666660763</c:v>
                </c:pt>
                <c:pt idx="5237">
                  <c:v>873.83333333327425</c:v>
                </c:pt>
                <c:pt idx="5238">
                  <c:v>873.99999999994088</c:v>
                </c:pt>
                <c:pt idx="5239">
                  <c:v>874.16666666660751</c:v>
                </c:pt>
                <c:pt idx="5240">
                  <c:v>874.33333333327414</c:v>
                </c:pt>
                <c:pt idx="5241">
                  <c:v>874.49999999994077</c:v>
                </c:pt>
                <c:pt idx="5242">
                  <c:v>874.6666666666074</c:v>
                </c:pt>
                <c:pt idx="5243">
                  <c:v>874.83333333327403</c:v>
                </c:pt>
                <c:pt idx="5244">
                  <c:v>874.99999999994066</c:v>
                </c:pt>
                <c:pt idx="5245">
                  <c:v>875.16666666660728</c:v>
                </c:pt>
                <c:pt idx="5246">
                  <c:v>875.33333333327391</c:v>
                </c:pt>
                <c:pt idx="5247">
                  <c:v>875.49999999994054</c:v>
                </c:pt>
                <c:pt idx="5248">
                  <c:v>875.66666666660717</c:v>
                </c:pt>
                <c:pt idx="5249">
                  <c:v>875.8333333332738</c:v>
                </c:pt>
                <c:pt idx="5250">
                  <c:v>875.99999999994043</c:v>
                </c:pt>
                <c:pt idx="5251">
                  <c:v>876.16666666660706</c:v>
                </c:pt>
                <c:pt idx="5252">
                  <c:v>876.33333333327369</c:v>
                </c:pt>
                <c:pt idx="5253">
                  <c:v>876.49999999994031</c:v>
                </c:pt>
                <c:pt idx="5254">
                  <c:v>876.66666666660694</c:v>
                </c:pt>
                <c:pt idx="5255">
                  <c:v>876.83333333327357</c:v>
                </c:pt>
                <c:pt idx="5256">
                  <c:v>876.9999999999402</c:v>
                </c:pt>
                <c:pt idx="5257">
                  <c:v>877.16666666660683</c:v>
                </c:pt>
                <c:pt idx="5258">
                  <c:v>877.33333333327346</c:v>
                </c:pt>
                <c:pt idx="5259">
                  <c:v>877.49999999994009</c:v>
                </c:pt>
                <c:pt idx="5260">
                  <c:v>877.66666666660672</c:v>
                </c:pt>
                <c:pt idx="5261">
                  <c:v>877.83333333327334</c:v>
                </c:pt>
                <c:pt idx="5262">
                  <c:v>877.99999999993997</c:v>
                </c:pt>
                <c:pt idx="5263">
                  <c:v>878.1666666666066</c:v>
                </c:pt>
                <c:pt idx="5264">
                  <c:v>878.33333333327323</c:v>
                </c:pt>
                <c:pt idx="5265">
                  <c:v>878.49999999993986</c:v>
                </c:pt>
                <c:pt idx="5266">
                  <c:v>878.66666666660649</c:v>
                </c:pt>
                <c:pt idx="5267">
                  <c:v>878.83333333327312</c:v>
                </c:pt>
                <c:pt idx="5268">
                  <c:v>878.99999999993975</c:v>
                </c:pt>
                <c:pt idx="5269">
                  <c:v>879.16666666660637</c:v>
                </c:pt>
                <c:pt idx="5270">
                  <c:v>879.333333333273</c:v>
                </c:pt>
                <c:pt idx="5271">
                  <c:v>879.49999999993963</c:v>
                </c:pt>
                <c:pt idx="5272">
                  <c:v>879.66666666660626</c:v>
                </c:pt>
                <c:pt idx="5273">
                  <c:v>879.83333333327289</c:v>
                </c:pt>
                <c:pt idx="5274">
                  <c:v>879.99999999993952</c:v>
                </c:pt>
                <c:pt idx="5275">
                  <c:v>880.16666666660615</c:v>
                </c:pt>
                <c:pt idx="5276">
                  <c:v>880.33333333327278</c:v>
                </c:pt>
                <c:pt idx="5277">
                  <c:v>880.4999999999394</c:v>
                </c:pt>
                <c:pt idx="5278">
                  <c:v>880.66666666660603</c:v>
                </c:pt>
                <c:pt idx="5279">
                  <c:v>880.83333333327266</c:v>
                </c:pt>
                <c:pt idx="5280">
                  <c:v>880.99999999993929</c:v>
                </c:pt>
                <c:pt idx="5281">
                  <c:v>881.16666666660592</c:v>
                </c:pt>
                <c:pt idx="5282">
                  <c:v>881.33333333327255</c:v>
                </c:pt>
                <c:pt idx="5283">
                  <c:v>881.49999999993918</c:v>
                </c:pt>
                <c:pt idx="5284">
                  <c:v>881.66666666660581</c:v>
                </c:pt>
                <c:pt idx="5285">
                  <c:v>881.83333333327244</c:v>
                </c:pt>
                <c:pt idx="5286">
                  <c:v>881.99999999993906</c:v>
                </c:pt>
                <c:pt idx="5287">
                  <c:v>882.16666666660569</c:v>
                </c:pt>
                <c:pt idx="5288">
                  <c:v>882.33333333327232</c:v>
                </c:pt>
                <c:pt idx="5289">
                  <c:v>882.49999999993895</c:v>
                </c:pt>
                <c:pt idx="5290">
                  <c:v>882.66666666660558</c:v>
                </c:pt>
                <c:pt idx="5291">
                  <c:v>882.83333333327221</c:v>
                </c:pt>
                <c:pt idx="5292">
                  <c:v>882.99999999993884</c:v>
                </c:pt>
                <c:pt idx="5293">
                  <c:v>883.16666666660547</c:v>
                </c:pt>
                <c:pt idx="5294">
                  <c:v>883.33333333327209</c:v>
                </c:pt>
                <c:pt idx="5295">
                  <c:v>883.49999999993872</c:v>
                </c:pt>
                <c:pt idx="5296">
                  <c:v>883.66666666660535</c:v>
                </c:pt>
                <c:pt idx="5297">
                  <c:v>883.83333333327198</c:v>
                </c:pt>
                <c:pt idx="5298">
                  <c:v>883.99999999993861</c:v>
                </c:pt>
                <c:pt idx="5299">
                  <c:v>884.16666666660524</c:v>
                </c:pt>
                <c:pt idx="5300">
                  <c:v>884.33333333327187</c:v>
                </c:pt>
                <c:pt idx="5301">
                  <c:v>884.4999999999385</c:v>
                </c:pt>
                <c:pt idx="5302">
                  <c:v>884.66666666660512</c:v>
                </c:pt>
                <c:pt idx="5303">
                  <c:v>884.83333333327175</c:v>
                </c:pt>
                <c:pt idx="5304">
                  <c:v>884.99999999993838</c:v>
                </c:pt>
                <c:pt idx="5305">
                  <c:v>885.16666666660501</c:v>
                </c:pt>
                <c:pt idx="5306">
                  <c:v>885.33333333327164</c:v>
                </c:pt>
                <c:pt idx="5307">
                  <c:v>885.49999999993827</c:v>
                </c:pt>
                <c:pt idx="5308">
                  <c:v>885.6666666666049</c:v>
                </c:pt>
                <c:pt idx="5309">
                  <c:v>885.83333333327153</c:v>
                </c:pt>
                <c:pt idx="5310">
                  <c:v>885.99999999993815</c:v>
                </c:pt>
                <c:pt idx="5311">
                  <c:v>886.16666666660478</c:v>
                </c:pt>
                <c:pt idx="5312">
                  <c:v>886.33333333327141</c:v>
                </c:pt>
                <c:pt idx="5313">
                  <c:v>886.49999999993804</c:v>
                </c:pt>
                <c:pt idx="5314">
                  <c:v>886.66666666660467</c:v>
                </c:pt>
                <c:pt idx="5315">
                  <c:v>886.8333333332713</c:v>
                </c:pt>
                <c:pt idx="5316">
                  <c:v>886.99999999993793</c:v>
                </c:pt>
                <c:pt idx="5317">
                  <c:v>887.16666666660456</c:v>
                </c:pt>
                <c:pt idx="5318">
                  <c:v>887.33333333327118</c:v>
                </c:pt>
                <c:pt idx="5319">
                  <c:v>887.49999999993781</c:v>
                </c:pt>
                <c:pt idx="5320">
                  <c:v>887.66666666660444</c:v>
                </c:pt>
                <c:pt idx="5321">
                  <c:v>887.83333333327107</c:v>
                </c:pt>
                <c:pt idx="5322">
                  <c:v>887.9999999999377</c:v>
                </c:pt>
                <c:pt idx="5323">
                  <c:v>888.16666666660433</c:v>
                </c:pt>
                <c:pt idx="5324">
                  <c:v>888.33333333327096</c:v>
                </c:pt>
                <c:pt idx="5325">
                  <c:v>888.49999999993759</c:v>
                </c:pt>
                <c:pt idx="5326">
                  <c:v>888.66666666660421</c:v>
                </c:pt>
                <c:pt idx="5327">
                  <c:v>888.83333333327084</c:v>
                </c:pt>
                <c:pt idx="5328">
                  <c:v>888.99999999993747</c:v>
                </c:pt>
                <c:pt idx="5329">
                  <c:v>889.1666666666041</c:v>
                </c:pt>
                <c:pt idx="5330">
                  <c:v>889.33333333327073</c:v>
                </c:pt>
                <c:pt idx="5331">
                  <c:v>889.49999999993736</c:v>
                </c:pt>
                <c:pt idx="5332">
                  <c:v>889.66666666660399</c:v>
                </c:pt>
                <c:pt idx="5333">
                  <c:v>889.83333333327062</c:v>
                </c:pt>
                <c:pt idx="5334">
                  <c:v>889.99999999993724</c:v>
                </c:pt>
                <c:pt idx="5335">
                  <c:v>890.16666666660387</c:v>
                </c:pt>
                <c:pt idx="5336">
                  <c:v>890.3333333332705</c:v>
                </c:pt>
                <c:pt idx="5337">
                  <c:v>890.49999999993713</c:v>
                </c:pt>
                <c:pt idx="5338">
                  <c:v>890.66666666660376</c:v>
                </c:pt>
                <c:pt idx="5339">
                  <c:v>890.83333333327039</c:v>
                </c:pt>
                <c:pt idx="5340">
                  <c:v>890.99999999993702</c:v>
                </c:pt>
                <c:pt idx="5341">
                  <c:v>891.16666666660365</c:v>
                </c:pt>
                <c:pt idx="5342">
                  <c:v>891.33333333327028</c:v>
                </c:pt>
                <c:pt idx="5343">
                  <c:v>891.4999999999369</c:v>
                </c:pt>
                <c:pt idx="5344">
                  <c:v>891.66666666660353</c:v>
                </c:pt>
                <c:pt idx="5345">
                  <c:v>891.83333333327016</c:v>
                </c:pt>
                <c:pt idx="5346">
                  <c:v>891.99999999993679</c:v>
                </c:pt>
                <c:pt idx="5347">
                  <c:v>892.16666666660342</c:v>
                </c:pt>
                <c:pt idx="5348">
                  <c:v>892.33333333327005</c:v>
                </c:pt>
                <c:pt idx="5349">
                  <c:v>892.49999999993668</c:v>
                </c:pt>
                <c:pt idx="5350">
                  <c:v>892.66666666660331</c:v>
                </c:pt>
                <c:pt idx="5351">
                  <c:v>892.83333333326993</c:v>
                </c:pt>
                <c:pt idx="5352">
                  <c:v>892.99999999993656</c:v>
                </c:pt>
                <c:pt idx="5353">
                  <c:v>893.16666666660319</c:v>
                </c:pt>
                <c:pt idx="5354">
                  <c:v>893.33333333326982</c:v>
                </c:pt>
                <c:pt idx="5355">
                  <c:v>893.49999999993645</c:v>
                </c:pt>
                <c:pt idx="5356">
                  <c:v>893.66666666660308</c:v>
                </c:pt>
                <c:pt idx="5357">
                  <c:v>893.83333333326971</c:v>
                </c:pt>
                <c:pt idx="5358">
                  <c:v>893.99999999993634</c:v>
                </c:pt>
                <c:pt idx="5359">
                  <c:v>894.16666666660296</c:v>
                </c:pt>
                <c:pt idx="5360">
                  <c:v>894.33333333326959</c:v>
                </c:pt>
                <c:pt idx="5361">
                  <c:v>894.49999999993622</c:v>
                </c:pt>
                <c:pt idx="5362">
                  <c:v>894.66666666660285</c:v>
                </c:pt>
                <c:pt idx="5363">
                  <c:v>894.83333333326948</c:v>
                </c:pt>
                <c:pt idx="5364">
                  <c:v>894.99999999993611</c:v>
                </c:pt>
                <c:pt idx="5365">
                  <c:v>895.16666666660274</c:v>
                </c:pt>
                <c:pt idx="5366">
                  <c:v>895.33333333326937</c:v>
                </c:pt>
                <c:pt idx="5367">
                  <c:v>895.49999999993599</c:v>
                </c:pt>
                <c:pt idx="5368">
                  <c:v>895.66666666660262</c:v>
                </c:pt>
                <c:pt idx="5369">
                  <c:v>895.83333333326925</c:v>
                </c:pt>
                <c:pt idx="5370">
                  <c:v>895.99999999993588</c:v>
                </c:pt>
                <c:pt idx="5371">
                  <c:v>896.16666666660251</c:v>
                </c:pt>
                <c:pt idx="5372">
                  <c:v>896.33333333326914</c:v>
                </c:pt>
                <c:pt idx="5373">
                  <c:v>896.49999999993577</c:v>
                </c:pt>
                <c:pt idx="5374">
                  <c:v>896.6666666666024</c:v>
                </c:pt>
                <c:pt idx="5375">
                  <c:v>896.83333333326902</c:v>
                </c:pt>
                <c:pt idx="5376">
                  <c:v>896.99999999993565</c:v>
                </c:pt>
                <c:pt idx="5377">
                  <c:v>897.16666666660228</c:v>
                </c:pt>
                <c:pt idx="5378">
                  <c:v>897.33333333326891</c:v>
                </c:pt>
                <c:pt idx="5379">
                  <c:v>897.49999999993554</c:v>
                </c:pt>
                <c:pt idx="5380">
                  <c:v>897.66666666660217</c:v>
                </c:pt>
                <c:pt idx="5381">
                  <c:v>897.8333333332688</c:v>
                </c:pt>
                <c:pt idx="5382">
                  <c:v>897.99999999993543</c:v>
                </c:pt>
                <c:pt idx="5383">
                  <c:v>898.16666666660205</c:v>
                </c:pt>
                <c:pt idx="5384">
                  <c:v>898.33333333326868</c:v>
                </c:pt>
                <c:pt idx="5385">
                  <c:v>898.49999999993531</c:v>
                </c:pt>
                <c:pt idx="5386">
                  <c:v>898.66666666660194</c:v>
                </c:pt>
                <c:pt idx="5387">
                  <c:v>898.83333333326857</c:v>
                </c:pt>
                <c:pt idx="5388">
                  <c:v>898.9999999999352</c:v>
                </c:pt>
                <c:pt idx="5389">
                  <c:v>899.16666666660183</c:v>
                </c:pt>
                <c:pt idx="5390">
                  <c:v>899.33333333326846</c:v>
                </c:pt>
                <c:pt idx="5391">
                  <c:v>899.49999999993508</c:v>
                </c:pt>
                <c:pt idx="5392">
                  <c:v>899.66666666660171</c:v>
                </c:pt>
                <c:pt idx="5393">
                  <c:v>899.83333333326834</c:v>
                </c:pt>
                <c:pt idx="5394">
                  <c:v>899.99999999993497</c:v>
                </c:pt>
                <c:pt idx="5395">
                  <c:v>900.1666666666016</c:v>
                </c:pt>
                <c:pt idx="5396">
                  <c:v>900.33333333326823</c:v>
                </c:pt>
                <c:pt idx="5397">
                  <c:v>900.49999999993486</c:v>
                </c:pt>
                <c:pt idx="5398">
                  <c:v>900.66666666660149</c:v>
                </c:pt>
                <c:pt idx="5399">
                  <c:v>900.83333333326811</c:v>
                </c:pt>
                <c:pt idx="5400">
                  <c:v>900.99999999993474</c:v>
                </c:pt>
                <c:pt idx="5401">
                  <c:v>901.16666666660137</c:v>
                </c:pt>
                <c:pt idx="5402">
                  <c:v>901.333333333268</c:v>
                </c:pt>
                <c:pt idx="5403">
                  <c:v>901.49999999993463</c:v>
                </c:pt>
                <c:pt idx="5404">
                  <c:v>901.66666666660126</c:v>
                </c:pt>
                <c:pt idx="5405">
                  <c:v>901.83333333326789</c:v>
                </c:pt>
                <c:pt idx="5406">
                  <c:v>901.99999999993452</c:v>
                </c:pt>
                <c:pt idx="5407">
                  <c:v>902.16666666660115</c:v>
                </c:pt>
                <c:pt idx="5408">
                  <c:v>902.33333333326777</c:v>
                </c:pt>
                <c:pt idx="5409">
                  <c:v>902.4999999999344</c:v>
                </c:pt>
                <c:pt idx="5410">
                  <c:v>902.66666666660103</c:v>
                </c:pt>
                <c:pt idx="5411">
                  <c:v>902.83333333326766</c:v>
                </c:pt>
                <c:pt idx="5412">
                  <c:v>902.99999999993429</c:v>
                </c:pt>
                <c:pt idx="5413">
                  <c:v>903.16666666660092</c:v>
                </c:pt>
                <c:pt idx="5414">
                  <c:v>903.33333333326755</c:v>
                </c:pt>
                <c:pt idx="5415">
                  <c:v>903.49999999993418</c:v>
                </c:pt>
                <c:pt idx="5416">
                  <c:v>903.6666666666008</c:v>
                </c:pt>
                <c:pt idx="5417">
                  <c:v>903.83333333326743</c:v>
                </c:pt>
                <c:pt idx="5418">
                  <c:v>903.99999999993406</c:v>
                </c:pt>
                <c:pt idx="5419">
                  <c:v>904.16666666660069</c:v>
                </c:pt>
                <c:pt idx="5420">
                  <c:v>904.33333333326732</c:v>
                </c:pt>
                <c:pt idx="5421">
                  <c:v>904.49999999993395</c:v>
                </c:pt>
                <c:pt idx="5422">
                  <c:v>904.66666666660058</c:v>
                </c:pt>
                <c:pt idx="5423">
                  <c:v>904.83333333326721</c:v>
                </c:pt>
                <c:pt idx="5424">
                  <c:v>904.99999999993383</c:v>
                </c:pt>
                <c:pt idx="5425">
                  <c:v>905.16666666660046</c:v>
                </c:pt>
                <c:pt idx="5426">
                  <c:v>905.33333333326709</c:v>
                </c:pt>
                <c:pt idx="5427">
                  <c:v>905.49999999993372</c:v>
                </c:pt>
                <c:pt idx="5428">
                  <c:v>905.66666666660035</c:v>
                </c:pt>
                <c:pt idx="5429">
                  <c:v>905.83333333326698</c:v>
                </c:pt>
                <c:pt idx="5430">
                  <c:v>905.99999999993361</c:v>
                </c:pt>
                <c:pt idx="5431">
                  <c:v>906.16666666660024</c:v>
                </c:pt>
                <c:pt idx="5432">
                  <c:v>906.33333333326686</c:v>
                </c:pt>
                <c:pt idx="5433">
                  <c:v>906.49999999993349</c:v>
                </c:pt>
                <c:pt idx="5434">
                  <c:v>906.66666666660012</c:v>
                </c:pt>
                <c:pt idx="5435">
                  <c:v>906.83333333326675</c:v>
                </c:pt>
                <c:pt idx="5436">
                  <c:v>906.99999999993338</c:v>
                </c:pt>
                <c:pt idx="5437">
                  <c:v>907.16666666660001</c:v>
                </c:pt>
                <c:pt idx="5438">
                  <c:v>907.33333333326664</c:v>
                </c:pt>
                <c:pt idx="5439">
                  <c:v>907.49999999993327</c:v>
                </c:pt>
                <c:pt idx="5440">
                  <c:v>907.66666666659989</c:v>
                </c:pt>
                <c:pt idx="5441">
                  <c:v>907.83333333326652</c:v>
                </c:pt>
                <c:pt idx="5442">
                  <c:v>907.99999999993315</c:v>
                </c:pt>
                <c:pt idx="5443">
                  <c:v>908.16666666659978</c:v>
                </c:pt>
                <c:pt idx="5444">
                  <c:v>908.33333333326641</c:v>
                </c:pt>
                <c:pt idx="5445">
                  <c:v>908.49999999993304</c:v>
                </c:pt>
                <c:pt idx="5446">
                  <c:v>908.66666666659967</c:v>
                </c:pt>
                <c:pt idx="5447">
                  <c:v>908.8333333332663</c:v>
                </c:pt>
                <c:pt idx="5448">
                  <c:v>908.99999999993292</c:v>
                </c:pt>
                <c:pt idx="5449">
                  <c:v>909.16666666659955</c:v>
                </c:pt>
                <c:pt idx="5450">
                  <c:v>909.33333333326618</c:v>
                </c:pt>
                <c:pt idx="5451">
                  <c:v>909.49999999993281</c:v>
                </c:pt>
                <c:pt idx="5452">
                  <c:v>909.66666666659944</c:v>
                </c:pt>
                <c:pt idx="5453">
                  <c:v>909.83333333326607</c:v>
                </c:pt>
                <c:pt idx="5454">
                  <c:v>909.9999999999327</c:v>
                </c:pt>
                <c:pt idx="5455">
                  <c:v>910.16666666659933</c:v>
                </c:pt>
                <c:pt idx="5456">
                  <c:v>910.33333333326595</c:v>
                </c:pt>
                <c:pt idx="5457">
                  <c:v>910.49999999993258</c:v>
                </c:pt>
                <c:pt idx="5458">
                  <c:v>910.66666666659921</c:v>
                </c:pt>
                <c:pt idx="5459">
                  <c:v>910.83333333326584</c:v>
                </c:pt>
                <c:pt idx="5460">
                  <c:v>910.99999999993247</c:v>
                </c:pt>
                <c:pt idx="5461">
                  <c:v>911.1666666665991</c:v>
                </c:pt>
                <c:pt idx="5462">
                  <c:v>911.33333333326573</c:v>
                </c:pt>
                <c:pt idx="5463">
                  <c:v>911.49999999993236</c:v>
                </c:pt>
                <c:pt idx="5464">
                  <c:v>911.66666666659899</c:v>
                </c:pt>
                <c:pt idx="5465">
                  <c:v>911.83333333326561</c:v>
                </c:pt>
                <c:pt idx="5466">
                  <c:v>911.99999999993224</c:v>
                </c:pt>
                <c:pt idx="5467">
                  <c:v>912.16666666659887</c:v>
                </c:pt>
                <c:pt idx="5468">
                  <c:v>912.3333333332655</c:v>
                </c:pt>
                <c:pt idx="5469">
                  <c:v>912.49999999993213</c:v>
                </c:pt>
                <c:pt idx="5470">
                  <c:v>912.66666666659876</c:v>
                </c:pt>
                <c:pt idx="5471">
                  <c:v>912.83333333326539</c:v>
                </c:pt>
                <c:pt idx="5472">
                  <c:v>912.99999999993202</c:v>
                </c:pt>
                <c:pt idx="5473">
                  <c:v>913.16666666659864</c:v>
                </c:pt>
                <c:pt idx="5474">
                  <c:v>913.33333333326527</c:v>
                </c:pt>
                <c:pt idx="5475">
                  <c:v>913.4999999999319</c:v>
                </c:pt>
                <c:pt idx="5476">
                  <c:v>913.66666666659853</c:v>
                </c:pt>
                <c:pt idx="5477">
                  <c:v>913.83333333326516</c:v>
                </c:pt>
                <c:pt idx="5478">
                  <c:v>913.99999999993179</c:v>
                </c:pt>
                <c:pt idx="5479">
                  <c:v>914.16666666659842</c:v>
                </c:pt>
                <c:pt idx="5480">
                  <c:v>914.33333333326505</c:v>
                </c:pt>
                <c:pt idx="5481">
                  <c:v>914.49999999993167</c:v>
                </c:pt>
                <c:pt idx="5482">
                  <c:v>914.6666666665983</c:v>
                </c:pt>
                <c:pt idx="5483">
                  <c:v>914.83333333326493</c:v>
                </c:pt>
                <c:pt idx="5484">
                  <c:v>914.99999999993156</c:v>
                </c:pt>
                <c:pt idx="5485">
                  <c:v>915.16666666659819</c:v>
                </c:pt>
                <c:pt idx="5486">
                  <c:v>915.33333333326482</c:v>
                </c:pt>
                <c:pt idx="5487">
                  <c:v>915.49999999993145</c:v>
                </c:pt>
                <c:pt idx="5488">
                  <c:v>915.66666666659808</c:v>
                </c:pt>
                <c:pt idx="5489">
                  <c:v>915.8333333332647</c:v>
                </c:pt>
                <c:pt idx="5490">
                  <c:v>915.99999999993133</c:v>
                </c:pt>
                <c:pt idx="5491">
                  <c:v>916.16666666659796</c:v>
                </c:pt>
                <c:pt idx="5492">
                  <c:v>916.33333333326459</c:v>
                </c:pt>
                <c:pt idx="5493">
                  <c:v>916.49999999993122</c:v>
                </c:pt>
                <c:pt idx="5494">
                  <c:v>916.66666666659785</c:v>
                </c:pt>
                <c:pt idx="5495">
                  <c:v>916.83333333326448</c:v>
                </c:pt>
                <c:pt idx="5496">
                  <c:v>916.99999999993111</c:v>
                </c:pt>
                <c:pt idx="5497">
                  <c:v>917.16666666659773</c:v>
                </c:pt>
                <c:pt idx="5498">
                  <c:v>917.33333333326436</c:v>
                </c:pt>
                <c:pt idx="5499">
                  <c:v>917.49999999993099</c:v>
                </c:pt>
                <c:pt idx="5500">
                  <c:v>917.66666666659762</c:v>
                </c:pt>
                <c:pt idx="5501">
                  <c:v>917.83333333326425</c:v>
                </c:pt>
                <c:pt idx="5502">
                  <c:v>917.99999999993088</c:v>
                </c:pt>
                <c:pt idx="5503">
                  <c:v>918.16666666659751</c:v>
                </c:pt>
                <c:pt idx="5504">
                  <c:v>918.33333333326414</c:v>
                </c:pt>
                <c:pt idx="5505">
                  <c:v>918.49999999993076</c:v>
                </c:pt>
                <c:pt idx="5506">
                  <c:v>918.66666666659739</c:v>
                </c:pt>
                <c:pt idx="5507">
                  <c:v>918.83333333326402</c:v>
                </c:pt>
                <c:pt idx="5508">
                  <c:v>918.99999999993065</c:v>
                </c:pt>
                <c:pt idx="5509">
                  <c:v>919.16666666659728</c:v>
                </c:pt>
                <c:pt idx="5510">
                  <c:v>919.33333333326391</c:v>
                </c:pt>
                <c:pt idx="5511">
                  <c:v>919.49999999993054</c:v>
                </c:pt>
                <c:pt idx="5512">
                  <c:v>919.66666666659717</c:v>
                </c:pt>
                <c:pt idx="5513">
                  <c:v>919.83333333326379</c:v>
                </c:pt>
                <c:pt idx="5514">
                  <c:v>919.99999999993042</c:v>
                </c:pt>
                <c:pt idx="5515">
                  <c:v>920.16666666659705</c:v>
                </c:pt>
                <c:pt idx="5516">
                  <c:v>920.33333333326368</c:v>
                </c:pt>
                <c:pt idx="5517">
                  <c:v>920.49999999993031</c:v>
                </c:pt>
                <c:pt idx="5518">
                  <c:v>920.66666666659694</c:v>
                </c:pt>
                <c:pt idx="5519">
                  <c:v>920.83333333326357</c:v>
                </c:pt>
                <c:pt idx="5520">
                  <c:v>920.9999999999302</c:v>
                </c:pt>
                <c:pt idx="5521">
                  <c:v>921.16666666659683</c:v>
                </c:pt>
                <c:pt idx="5522">
                  <c:v>921.33333333326345</c:v>
                </c:pt>
                <c:pt idx="5523">
                  <c:v>921.49999999993008</c:v>
                </c:pt>
                <c:pt idx="5524">
                  <c:v>921.66666666659671</c:v>
                </c:pt>
                <c:pt idx="5525">
                  <c:v>921.83333333326334</c:v>
                </c:pt>
                <c:pt idx="5526">
                  <c:v>921.99999999992997</c:v>
                </c:pt>
                <c:pt idx="5527">
                  <c:v>922.1666666665966</c:v>
                </c:pt>
                <c:pt idx="5528">
                  <c:v>922.33333333326323</c:v>
                </c:pt>
                <c:pt idx="5529">
                  <c:v>922.49999999992986</c:v>
                </c:pt>
                <c:pt idx="5530">
                  <c:v>922.66666666659648</c:v>
                </c:pt>
                <c:pt idx="5531">
                  <c:v>922.83333333326311</c:v>
                </c:pt>
                <c:pt idx="5532">
                  <c:v>922.99999999992974</c:v>
                </c:pt>
                <c:pt idx="5533">
                  <c:v>923.16666666659637</c:v>
                </c:pt>
                <c:pt idx="5534">
                  <c:v>923.333333333263</c:v>
                </c:pt>
                <c:pt idx="5535">
                  <c:v>923.49999999992963</c:v>
                </c:pt>
                <c:pt idx="5536">
                  <c:v>923.66666666659626</c:v>
                </c:pt>
                <c:pt idx="5537">
                  <c:v>923.83333333326289</c:v>
                </c:pt>
                <c:pt idx="5538">
                  <c:v>923.99999999992951</c:v>
                </c:pt>
                <c:pt idx="5539">
                  <c:v>924.16666666659614</c:v>
                </c:pt>
                <c:pt idx="5540">
                  <c:v>924.33333333326277</c:v>
                </c:pt>
                <c:pt idx="5541">
                  <c:v>924.4999999999294</c:v>
                </c:pt>
                <c:pt idx="5542">
                  <c:v>924.66666666659603</c:v>
                </c:pt>
                <c:pt idx="5543">
                  <c:v>924.83333333326266</c:v>
                </c:pt>
                <c:pt idx="5544">
                  <c:v>924.99999999992929</c:v>
                </c:pt>
                <c:pt idx="5545">
                  <c:v>925.16666666659592</c:v>
                </c:pt>
                <c:pt idx="5546">
                  <c:v>925.33333333326254</c:v>
                </c:pt>
                <c:pt idx="5547">
                  <c:v>925.49999999992917</c:v>
                </c:pt>
                <c:pt idx="5548">
                  <c:v>925.6666666665958</c:v>
                </c:pt>
                <c:pt idx="5549">
                  <c:v>925.83333333326243</c:v>
                </c:pt>
                <c:pt idx="5550">
                  <c:v>925.99999999992906</c:v>
                </c:pt>
                <c:pt idx="5551">
                  <c:v>926.16666666659569</c:v>
                </c:pt>
                <c:pt idx="5552">
                  <c:v>926.33333333326232</c:v>
                </c:pt>
                <c:pt idx="5553">
                  <c:v>926.49999999992895</c:v>
                </c:pt>
                <c:pt idx="5554">
                  <c:v>926.66666666659557</c:v>
                </c:pt>
                <c:pt idx="5555">
                  <c:v>926.8333333332622</c:v>
                </c:pt>
                <c:pt idx="5556">
                  <c:v>926.99999999992883</c:v>
                </c:pt>
                <c:pt idx="5557">
                  <c:v>927.16666666659546</c:v>
                </c:pt>
                <c:pt idx="5558">
                  <c:v>927.33333333326209</c:v>
                </c:pt>
                <c:pt idx="5559">
                  <c:v>927.49999999992872</c:v>
                </c:pt>
                <c:pt idx="5560">
                  <c:v>927.66666666659535</c:v>
                </c:pt>
                <c:pt idx="5561">
                  <c:v>927.83333333326198</c:v>
                </c:pt>
                <c:pt idx="5562">
                  <c:v>927.9999999999286</c:v>
                </c:pt>
                <c:pt idx="5563">
                  <c:v>928.16666666659523</c:v>
                </c:pt>
                <c:pt idx="5564">
                  <c:v>928.33333333326186</c:v>
                </c:pt>
                <c:pt idx="5565">
                  <c:v>928.49999999992849</c:v>
                </c:pt>
                <c:pt idx="5566">
                  <c:v>928.66666666659512</c:v>
                </c:pt>
                <c:pt idx="5567">
                  <c:v>928.83333333326175</c:v>
                </c:pt>
                <c:pt idx="5568">
                  <c:v>928.99999999992838</c:v>
                </c:pt>
                <c:pt idx="5569">
                  <c:v>929.16666666659501</c:v>
                </c:pt>
                <c:pt idx="5570">
                  <c:v>929.33333333326163</c:v>
                </c:pt>
                <c:pt idx="5571">
                  <c:v>929.49999999992826</c:v>
                </c:pt>
                <c:pt idx="5572">
                  <c:v>929.66666666659489</c:v>
                </c:pt>
                <c:pt idx="5573">
                  <c:v>929.83333333326152</c:v>
                </c:pt>
                <c:pt idx="5574">
                  <c:v>929.99999999992815</c:v>
                </c:pt>
                <c:pt idx="5575">
                  <c:v>930.16666666659478</c:v>
                </c:pt>
                <c:pt idx="5576">
                  <c:v>930.33333333326141</c:v>
                </c:pt>
                <c:pt idx="5577">
                  <c:v>930.49999999992804</c:v>
                </c:pt>
                <c:pt idx="5578">
                  <c:v>930.66666666659467</c:v>
                </c:pt>
                <c:pt idx="5579">
                  <c:v>930.83333333326129</c:v>
                </c:pt>
                <c:pt idx="5580">
                  <c:v>930.99999999992792</c:v>
                </c:pt>
                <c:pt idx="5581">
                  <c:v>931.16666666659455</c:v>
                </c:pt>
                <c:pt idx="5582">
                  <c:v>931.33333333326118</c:v>
                </c:pt>
                <c:pt idx="5583">
                  <c:v>931.49999999992781</c:v>
                </c:pt>
                <c:pt idx="5584">
                  <c:v>931.66666666659444</c:v>
                </c:pt>
                <c:pt idx="5585">
                  <c:v>931.83333333326107</c:v>
                </c:pt>
                <c:pt idx="5586">
                  <c:v>931.9999999999277</c:v>
                </c:pt>
                <c:pt idx="5587">
                  <c:v>932.16666666659432</c:v>
                </c:pt>
                <c:pt idx="5588">
                  <c:v>932.33333333326095</c:v>
                </c:pt>
                <c:pt idx="5589">
                  <c:v>932.49999999992758</c:v>
                </c:pt>
                <c:pt idx="5590">
                  <c:v>932.66666666659421</c:v>
                </c:pt>
                <c:pt idx="5591">
                  <c:v>932.83333333326084</c:v>
                </c:pt>
                <c:pt idx="5592">
                  <c:v>932.99999999992747</c:v>
                </c:pt>
                <c:pt idx="5593">
                  <c:v>933.1666666665941</c:v>
                </c:pt>
                <c:pt idx="5594">
                  <c:v>933.33333333326073</c:v>
                </c:pt>
                <c:pt idx="5595">
                  <c:v>933.49999999992735</c:v>
                </c:pt>
                <c:pt idx="5596">
                  <c:v>933.66666666659398</c:v>
                </c:pt>
                <c:pt idx="5597">
                  <c:v>933.83333333326061</c:v>
                </c:pt>
                <c:pt idx="5598">
                  <c:v>933.99999999992724</c:v>
                </c:pt>
                <c:pt idx="5599">
                  <c:v>934.16666666659387</c:v>
                </c:pt>
                <c:pt idx="5600">
                  <c:v>934.3333333332605</c:v>
                </c:pt>
                <c:pt idx="5601">
                  <c:v>934.49999999992713</c:v>
                </c:pt>
                <c:pt idx="5602">
                  <c:v>934.66666666659376</c:v>
                </c:pt>
                <c:pt idx="5603">
                  <c:v>934.83333333326038</c:v>
                </c:pt>
                <c:pt idx="5604">
                  <c:v>934.99999999992701</c:v>
                </c:pt>
                <c:pt idx="5605">
                  <c:v>935.16666666659364</c:v>
                </c:pt>
                <c:pt idx="5606">
                  <c:v>935.33333333326027</c:v>
                </c:pt>
                <c:pt idx="5607">
                  <c:v>935.4999999999269</c:v>
                </c:pt>
                <c:pt idx="5608">
                  <c:v>935.66666666659353</c:v>
                </c:pt>
                <c:pt idx="5609">
                  <c:v>935.83333333326016</c:v>
                </c:pt>
                <c:pt idx="5610">
                  <c:v>935.99999999992679</c:v>
                </c:pt>
                <c:pt idx="5611">
                  <c:v>936.16666666659341</c:v>
                </c:pt>
                <c:pt idx="5612">
                  <c:v>936.33333333326004</c:v>
                </c:pt>
                <c:pt idx="5613">
                  <c:v>936.49999999992667</c:v>
                </c:pt>
                <c:pt idx="5614">
                  <c:v>936.6666666665933</c:v>
                </c:pt>
                <c:pt idx="5615">
                  <c:v>936.83333333325993</c:v>
                </c:pt>
                <c:pt idx="5616">
                  <c:v>936.99999999992656</c:v>
                </c:pt>
                <c:pt idx="5617">
                  <c:v>937.16666666659319</c:v>
                </c:pt>
                <c:pt idx="5618">
                  <c:v>937.33333333325982</c:v>
                </c:pt>
                <c:pt idx="5619">
                  <c:v>937.49999999992644</c:v>
                </c:pt>
                <c:pt idx="5620">
                  <c:v>937.66666666659307</c:v>
                </c:pt>
                <c:pt idx="5621">
                  <c:v>937.8333333332597</c:v>
                </c:pt>
                <c:pt idx="5622">
                  <c:v>937.99999999992633</c:v>
                </c:pt>
                <c:pt idx="5623">
                  <c:v>938.16666666659296</c:v>
                </c:pt>
                <c:pt idx="5624">
                  <c:v>938.33333333325959</c:v>
                </c:pt>
                <c:pt idx="5625">
                  <c:v>938.49999999992622</c:v>
                </c:pt>
                <c:pt idx="5626">
                  <c:v>938.66666666659285</c:v>
                </c:pt>
                <c:pt idx="5627">
                  <c:v>938.83333333325947</c:v>
                </c:pt>
                <c:pt idx="5628">
                  <c:v>938.9999999999261</c:v>
                </c:pt>
                <c:pt idx="5629">
                  <c:v>939.16666666659273</c:v>
                </c:pt>
                <c:pt idx="5630">
                  <c:v>939.33333333325936</c:v>
                </c:pt>
                <c:pt idx="5631">
                  <c:v>939.49999999992599</c:v>
                </c:pt>
                <c:pt idx="5632">
                  <c:v>939.66666666659262</c:v>
                </c:pt>
                <c:pt idx="5633">
                  <c:v>939.83333333325925</c:v>
                </c:pt>
                <c:pt idx="5634">
                  <c:v>939.99999999992588</c:v>
                </c:pt>
                <c:pt idx="5635">
                  <c:v>940.1666666665925</c:v>
                </c:pt>
                <c:pt idx="5636">
                  <c:v>940.33333333325913</c:v>
                </c:pt>
                <c:pt idx="5637">
                  <c:v>940.49999999992576</c:v>
                </c:pt>
                <c:pt idx="5638">
                  <c:v>940.66666666659239</c:v>
                </c:pt>
                <c:pt idx="5639">
                  <c:v>940.83333333325902</c:v>
                </c:pt>
                <c:pt idx="5640">
                  <c:v>940.99999999992565</c:v>
                </c:pt>
                <c:pt idx="5641">
                  <c:v>941.16666666659228</c:v>
                </c:pt>
                <c:pt idx="5642">
                  <c:v>941.33333333325891</c:v>
                </c:pt>
                <c:pt idx="5643">
                  <c:v>941.49999999992554</c:v>
                </c:pt>
                <c:pt idx="5644">
                  <c:v>941.66666666659216</c:v>
                </c:pt>
                <c:pt idx="5645">
                  <c:v>941.83333333325879</c:v>
                </c:pt>
                <c:pt idx="5646">
                  <c:v>941.99999999992542</c:v>
                </c:pt>
                <c:pt idx="5647">
                  <c:v>942.16666666659205</c:v>
                </c:pt>
                <c:pt idx="5648">
                  <c:v>942.33333333325868</c:v>
                </c:pt>
                <c:pt idx="5649">
                  <c:v>942.49999999992531</c:v>
                </c:pt>
                <c:pt idx="5650">
                  <c:v>942.66666666659194</c:v>
                </c:pt>
                <c:pt idx="5651">
                  <c:v>942.83333333325857</c:v>
                </c:pt>
                <c:pt idx="5652">
                  <c:v>942.99999999992519</c:v>
                </c:pt>
                <c:pt idx="5653">
                  <c:v>943.16666666659182</c:v>
                </c:pt>
                <c:pt idx="5654">
                  <c:v>943.33333333325845</c:v>
                </c:pt>
                <c:pt idx="5655">
                  <c:v>943.49999999992508</c:v>
                </c:pt>
                <c:pt idx="5656">
                  <c:v>943.66666666659171</c:v>
                </c:pt>
                <c:pt idx="5657">
                  <c:v>943.83333333325834</c:v>
                </c:pt>
                <c:pt idx="5658">
                  <c:v>943.99999999992497</c:v>
                </c:pt>
                <c:pt idx="5659">
                  <c:v>944.1666666665916</c:v>
                </c:pt>
                <c:pt idx="5660">
                  <c:v>944.33333333325822</c:v>
                </c:pt>
                <c:pt idx="5661">
                  <c:v>944.49999999992485</c:v>
                </c:pt>
                <c:pt idx="5662">
                  <c:v>944.66666666659148</c:v>
                </c:pt>
                <c:pt idx="5663">
                  <c:v>944.83333333325811</c:v>
                </c:pt>
                <c:pt idx="5664">
                  <c:v>944.99999999992474</c:v>
                </c:pt>
                <c:pt idx="5665">
                  <c:v>945.16666666659137</c:v>
                </c:pt>
                <c:pt idx="5666">
                  <c:v>945.333333333258</c:v>
                </c:pt>
                <c:pt idx="5667">
                  <c:v>945.49999999992463</c:v>
                </c:pt>
                <c:pt idx="5668">
                  <c:v>945.66666666659125</c:v>
                </c:pt>
                <c:pt idx="5669">
                  <c:v>945.83333333325788</c:v>
                </c:pt>
                <c:pt idx="5670">
                  <c:v>945.99999999992451</c:v>
                </c:pt>
                <c:pt idx="5671">
                  <c:v>946.16666666659114</c:v>
                </c:pt>
                <c:pt idx="5672">
                  <c:v>946.33333333325777</c:v>
                </c:pt>
                <c:pt idx="5673">
                  <c:v>946.4999999999244</c:v>
                </c:pt>
                <c:pt idx="5674">
                  <c:v>946.66666666659103</c:v>
                </c:pt>
                <c:pt idx="5675">
                  <c:v>946.83333333325766</c:v>
                </c:pt>
                <c:pt idx="5676">
                  <c:v>946.99999999992428</c:v>
                </c:pt>
                <c:pt idx="5677">
                  <c:v>947.16666666659091</c:v>
                </c:pt>
                <c:pt idx="5678">
                  <c:v>947.33333333325754</c:v>
                </c:pt>
                <c:pt idx="5679">
                  <c:v>947.49999999992417</c:v>
                </c:pt>
                <c:pt idx="5680">
                  <c:v>947.6666666665908</c:v>
                </c:pt>
                <c:pt idx="5681">
                  <c:v>947.83333333325743</c:v>
                </c:pt>
                <c:pt idx="5682">
                  <c:v>947.99999999992406</c:v>
                </c:pt>
                <c:pt idx="5683">
                  <c:v>948.16666666659069</c:v>
                </c:pt>
                <c:pt idx="5684">
                  <c:v>948.33333333325731</c:v>
                </c:pt>
                <c:pt idx="5685">
                  <c:v>948.49999999992394</c:v>
                </c:pt>
                <c:pt idx="5686">
                  <c:v>948.66666666659057</c:v>
                </c:pt>
                <c:pt idx="5687">
                  <c:v>948.8333333332572</c:v>
                </c:pt>
                <c:pt idx="5688">
                  <c:v>948.99999999992383</c:v>
                </c:pt>
                <c:pt idx="5689">
                  <c:v>949.16666666659046</c:v>
                </c:pt>
                <c:pt idx="5690">
                  <c:v>949.33333333325709</c:v>
                </c:pt>
                <c:pt idx="5691">
                  <c:v>949.49999999992372</c:v>
                </c:pt>
                <c:pt idx="5692">
                  <c:v>949.66666666659034</c:v>
                </c:pt>
                <c:pt idx="5693">
                  <c:v>949.83333333325697</c:v>
                </c:pt>
                <c:pt idx="5694">
                  <c:v>949.9999999999236</c:v>
                </c:pt>
                <c:pt idx="5695">
                  <c:v>950.16666666659023</c:v>
                </c:pt>
                <c:pt idx="5696">
                  <c:v>950.33333333325686</c:v>
                </c:pt>
                <c:pt idx="5697">
                  <c:v>950.49999999992349</c:v>
                </c:pt>
                <c:pt idx="5698">
                  <c:v>950.66666666659012</c:v>
                </c:pt>
                <c:pt idx="5699">
                  <c:v>950.83333333325675</c:v>
                </c:pt>
                <c:pt idx="5700">
                  <c:v>950.99999999992338</c:v>
                </c:pt>
                <c:pt idx="5701">
                  <c:v>951.16666666659</c:v>
                </c:pt>
                <c:pt idx="5702">
                  <c:v>951.33333333325663</c:v>
                </c:pt>
                <c:pt idx="5703">
                  <c:v>951.49999999992326</c:v>
                </c:pt>
                <c:pt idx="5704">
                  <c:v>951.66666666658989</c:v>
                </c:pt>
                <c:pt idx="5705">
                  <c:v>951.83333333325652</c:v>
                </c:pt>
                <c:pt idx="5706">
                  <c:v>951.99999999992315</c:v>
                </c:pt>
                <c:pt idx="5707">
                  <c:v>952.16666666658978</c:v>
                </c:pt>
                <c:pt idx="5708">
                  <c:v>952.33333333325641</c:v>
                </c:pt>
                <c:pt idx="5709">
                  <c:v>952.49999999992303</c:v>
                </c:pt>
                <c:pt idx="5710">
                  <c:v>952.66666666658966</c:v>
                </c:pt>
                <c:pt idx="5711">
                  <c:v>952.83333333325629</c:v>
                </c:pt>
                <c:pt idx="5712">
                  <c:v>952.99999999992292</c:v>
                </c:pt>
                <c:pt idx="5713">
                  <c:v>953.16666666658955</c:v>
                </c:pt>
                <c:pt idx="5714">
                  <c:v>953.33333333325618</c:v>
                </c:pt>
                <c:pt idx="5715">
                  <c:v>953.49999999992281</c:v>
                </c:pt>
                <c:pt idx="5716">
                  <c:v>953.66666666658944</c:v>
                </c:pt>
                <c:pt idx="5717">
                  <c:v>953.83333333325606</c:v>
                </c:pt>
                <c:pt idx="5718">
                  <c:v>953.99999999992269</c:v>
                </c:pt>
                <c:pt idx="5719">
                  <c:v>954.16666666658932</c:v>
                </c:pt>
                <c:pt idx="5720">
                  <c:v>954.33333333325595</c:v>
                </c:pt>
                <c:pt idx="5721">
                  <c:v>954.49999999992258</c:v>
                </c:pt>
                <c:pt idx="5722">
                  <c:v>954.66666666658921</c:v>
                </c:pt>
                <c:pt idx="5723">
                  <c:v>954.83333333325584</c:v>
                </c:pt>
                <c:pt idx="5724">
                  <c:v>954.99999999992247</c:v>
                </c:pt>
                <c:pt idx="5725">
                  <c:v>955.16666666658909</c:v>
                </c:pt>
                <c:pt idx="5726">
                  <c:v>955.33333333325572</c:v>
                </c:pt>
                <c:pt idx="5727">
                  <c:v>955.49999999992235</c:v>
                </c:pt>
                <c:pt idx="5728">
                  <c:v>955.66666666658898</c:v>
                </c:pt>
                <c:pt idx="5729">
                  <c:v>955.83333333325561</c:v>
                </c:pt>
                <c:pt idx="5730">
                  <c:v>955.99999999992224</c:v>
                </c:pt>
                <c:pt idx="5731">
                  <c:v>956.16666666658887</c:v>
                </c:pt>
                <c:pt idx="5732">
                  <c:v>956.3333333332555</c:v>
                </c:pt>
                <c:pt idx="5733">
                  <c:v>956.49999999992212</c:v>
                </c:pt>
                <c:pt idx="5734">
                  <c:v>956.66666666658875</c:v>
                </c:pt>
                <c:pt idx="5735">
                  <c:v>956.83333333325538</c:v>
                </c:pt>
                <c:pt idx="5736">
                  <c:v>956.99999999992201</c:v>
                </c:pt>
                <c:pt idx="5737">
                  <c:v>957.16666666658864</c:v>
                </c:pt>
                <c:pt idx="5738">
                  <c:v>957.33333333325527</c:v>
                </c:pt>
                <c:pt idx="5739">
                  <c:v>957.4999999999219</c:v>
                </c:pt>
                <c:pt idx="5740">
                  <c:v>957.66666666658853</c:v>
                </c:pt>
                <c:pt idx="5741">
                  <c:v>957.83333333325515</c:v>
                </c:pt>
                <c:pt idx="5742">
                  <c:v>957.99999999992178</c:v>
                </c:pt>
                <c:pt idx="5743">
                  <c:v>958.16666666658841</c:v>
                </c:pt>
                <c:pt idx="5744">
                  <c:v>958.33333333325504</c:v>
                </c:pt>
                <c:pt idx="5745">
                  <c:v>958.49999999992167</c:v>
                </c:pt>
                <c:pt idx="5746">
                  <c:v>958.6666666665883</c:v>
                </c:pt>
                <c:pt idx="5747">
                  <c:v>958.83333333325493</c:v>
                </c:pt>
                <c:pt idx="5748">
                  <c:v>958.99999999992156</c:v>
                </c:pt>
                <c:pt idx="5749">
                  <c:v>959.16666666658818</c:v>
                </c:pt>
                <c:pt idx="5750">
                  <c:v>959.33333333325481</c:v>
                </c:pt>
                <c:pt idx="5751">
                  <c:v>959.49999999992144</c:v>
                </c:pt>
                <c:pt idx="5752">
                  <c:v>959.66666666658807</c:v>
                </c:pt>
                <c:pt idx="5753">
                  <c:v>959.8333333332547</c:v>
                </c:pt>
                <c:pt idx="5754">
                  <c:v>959.99999999992133</c:v>
                </c:pt>
                <c:pt idx="5755">
                  <c:v>960.16666666658796</c:v>
                </c:pt>
                <c:pt idx="5756">
                  <c:v>960.33333333325459</c:v>
                </c:pt>
                <c:pt idx="5757">
                  <c:v>960.49999999992122</c:v>
                </c:pt>
                <c:pt idx="5758">
                  <c:v>960.66666666658784</c:v>
                </c:pt>
                <c:pt idx="5759">
                  <c:v>960.83333333325447</c:v>
                </c:pt>
                <c:pt idx="5760">
                  <c:v>960.9999999999211</c:v>
                </c:pt>
                <c:pt idx="5761">
                  <c:v>961.16666666658773</c:v>
                </c:pt>
                <c:pt idx="5762">
                  <c:v>961.33333333325436</c:v>
                </c:pt>
                <c:pt idx="5763">
                  <c:v>961.49999999992099</c:v>
                </c:pt>
                <c:pt idx="5764">
                  <c:v>961.66666666658762</c:v>
                </c:pt>
                <c:pt idx="5765">
                  <c:v>961.83333333325425</c:v>
                </c:pt>
                <c:pt idx="5766">
                  <c:v>961.99999999992087</c:v>
                </c:pt>
                <c:pt idx="5767">
                  <c:v>962.1666666665875</c:v>
                </c:pt>
                <c:pt idx="5768">
                  <c:v>962.33333333325413</c:v>
                </c:pt>
                <c:pt idx="5769">
                  <c:v>962.49999999992076</c:v>
                </c:pt>
                <c:pt idx="5770">
                  <c:v>962.66666666658739</c:v>
                </c:pt>
                <c:pt idx="5771">
                  <c:v>962.83333333325402</c:v>
                </c:pt>
                <c:pt idx="5772">
                  <c:v>962.99999999992065</c:v>
                </c:pt>
                <c:pt idx="5773">
                  <c:v>963.16666666658728</c:v>
                </c:pt>
                <c:pt idx="5774">
                  <c:v>963.3333333332539</c:v>
                </c:pt>
                <c:pt idx="5775">
                  <c:v>963.49999999992053</c:v>
                </c:pt>
                <c:pt idx="5776">
                  <c:v>963.66666666658716</c:v>
                </c:pt>
                <c:pt idx="5777">
                  <c:v>963.83333333325379</c:v>
                </c:pt>
                <c:pt idx="5778">
                  <c:v>963.99999999992042</c:v>
                </c:pt>
                <c:pt idx="5779">
                  <c:v>964.16666666658705</c:v>
                </c:pt>
                <c:pt idx="5780">
                  <c:v>964.33333333325368</c:v>
                </c:pt>
                <c:pt idx="5781">
                  <c:v>964.49999999992031</c:v>
                </c:pt>
                <c:pt idx="5782">
                  <c:v>964.66666666658693</c:v>
                </c:pt>
                <c:pt idx="5783">
                  <c:v>964.83333333325356</c:v>
                </c:pt>
                <c:pt idx="5784">
                  <c:v>964.99999999992019</c:v>
                </c:pt>
                <c:pt idx="5785">
                  <c:v>965.16666666658682</c:v>
                </c:pt>
                <c:pt idx="5786">
                  <c:v>965.33333333325345</c:v>
                </c:pt>
                <c:pt idx="5787">
                  <c:v>965.49999999992008</c:v>
                </c:pt>
                <c:pt idx="5788">
                  <c:v>965.66666666658671</c:v>
                </c:pt>
                <c:pt idx="5789">
                  <c:v>965.83333333325334</c:v>
                </c:pt>
                <c:pt idx="5790">
                  <c:v>965.99999999991996</c:v>
                </c:pt>
                <c:pt idx="5791">
                  <c:v>966.16666666658659</c:v>
                </c:pt>
                <c:pt idx="5792">
                  <c:v>966.33333333325322</c:v>
                </c:pt>
                <c:pt idx="5793">
                  <c:v>966.49999999991985</c:v>
                </c:pt>
                <c:pt idx="5794">
                  <c:v>966.66666666658648</c:v>
                </c:pt>
                <c:pt idx="5795">
                  <c:v>966.83333333325311</c:v>
                </c:pt>
                <c:pt idx="5796">
                  <c:v>966.99999999991974</c:v>
                </c:pt>
                <c:pt idx="5797">
                  <c:v>967.16666666658637</c:v>
                </c:pt>
                <c:pt idx="5798">
                  <c:v>967.33333333325299</c:v>
                </c:pt>
                <c:pt idx="5799">
                  <c:v>967.49999999991962</c:v>
                </c:pt>
                <c:pt idx="5800">
                  <c:v>967.66666666658625</c:v>
                </c:pt>
                <c:pt idx="5801">
                  <c:v>967.83333333325288</c:v>
                </c:pt>
                <c:pt idx="5802">
                  <c:v>967.99999999991951</c:v>
                </c:pt>
                <c:pt idx="5803">
                  <c:v>968.16666666658614</c:v>
                </c:pt>
                <c:pt idx="5804">
                  <c:v>968.33333333325277</c:v>
                </c:pt>
                <c:pt idx="5805">
                  <c:v>968.4999999999194</c:v>
                </c:pt>
                <c:pt idx="5806">
                  <c:v>968.66666666658602</c:v>
                </c:pt>
                <c:pt idx="5807">
                  <c:v>968.83333333325265</c:v>
                </c:pt>
                <c:pt idx="5808">
                  <c:v>968.99999999991928</c:v>
                </c:pt>
                <c:pt idx="5809">
                  <c:v>969.16666666658591</c:v>
                </c:pt>
                <c:pt idx="5810">
                  <c:v>969.33333333325254</c:v>
                </c:pt>
                <c:pt idx="5811">
                  <c:v>969.49999999991917</c:v>
                </c:pt>
                <c:pt idx="5812">
                  <c:v>969.6666666665858</c:v>
                </c:pt>
                <c:pt idx="5813">
                  <c:v>969.83333333325243</c:v>
                </c:pt>
                <c:pt idx="5814">
                  <c:v>969.99999999991905</c:v>
                </c:pt>
                <c:pt idx="5815">
                  <c:v>970.16666666658568</c:v>
                </c:pt>
                <c:pt idx="5816">
                  <c:v>970.33333333325231</c:v>
                </c:pt>
                <c:pt idx="5817">
                  <c:v>970.49999999991894</c:v>
                </c:pt>
                <c:pt idx="5818">
                  <c:v>970.66666666658557</c:v>
                </c:pt>
                <c:pt idx="5819">
                  <c:v>970.8333333332522</c:v>
                </c:pt>
                <c:pt idx="5820">
                  <c:v>970.99999999991883</c:v>
                </c:pt>
                <c:pt idx="5821">
                  <c:v>971.16666666658546</c:v>
                </c:pt>
                <c:pt idx="5822">
                  <c:v>971.33333333325209</c:v>
                </c:pt>
                <c:pt idx="5823">
                  <c:v>971.49999999991871</c:v>
                </c:pt>
                <c:pt idx="5824">
                  <c:v>971.66666666658534</c:v>
                </c:pt>
                <c:pt idx="5825">
                  <c:v>971.83333333325197</c:v>
                </c:pt>
                <c:pt idx="5826">
                  <c:v>971.9999999999186</c:v>
                </c:pt>
                <c:pt idx="5827">
                  <c:v>972.16666666658523</c:v>
                </c:pt>
                <c:pt idx="5828">
                  <c:v>972.33333333325186</c:v>
                </c:pt>
                <c:pt idx="5829">
                  <c:v>972.49999999991849</c:v>
                </c:pt>
                <c:pt idx="5830">
                  <c:v>972.66666666658512</c:v>
                </c:pt>
                <c:pt idx="5831">
                  <c:v>972.83333333325174</c:v>
                </c:pt>
                <c:pt idx="5832">
                  <c:v>972.99999999991837</c:v>
                </c:pt>
                <c:pt idx="5833">
                  <c:v>973.166666666585</c:v>
                </c:pt>
                <c:pt idx="5834">
                  <c:v>973.33333333325163</c:v>
                </c:pt>
                <c:pt idx="5835">
                  <c:v>973.49999999991826</c:v>
                </c:pt>
                <c:pt idx="5836">
                  <c:v>973.66666666658489</c:v>
                </c:pt>
                <c:pt idx="5837">
                  <c:v>973.83333333325152</c:v>
                </c:pt>
                <c:pt idx="5838">
                  <c:v>973.99999999991815</c:v>
                </c:pt>
                <c:pt idx="5839">
                  <c:v>974.16666666658477</c:v>
                </c:pt>
                <c:pt idx="5840">
                  <c:v>974.3333333332514</c:v>
                </c:pt>
                <c:pt idx="5841">
                  <c:v>974.49999999991803</c:v>
                </c:pt>
                <c:pt idx="5842">
                  <c:v>974.66666666658466</c:v>
                </c:pt>
                <c:pt idx="5843">
                  <c:v>974.83333333325129</c:v>
                </c:pt>
                <c:pt idx="5844">
                  <c:v>974.99999999991792</c:v>
                </c:pt>
                <c:pt idx="5845">
                  <c:v>975.16666666658455</c:v>
                </c:pt>
                <c:pt idx="5846">
                  <c:v>975.33333333325118</c:v>
                </c:pt>
                <c:pt idx="5847">
                  <c:v>975.4999999999178</c:v>
                </c:pt>
                <c:pt idx="5848">
                  <c:v>975.66666666658443</c:v>
                </c:pt>
                <c:pt idx="5849">
                  <c:v>975.83333333325106</c:v>
                </c:pt>
                <c:pt idx="5850">
                  <c:v>975.99999999991769</c:v>
                </c:pt>
                <c:pt idx="5851">
                  <c:v>976.16666666658432</c:v>
                </c:pt>
                <c:pt idx="5852">
                  <c:v>976.33333333325095</c:v>
                </c:pt>
                <c:pt idx="5853">
                  <c:v>976.49999999991758</c:v>
                </c:pt>
                <c:pt idx="5854">
                  <c:v>976.66666666658421</c:v>
                </c:pt>
                <c:pt idx="5855">
                  <c:v>976.83333333325083</c:v>
                </c:pt>
                <c:pt idx="5856">
                  <c:v>976.99999999991746</c:v>
                </c:pt>
                <c:pt idx="5857">
                  <c:v>977.16666666658409</c:v>
                </c:pt>
                <c:pt idx="5858">
                  <c:v>977.33333333325072</c:v>
                </c:pt>
                <c:pt idx="5859">
                  <c:v>977.49999999991735</c:v>
                </c:pt>
                <c:pt idx="5860">
                  <c:v>977.66666666658398</c:v>
                </c:pt>
                <c:pt idx="5861">
                  <c:v>977.83333333325061</c:v>
                </c:pt>
                <c:pt idx="5862">
                  <c:v>977.99999999991724</c:v>
                </c:pt>
                <c:pt idx="5863">
                  <c:v>978.16666666658386</c:v>
                </c:pt>
                <c:pt idx="5864">
                  <c:v>978.33333333325049</c:v>
                </c:pt>
                <c:pt idx="5865">
                  <c:v>978.49999999991712</c:v>
                </c:pt>
                <c:pt idx="5866">
                  <c:v>978.66666666658375</c:v>
                </c:pt>
                <c:pt idx="5867">
                  <c:v>978.83333333325038</c:v>
                </c:pt>
                <c:pt idx="5868">
                  <c:v>978.99999999991701</c:v>
                </c:pt>
                <c:pt idx="5869">
                  <c:v>979.16666666658364</c:v>
                </c:pt>
                <c:pt idx="5870">
                  <c:v>979.33333333325027</c:v>
                </c:pt>
                <c:pt idx="5871">
                  <c:v>979.49999999991689</c:v>
                </c:pt>
                <c:pt idx="5872">
                  <c:v>979.66666666658352</c:v>
                </c:pt>
                <c:pt idx="5873">
                  <c:v>979.83333333325015</c:v>
                </c:pt>
                <c:pt idx="5874">
                  <c:v>979.99999999991678</c:v>
                </c:pt>
                <c:pt idx="5875">
                  <c:v>980.16666666658341</c:v>
                </c:pt>
                <c:pt idx="5876">
                  <c:v>980.33333333325004</c:v>
                </c:pt>
                <c:pt idx="5877">
                  <c:v>980.49999999991667</c:v>
                </c:pt>
                <c:pt idx="5878">
                  <c:v>980.6666666665833</c:v>
                </c:pt>
                <c:pt idx="5879">
                  <c:v>980.83333333324993</c:v>
                </c:pt>
                <c:pt idx="5880">
                  <c:v>980.99999999991655</c:v>
                </c:pt>
                <c:pt idx="5881">
                  <c:v>981.16666666658318</c:v>
                </c:pt>
                <c:pt idx="5882">
                  <c:v>981.33333333324981</c:v>
                </c:pt>
                <c:pt idx="5883">
                  <c:v>981.49999999991644</c:v>
                </c:pt>
                <c:pt idx="5884">
                  <c:v>981.66666666658307</c:v>
                </c:pt>
                <c:pt idx="5885">
                  <c:v>981.8333333332497</c:v>
                </c:pt>
                <c:pt idx="5886">
                  <c:v>981.99999999991633</c:v>
                </c:pt>
                <c:pt idx="5887">
                  <c:v>982.16666666658296</c:v>
                </c:pt>
                <c:pt idx="5888">
                  <c:v>982.33333333324958</c:v>
                </c:pt>
                <c:pt idx="5889">
                  <c:v>982.49999999991621</c:v>
                </c:pt>
                <c:pt idx="5890">
                  <c:v>982.66666666658284</c:v>
                </c:pt>
                <c:pt idx="5891">
                  <c:v>982.83333333324947</c:v>
                </c:pt>
                <c:pt idx="5892">
                  <c:v>982.9999999999161</c:v>
                </c:pt>
                <c:pt idx="5893">
                  <c:v>983.16666666658273</c:v>
                </c:pt>
                <c:pt idx="5894">
                  <c:v>983.33333333324936</c:v>
                </c:pt>
                <c:pt idx="5895">
                  <c:v>983.49999999991599</c:v>
                </c:pt>
                <c:pt idx="5896">
                  <c:v>983.66666666658261</c:v>
                </c:pt>
                <c:pt idx="5897">
                  <c:v>983.83333333324924</c:v>
                </c:pt>
                <c:pt idx="5898">
                  <c:v>983.99999999991587</c:v>
                </c:pt>
                <c:pt idx="5899">
                  <c:v>984.1666666665825</c:v>
                </c:pt>
                <c:pt idx="5900">
                  <c:v>984.33333333324913</c:v>
                </c:pt>
                <c:pt idx="5901">
                  <c:v>984.49999999991576</c:v>
                </c:pt>
                <c:pt idx="5902">
                  <c:v>984.66666666658239</c:v>
                </c:pt>
                <c:pt idx="5903">
                  <c:v>984.83333333324902</c:v>
                </c:pt>
                <c:pt idx="5904">
                  <c:v>984.99999999991564</c:v>
                </c:pt>
                <c:pt idx="5905">
                  <c:v>985.16666666658227</c:v>
                </c:pt>
                <c:pt idx="5906">
                  <c:v>985.3333333332489</c:v>
                </c:pt>
                <c:pt idx="5907">
                  <c:v>985.49999999991553</c:v>
                </c:pt>
                <c:pt idx="5908">
                  <c:v>985.66666666658216</c:v>
                </c:pt>
                <c:pt idx="5909">
                  <c:v>985.83333333324879</c:v>
                </c:pt>
                <c:pt idx="5910">
                  <c:v>985.99999999991542</c:v>
                </c:pt>
                <c:pt idx="5911">
                  <c:v>986.16666666658205</c:v>
                </c:pt>
                <c:pt idx="5912">
                  <c:v>986.33333333324867</c:v>
                </c:pt>
                <c:pt idx="5913">
                  <c:v>986.4999999999153</c:v>
                </c:pt>
                <c:pt idx="5914">
                  <c:v>986.66666666658193</c:v>
                </c:pt>
                <c:pt idx="5915">
                  <c:v>986.83333333324856</c:v>
                </c:pt>
                <c:pt idx="5916">
                  <c:v>986.99999999991519</c:v>
                </c:pt>
                <c:pt idx="5917">
                  <c:v>987.16666666658182</c:v>
                </c:pt>
                <c:pt idx="5918">
                  <c:v>987.33333333324845</c:v>
                </c:pt>
                <c:pt idx="5919">
                  <c:v>987.49999999991508</c:v>
                </c:pt>
                <c:pt idx="5920">
                  <c:v>987.6666666665817</c:v>
                </c:pt>
                <c:pt idx="5921">
                  <c:v>987.83333333324833</c:v>
                </c:pt>
                <c:pt idx="5922">
                  <c:v>987.99999999991496</c:v>
                </c:pt>
                <c:pt idx="5923">
                  <c:v>988.16666666658159</c:v>
                </c:pt>
                <c:pt idx="5924">
                  <c:v>988.33333333324822</c:v>
                </c:pt>
                <c:pt idx="5925">
                  <c:v>988.49999999991485</c:v>
                </c:pt>
                <c:pt idx="5926">
                  <c:v>988.66666666658148</c:v>
                </c:pt>
                <c:pt idx="5927">
                  <c:v>988.83333333324811</c:v>
                </c:pt>
                <c:pt idx="5928">
                  <c:v>988.99999999991473</c:v>
                </c:pt>
                <c:pt idx="5929">
                  <c:v>989.16666666658136</c:v>
                </c:pt>
                <c:pt idx="5930">
                  <c:v>989.33333333324799</c:v>
                </c:pt>
                <c:pt idx="5931">
                  <c:v>989.49999999991462</c:v>
                </c:pt>
                <c:pt idx="5932">
                  <c:v>989.66666666658125</c:v>
                </c:pt>
                <c:pt idx="5933">
                  <c:v>989.83333333324788</c:v>
                </c:pt>
                <c:pt idx="5934">
                  <c:v>989.99999999991451</c:v>
                </c:pt>
                <c:pt idx="5935">
                  <c:v>990.16666666658114</c:v>
                </c:pt>
                <c:pt idx="5936">
                  <c:v>990.33333333324777</c:v>
                </c:pt>
                <c:pt idx="5937">
                  <c:v>990.49999999991439</c:v>
                </c:pt>
                <c:pt idx="5938">
                  <c:v>990.66666666658102</c:v>
                </c:pt>
                <c:pt idx="5939">
                  <c:v>990.83333333324765</c:v>
                </c:pt>
                <c:pt idx="5940">
                  <c:v>990.99999999991428</c:v>
                </c:pt>
                <c:pt idx="5941">
                  <c:v>991.16666666658091</c:v>
                </c:pt>
                <c:pt idx="5942">
                  <c:v>991.33333333324754</c:v>
                </c:pt>
                <c:pt idx="5943">
                  <c:v>991.49999999991417</c:v>
                </c:pt>
                <c:pt idx="5944">
                  <c:v>991.6666666665808</c:v>
                </c:pt>
                <c:pt idx="5945">
                  <c:v>991.83333333324742</c:v>
                </c:pt>
                <c:pt idx="5946">
                  <c:v>991.99999999991405</c:v>
                </c:pt>
                <c:pt idx="5947">
                  <c:v>992.16666666658068</c:v>
                </c:pt>
                <c:pt idx="5948">
                  <c:v>992.33333333324731</c:v>
                </c:pt>
                <c:pt idx="5949">
                  <c:v>992.49999999991394</c:v>
                </c:pt>
                <c:pt idx="5950">
                  <c:v>992.66666666658057</c:v>
                </c:pt>
                <c:pt idx="5951">
                  <c:v>992.8333333332472</c:v>
                </c:pt>
                <c:pt idx="5952">
                  <c:v>992.99999999991383</c:v>
                </c:pt>
                <c:pt idx="5953">
                  <c:v>993.16666666658045</c:v>
                </c:pt>
                <c:pt idx="5954">
                  <c:v>993.33333333324708</c:v>
                </c:pt>
                <c:pt idx="5955">
                  <c:v>993.49999999991371</c:v>
                </c:pt>
                <c:pt idx="5956">
                  <c:v>993.66666666658034</c:v>
                </c:pt>
                <c:pt idx="5957">
                  <c:v>993.83333333324697</c:v>
                </c:pt>
                <c:pt idx="5958">
                  <c:v>993.9999999999136</c:v>
                </c:pt>
                <c:pt idx="5959">
                  <c:v>994.16666666658023</c:v>
                </c:pt>
                <c:pt idx="5960">
                  <c:v>994.33333333324686</c:v>
                </c:pt>
                <c:pt idx="5961">
                  <c:v>994.49999999991348</c:v>
                </c:pt>
                <c:pt idx="5962">
                  <c:v>994.66666666658011</c:v>
                </c:pt>
                <c:pt idx="5963">
                  <c:v>994.83333333324674</c:v>
                </c:pt>
                <c:pt idx="5964">
                  <c:v>994.99999999991337</c:v>
                </c:pt>
                <c:pt idx="5965">
                  <c:v>995.16666666658</c:v>
                </c:pt>
                <c:pt idx="5966">
                  <c:v>995.33333333324663</c:v>
                </c:pt>
                <c:pt idx="5967">
                  <c:v>995.49999999991326</c:v>
                </c:pt>
                <c:pt idx="5968">
                  <c:v>995.66666666657989</c:v>
                </c:pt>
                <c:pt idx="5969">
                  <c:v>995.83333333324651</c:v>
                </c:pt>
                <c:pt idx="5970">
                  <c:v>995.99999999991314</c:v>
                </c:pt>
                <c:pt idx="5971">
                  <c:v>996.16666666657977</c:v>
                </c:pt>
                <c:pt idx="5972">
                  <c:v>996.3333333332464</c:v>
                </c:pt>
                <c:pt idx="5973">
                  <c:v>996.49999999991303</c:v>
                </c:pt>
                <c:pt idx="5974">
                  <c:v>996.66666666657966</c:v>
                </c:pt>
                <c:pt idx="5975">
                  <c:v>996.83333333324629</c:v>
                </c:pt>
                <c:pt idx="5976">
                  <c:v>996.99999999991292</c:v>
                </c:pt>
                <c:pt idx="5977">
                  <c:v>997.16666666657954</c:v>
                </c:pt>
                <c:pt idx="5978">
                  <c:v>997.33333333324617</c:v>
                </c:pt>
                <c:pt idx="5979">
                  <c:v>997.4999999999128</c:v>
                </c:pt>
                <c:pt idx="5980">
                  <c:v>997.66666666657943</c:v>
                </c:pt>
                <c:pt idx="5981">
                  <c:v>997.83333333324606</c:v>
                </c:pt>
                <c:pt idx="5982">
                  <c:v>997.99999999991269</c:v>
                </c:pt>
                <c:pt idx="5983">
                  <c:v>998.16666666657932</c:v>
                </c:pt>
                <c:pt idx="5984">
                  <c:v>998.33333333324595</c:v>
                </c:pt>
                <c:pt idx="5985">
                  <c:v>998.49999999991257</c:v>
                </c:pt>
                <c:pt idx="5986">
                  <c:v>998.6666666665792</c:v>
                </c:pt>
                <c:pt idx="5987">
                  <c:v>998.83333333324583</c:v>
                </c:pt>
                <c:pt idx="5988">
                  <c:v>998.99999999991246</c:v>
                </c:pt>
                <c:pt idx="5989">
                  <c:v>999.16666666657909</c:v>
                </c:pt>
                <c:pt idx="5990">
                  <c:v>999.33333333324572</c:v>
                </c:pt>
                <c:pt idx="5991">
                  <c:v>999.49999999991235</c:v>
                </c:pt>
                <c:pt idx="5992">
                  <c:v>999.66666666657898</c:v>
                </c:pt>
                <c:pt idx="5993">
                  <c:v>999.8333333332456</c:v>
                </c:pt>
                <c:pt idx="5994">
                  <c:v>999.99999999991223</c:v>
                </c:pt>
              </c:numCache>
            </c:numRef>
          </c:xVal>
          <c:yVal>
            <c:numRef>
              <c:f>'010719'!$Q$2072:$Q$8066</c:f>
              <c:numCache>
                <c:formatCode>General</c:formatCode>
                <c:ptCount val="5995"/>
                <c:pt idx="0">
                  <c:v>18.100000000000001</c:v>
                </c:pt>
                <c:pt idx="1">
                  <c:v>18</c:v>
                </c:pt>
                <c:pt idx="2">
                  <c:v>18</c:v>
                </c:pt>
                <c:pt idx="3">
                  <c:v>18.100000000000001</c:v>
                </c:pt>
                <c:pt idx="4">
                  <c:v>18.399999999999999</c:v>
                </c:pt>
                <c:pt idx="5">
                  <c:v>18.3</c:v>
                </c:pt>
                <c:pt idx="6">
                  <c:v>18.5</c:v>
                </c:pt>
                <c:pt idx="7">
                  <c:v>18.7</c:v>
                </c:pt>
                <c:pt idx="8">
                  <c:v>18.5</c:v>
                </c:pt>
                <c:pt idx="9">
                  <c:v>18.600000000000001</c:v>
                </c:pt>
                <c:pt idx="10">
                  <c:v>18.7</c:v>
                </c:pt>
                <c:pt idx="11">
                  <c:v>18.8</c:v>
                </c:pt>
                <c:pt idx="12">
                  <c:v>19</c:v>
                </c:pt>
                <c:pt idx="13">
                  <c:v>19.2</c:v>
                </c:pt>
                <c:pt idx="14">
                  <c:v>19.2</c:v>
                </c:pt>
                <c:pt idx="15">
                  <c:v>18.899999999999999</c:v>
                </c:pt>
                <c:pt idx="16">
                  <c:v>19.2</c:v>
                </c:pt>
                <c:pt idx="17">
                  <c:v>19.2</c:v>
                </c:pt>
                <c:pt idx="18">
                  <c:v>19.100000000000001</c:v>
                </c:pt>
                <c:pt idx="19">
                  <c:v>19.100000000000001</c:v>
                </c:pt>
                <c:pt idx="20">
                  <c:v>19</c:v>
                </c:pt>
                <c:pt idx="21">
                  <c:v>19.2</c:v>
                </c:pt>
                <c:pt idx="22">
                  <c:v>19.600000000000001</c:v>
                </c:pt>
                <c:pt idx="23">
                  <c:v>19.600000000000001</c:v>
                </c:pt>
                <c:pt idx="24">
                  <c:v>19.399999999999999</c:v>
                </c:pt>
                <c:pt idx="25">
                  <c:v>19.399999999999999</c:v>
                </c:pt>
                <c:pt idx="26">
                  <c:v>19.600000000000001</c:v>
                </c:pt>
                <c:pt idx="27">
                  <c:v>19.399999999999999</c:v>
                </c:pt>
                <c:pt idx="28">
                  <c:v>19.399999999999999</c:v>
                </c:pt>
                <c:pt idx="29">
                  <c:v>19.2</c:v>
                </c:pt>
                <c:pt idx="30">
                  <c:v>19.5</c:v>
                </c:pt>
                <c:pt idx="31">
                  <c:v>19.3</c:v>
                </c:pt>
                <c:pt idx="32">
                  <c:v>19.100000000000001</c:v>
                </c:pt>
                <c:pt idx="33">
                  <c:v>19.100000000000001</c:v>
                </c:pt>
                <c:pt idx="34">
                  <c:v>19.100000000000001</c:v>
                </c:pt>
                <c:pt idx="35">
                  <c:v>19.2</c:v>
                </c:pt>
                <c:pt idx="36">
                  <c:v>19.100000000000001</c:v>
                </c:pt>
                <c:pt idx="37">
                  <c:v>19.100000000000001</c:v>
                </c:pt>
                <c:pt idx="38">
                  <c:v>19.3</c:v>
                </c:pt>
                <c:pt idx="39">
                  <c:v>19.2</c:v>
                </c:pt>
                <c:pt idx="40">
                  <c:v>19.399999999999999</c:v>
                </c:pt>
                <c:pt idx="41">
                  <c:v>18.899999999999999</c:v>
                </c:pt>
                <c:pt idx="42">
                  <c:v>19.2</c:v>
                </c:pt>
                <c:pt idx="43">
                  <c:v>19</c:v>
                </c:pt>
                <c:pt idx="44">
                  <c:v>19.3</c:v>
                </c:pt>
                <c:pt idx="45">
                  <c:v>19.100000000000001</c:v>
                </c:pt>
                <c:pt idx="46">
                  <c:v>19</c:v>
                </c:pt>
                <c:pt idx="47">
                  <c:v>19.2</c:v>
                </c:pt>
                <c:pt idx="48">
                  <c:v>19</c:v>
                </c:pt>
                <c:pt idx="49">
                  <c:v>19.100000000000001</c:v>
                </c:pt>
                <c:pt idx="50">
                  <c:v>19.3</c:v>
                </c:pt>
                <c:pt idx="51">
                  <c:v>19.2</c:v>
                </c:pt>
                <c:pt idx="52">
                  <c:v>19.100000000000001</c:v>
                </c:pt>
                <c:pt idx="53">
                  <c:v>19.3</c:v>
                </c:pt>
                <c:pt idx="54">
                  <c:v>19.2</c:v>
                </c:pt>
                <c:pt idx="55">
                  <c:v>19.3</c:v>
                </c:pt>
                <c:pt idx="56">
                  <c:v>19.399999999999999</c:v>
                </c:pt>
                <c:pt idx="57">
                  <c:v>19.399999999999999</c:v>
                </c:pt>
                <c:pt idx="58">
                  <c:v>18.899999999999999</c:v>
                </c:pt>
                <c:pt idx="59">
                  <c:v>19.3</c:v>
                </c:pt>
                <c:pt idx="60">
                  <c:v>19.100000000000001</c:v>
                </c:pt>
                <c:pt idx="61">
                  <c:v>19</c:v>
                </c:pt>
                <c:pt idx="62">
                  <c:v>19</c:v>
                </c:pt>
                <c:pt idx="63">
                  <c:v>19.3</c:v>
                </c:pt>
                <c:pt idx="64">
                  <c:v>19.2</c:v>
                </c:pt>
                <c:pt idx="65">
                  <c:v>19.3</c:v>
                </c:pt>
                <c:pt idx="66">
                  <c:v>19.5</c:v>
                </c:pt>
                <c:pt idx="67">
                  <c:v>19.600000000000001</c:v>
                </c:pt>
                <c:pt idx="68">
                  <c:v>19.2</c:v>
                </c:pt>
                <c:pt idx="69">
                  <c:v>19.600000000000001</c:v>
                </c:pt>
                <c:pt idx="70">
                  <c:v>19.5</c:v>
                </c:pt>
                <c:pt idx="71">
                  <c:v>19.600000000000001</c:v>
                </c:pt>
                <c:pt idx="72">
                  <c:v>19.600000000000001</c:v>
                </c:pt>
                <c:pt idx="73">
                  <c:v>19.899999999999999</c:v>
                </c:pt>
                <c:pt idx="74">
                  <c:v>19.600000000000001</c:v>
                </c:pt>
                <c:pt idx="75">
                  <c:v>19.8</c:v>
                </c:pt>
                <c:pt idx="76">
                  <c:v>20.100000000000001</c:v>
                </c:pt>
                <c:pt idx="77">
                  <c:v>20.100000000000001</c:v>
                </c:pt>
                <c:pt idx="78">
                  <c:v>19.899999999999999</c:v>
                </c:pt>
                <c:pt idx="79">
                  <c:v>20.100000000000001</c:v>
                </c:pt>
                <c:pt idx="80">
                  <c:v>20</c:v>
                </c:pt>
                <c:pt idx="81">
                  <c:v>20.3</c:v>
                </c:pt>
                <c:pt idx="82">
                  <c:v>20.399999999999999</c:v>
                </c:pt>
                <c:pt idx="83">
                  <c:v>20.5</c:v>
                </c:pt>
                <c:pt idx="84">
                  <c:v>20.2</c:v>
                </c:pt>
                <c:pt idx="85">
                  <c:v>20.3</c:v>
                </c:pt>
                <c:pt idx="86">
                  <c:v>20.3</c:v>
                </c:pt>
                <c:pt idx="87">
                  <c:v>20.5</c:v>
                </c:pt>
                <c:pt idx="88">
                  <c:v>20.6</c:v>
                </c:pt>
                <c:pt idx="89">
                  <c:v>20.6</c:v>
                </c:pt>
                <c:pt idx="90">
                  <c:v>20.6</c:v>
                </c:pt>
                <c:pt idx="91">
                  <c:v>20.6</c:v>
                </c:pt>
                <c:pt idx="92">
                  <c:v>20.7</c:v>
                </c:pt>
                <c:pt idx="93">
                  <c:v>20.7</c:v>
                </c:pt>
                <c:pt idx="94">
                  <c:v>20.399999999999999</c:v>
                </c:pt>
                <c:pt idx="95">
                  <c:v>20.5</c:v>
                </c:pt>
                <c:pt idx="96">
                  <c:v>20.7</c:v>
                </c:pt>
                <c:pt idx="97">
                  <c:v>20.7</c:v>
                </c:pt>
                <c:pt idx="98">
                  <c:v>20.7</c:v>
                </c:pt>
                <c:pt idx="99">
                  <c:v>20.8</c:v>
                </c:pt>
                <c:pt idx="100">
                  <c:v>20.8</c:v>
                </c:pt>
                <c:pt idx="101">
                  <c:v>20.6</c:v>
                </c:pt>
                <c:pt idx="102">
                  <c:v>20.5</c:v>
                </c:pt>
                <c:pt idx="103">
                  <c:v>20.399999999999999</c:v>
                </c:pt>
                <c:pt idx="104">
                  <c:v>20.8</c:v>
                </c:pt>
                <c:pt idx="105">
                  <c:v>21</c:v>
                </c:pt>
                <c:pt idx="106">
                  <c:v>20.9</c:v>
                </c:pt>
                <c:pt idx="107">
                  <c:v>20.9</c:v>
                </c:pt>
                <c:pt idx="108">
                  <c:v>20.8</c:v>
                </c:pt>
                <c:pt idx="109">
                  <c:v>20.8</c:v>
                </c:pt>
                <c:pt idx="110">
                  <c:v>20.7</c:v>
                </c:pt>
                <c:pt idx="111">
                  <c:v>20.6</c:v>
                </c:pt>
                <c:pt idx="112">
                  <c:v>20.7</c:v>
                </c:pt>
                <c:pt idx="113">
                  <c:v>20.8</c:v>
                </c:pt>
                <c:pt idx="114">
                  <c:v>20.8</c:v>
                </c:pt>
                <c:pt idx="115">
                  <c:v>21</c:v>
                </c:pt>
                <c:pt idx="116">
                  <c:v>20.5</c:v>
                </c:pt>
                <c:pt idx="117">
                  <c:v>20.399999999999999</c:v>
                </c:pt>
                <c:pt idx="118">
                  <c:v>20.7</c:v>
                </c:pt>
                <c:pt idx="119">
                  <c:v>20.9</c:v>
                </c:pt>
                <c:pt idx="120">
                  <c:v>20.6</c:v>
                </c:pt>
                <c:pt idx="121">
                  <c:v>20.2</c:v>
                </c:pt>
                <c:pt idx="122">
                  <c:v>20.399999999999999</c:v>
                </c:pt>
                <c:pt idx="123">
                  <c:v>20.3</c:v>
                </c:pt>
                <c:pt idx="124">
                  <c:v>20.3</c:v>
                </c:pt>
                <c:pt idx="125">
                  <c:v>20.3</c:v>
                </c:pt>
                <c:pt idx="126">
                  <c:v>20.3</c:v>
                </c:pt>
                <c:pt idx="127">
                  <c:v>20.2</c:v>
                </c:pt>
                <c:pt idx="128">
                  <c:v>19.8</c:v>
                </c:pt>
                <c:pt idx="129">
                  <c:v>20.100000000000001</c:v>
                </c:pt>
                <c:pt idx="130">
                  <c:v>20</c:v>
                </c:pt>
                <c:pt idx="131">
                  <c:v>19.899999999999999</c:v>
                </c:pt>
                <c:pt idx="132">
                  <c:v>19.899999999999999</c:v>
                </c:pt>
                <c:pt idx="133">
                  <c:v>19.899999999999999</c:v>
                </c:pt>
                <c:pt idx="134">
                  <c:v>19.600000000000001</c:v>
                </c:pt>
                <c:pt idx="135">
                  <c:v>19.7</c:v>
                </c:pt>
                <c:pt idx="136">
                  <c:v>19.899999999999999</c:v>
                </c:pt>
                <c:pt idx="137">
                  <c:v>19.8</c:v>
                </c:pt>
                <c:pt idx="138">
                  <c:v>19.8</c:v>
                </c:pt>
                <c:pt idx="139">
                  <c:v>19.899999999999999</c:v>
                </c:pt>
                <c:pt idx="140">
                  <c:v>19.8</c:v>
                </c:pt>
                <c:pt idx="141">
                  <c:v>19.899999999999999</c:v>
                </c:pt>
                <c:pt idx="142">
                  <c:v>19.899999999999999</c:v>
                </c:pt>
                <c:pt idx="143">
                  <c:v>19.899999999999999</c:v>
                </c:pt>
                <c:pt idx="144">
                  <c:v>20.100000000000001</c:v>
                </c:pt>
                <c:pt idx="145">
                  <c:v>19.8</c:v>
                </c:pt>
                <c:pt idx="146">
                  <c:v>20</c:v>
                </c:pt>
                <c:pt idx="147">
                  <c:v>20.100000000000001</c:v>
                </c:pt>
                <c:pt idx="148">
                  <c:v>20.3</c:v>
                </c:pt>
                <c:pt idx="149">
                  <c:v>20</c:v>
                </c:pt>
                <c:pt idx="150">
                  <c:v>20.2</c:v>
                </c:pt>
                <c:pt idx="151">
                  <c:v>20.2</c:v>
                </c:pt>
                <c:pt idx="152">
                  <c:v>20.3</c:v>
                </c:pt>
                <c:pt idx="153">
                  <c:v>20.399999999999999</c:v>
                </c:pt>
                <c:pt idx="154">
                  <c:v>20.7</c:v>
                </c:pt>
                <c:pt idx="155">
                  <c:v>20.6</c:v>
                </c:pt>
                <c:pt idx="156">
                  <c:v>20.5</c:v>
                </c:pt>
                <c:pt idx="157">
                  <c:v>20.7</c:v>
                </c:pt>
                <c:pt idx="158">
                  <c:v>20.7</c:v>
                </c:pt>
                <c:pt idx="159">
                  <c:v>20.8</c:v>
                </c:pt>
                <c:pt idx="160">
                  <c:v>20.9</c:v>
                </c:pt>
                <c:pt idx="161">
                  <c:v>21.2</c:v>
                </c:pt>
                <c:pt idx="162">
                  <c:v>21</c:v>
                </c:pt>
                <c:pt idx="163">
                  <c:v>21.3</c:v>
                </c:pt>
                <c:pt idx="164">
                  <c:v>21.4</c:v>
                </c:pt>
                <c:pt idx="165">
                  <c:v>21.2</c:v>
                </c:pt>
                <c:pt idx="166">
                  <c:v>21.2</c:v>
                </c:pt>
                <c:pt idx="167">
                  <c:v>21.4</c:v>
                </c:pt>
                <c:pt idx="168">
                  <c:v>21.6</c:v>
                </c:pt>
                <c:pt idx="169">
                  <c:v>21.6</c:v>
                </c:pt>
                <c:pt idx="170">
                  <c:v>21.7</c:v>
                </c:pt>
                <c:pt idx="171">
                  <c:v>21.6</c:v>
                </c:pt>
                <c:pt idx="172">
                  <c:v>21.7</c:v>
                </c:pt>
                <c:pt idx="173">
                  <c:v>21.7</c:v>
                </c:pt>
                <c:pt idx="174">
                  <c:v>21.9</c:v>
                </c:pt>
                <c:pt idx="175">
                  <c:v>21.7</c:v>
                </c:pt>
                <c:pt idx="176">
                  <c:v>21.7</c:v>
                </c:pt>
                <c:pt idx="177">
                  <c:v>21.8</c:v>
                </c:pt>
                <c:pt idx="178">
                  <c:v>21.8</c:v>
                </c:pt>
                <c:pt idx="179">
                  <c:v>21.9</c:v>
                </c:pt>
                <c:pt idx="180">
                  <c:v>21.8</c:v>
                </c:pt>
                <c:pt idx="181">
                  <c:v>21.9</c:v>
                </c:pt>
                <c:pt idx="182">
                  <c:v>21.7</c:v>
                </c:pt>
                <c:pt idx="183">
                  <c:v>21.8</c:v>
                </c:pt>
                <c:pt idx="184">
                  <c:v>22</c:v>
                </c:pt>
                <c:pt idx="185">
                  <c:v>22.1</c:v>
                </c:pt>
                <c:pt idx="186">
                  <c:v>21.9</c:v>
                </c:pt>
                <c:pt idx="187">
                  <c:v>21.9</c:v>
                </c:pt>
                <c:pt idx="188">
                  <c:v>21.9</c:v>
                </c:pt>
                <c:pt idx="189">
                  <c:v>21.9</c:v>
                </c:pt>
                <c:pt idx="190">
                  <c:v>21.9</c:v>
                </c:pt>
                <c:pt idx="191">
                  <c:v>22</c:v>
                </c:pt>
                <c:pt idx="192">
                  <c:v>22.1</c:v>
                </c:pt>
                <c:pt idx="193">
                  <c:v>21.8</c:v>
                </c:pt>
                <c:pt idx="194">
                  <c:v>21.9</c:v>
                </c:pt>
                <c:pt idx="195">
                  <c:v>22</c:v>
                </c:pt>
                <c:pt idx="196">
                  <c:v>21.9</c:v>
                </c:pt>
                <c:pt idx="197">
                  <c:v>21.9</c:v>
                </c:pt>
                <c:pt idx="198">
                  <c:v>22</c:v>
                </c:pt>
                <c:pt idx="199">
                  <c:v>21.8</c:v>
                </c:pt>
                <c:pt idx="200">
                  <c:v>21.8</c:v>
                </c:pt>
                <c:pt idx="201">
                  <c:v>21.7</c:v>
                </c:pt>
                <c:pt idx="202">
                  <c:v>21.8</c:v>
                </c:pt>
                <c:pt idx="203">
                  <c:v>21.8</c:v>
                </c:pt>
                <c:pt idx="204">
                  <c:v>21.8</c:v>
                </c:pt>
                <c:pt idx="205">
                  <c:v>21.8</c:v>
                </c:pt>
                <c:pt idx="206">
                  <c:v>21.8</c:v>
                </c:pt>
                <c:pt idx="207">
                  <c:v>21.5</c:v>
                </c:pt>
                <c:pt idx="208">
                  <c:v>21.7</c:v>
                </c:pt>
                <c:pt idx="209">
                  <c:v>21.4</c:v>
                </c:pt>
                <c:pt idx="210">
                  <c:v>21.4</c:v>
                </c:pt>
                <c:pt idx="211">
                  <c:v>21.2</c:v>
                </c:pt>
                <c:pt idx="212">
                  <c:v>21.1</c:v>
                </c:pt>
                <c:pt idx="213">
                  <c:v>21.3</c:v>
                </c:pt>
                <c:pt idx="214">
                  <c:v>21.2</c:v>
                </c:pt>
                <c:pt idx="215">
                  <c:v>21.1</c:v>
                </c:pt>
                <c:pt idx="216">
                  <c:v>21</c:v>
                </c:pt>
                <c:pt idx="217">
                  <c:v>20.8</c:v>
                </c:pt>
                <c:pt idx="218">
                  <c:v>20.8</c:v>
                </c:pt>
                <c:pt idx="219">
                  <c:v>20.5</c:v>
                </c:pt>
                <c:pt idx="220">
                  <c:v>20.6</c:v>
                </c:pt>
                <c:pt idx="221">
                  <c:v>20.399999999999999</c:v>
                </c:pt>
                <c:pt idx="222">
                  <c:v>20.3</c:v>
                </c:pt>
                <c:pt idx="223">
                  <c:v>20.100000000000001</c:v>
                </c:pt>
                <c:pt idx="224">
                  <c:v>20</c:v>
                </c:pt>
                <c:pt idx="225">
                  <c:v>20.100000000000001</c:v>
                </c:pt>
                <c:pt idx="226">
                  <c:v>20.100000000000001</c:v>
                </c:pt>
                <c:pt idx="227">
                  <c:v>19.8</c:v>
                </c:pt>
                <c:pt idx="228">
                  <c:v>19.5</c:v>
                </c:pt>
                <c:pt idx="229">
                  <c:v>19.7</c:v>
                </c:pt>
                <c:pt idx="230">
                  <c:v>19.5</c:v>
                </c:pt>
                <c:pt idx="231">
                  <c:v>19.7</c:v>
                </c:pt>
                <c:pt idx="232">
                  <c:v>19.600000000000001</c:v>
                </c:pt>
                <c:pt idx="233">
                  <c:v>19.5</c:v>
                </c:pt>
                <c:pt idx="234">
                  <c:v>19.5</c:v>
                </c:pt>
                <c:pt idx="235">
                  <c:v>19.399999999999999</c:v>
                </c:pt>
                <c:pt idx="236">
                  <c:v>19.3</c:v>
                </c:pt>
                <c:pt idx="237">
                  <c:v>19.2</c:v>
                </c:pt>
                <c:pt idx="238">
                  <c:v>19.100000000000001</c:v>
                </c:pt>
                <c:pt idx="239">
                  <c:v>19.2</c:v>
                </c:pt>
                <c:pt idx="240">
                  <c:v>19.100000000000001</c:v>
                </c:pt>
                <c:pt idx="241">
                  <c:v>19.100000000000001</c:v>
                </c:pt>
                <c:pt idx="242">
                  <c:v>18.899999999999999</c:v>
                </c:pt>
                <c:pt idx="243">
                  <c:v>19.100000000000001</c:v>
                </c:pt>
                <c:pt idx="244">
                  <c:v>19.100000000000001</c:v>
                </c:pt>
                <c:pt idx="245">
                  <c:v>19.100000000000001</c:v>
                </c:pt>
                <c:pt idx="246">
                  <c:v>19</c:v>
                </c:pt>
                <c:pt idx="247">
                  <c:v>19</c:v>
                </c:pt>
                <c:pt idx="248">
                  <c:v>19</c:v>
                </c:pt>
                <c:pt idx="249">
                  <c:v>19.100000000000001</c:v>
                </c:pt>
                <c:pt idx="250">
                  <c:v>19.100000000000001</c:v>
                </c:pt>
                <c:pt idx="251">
                  <c:v>19.2</c:v>
                </c:pt>
                <c:pt idx="252">
                  <c:v>19</c:v>
                </c:pt>
                <c:pt idx="253">
                  <c:v>19.2</c:v>
                </c:pt>
                <c:pt idx="254">
                  <c:v>19.3</c:v>
                </c:pt>
                <c:pt idx="255">
                  <c:v>19.5</c:v>
                </c:pt>
                <c:pt idx="256">
                  <c:v>19.399999999999999</c:v>
                </c:pt>
                <c:pt idx="257">
                  <c:v>19.5</c:v>
                </c:pt>
                <c:pt idx="258">
                  <c:v>19.5</c:v>
                </c:pt>
                <c:pt idx="259">
                  <c:v>19.8</c:v>
                </c:pt>
                <c:pt idx="260">
                  <c:v>19.899999999999999</c:v>
                </c:pt>
                <c:pt idx="261">
                  <c:v>19.600000000000001</c:v>
                </c:pt>
                <c:pt idx="262">
                  <c:v>19.600000000000001</c:v>
                </c:pt>
                <c:pt idx="263">
                  <c:v>19.600000000000001</c:v>
                </c:pt>
                <c:pt idx="264">
                  <c:v>19.8</c:v>
                </c:pt>
                <c:pt idx="265">
                  <c:v>19.8</c:v>
                </c:pt>
                <c:pt idx="266">
                  <c:v>20</c:v>
                </c:pt>
                <c:pt idx="267">
                  <c:v>19.899999999999999</c:v>
                </c:pt>
                <c:pt idx="268">
                  <c:v>19.899999999999999</c:v>
                </c:pt>
                <c:pt idx="269">
                  <c:v>19.899999999999999</c:v>
                </c:pt>
                <c:pt idx="270">
                  <c:v>19.899999999999999</c:v>
                </c:pt>
                <c:pt idx="271">
                  <c:v>19.899999999999999</c:v>
                </c:pt>
                <c:pt idx="272">
                  <c:v>20.100000000000001</c:v>
                </c:pt>
                <c:pt idx="273">
                  <c:v>19.899999999999999</c:v>
                </c:pt>
                <c:pt idx="274">
                  <c:v>20.100000000000001</c:v>
                </c:pt>
                <c:pt idx="275">
                  <c:v>20.100000000000001</c:v>
                </c:pt>
                <c:pt idx="276">
                  <c:v>20</c:v>
                </c:pt>
                <c:pt idx="277">
                  <c:v>20.2</c:v>
                </c:pt>
                <c:pt idx="278">
                  <c:v>20</c:v>
                </c:pt>
                <c:pt idx="279">
                  <c:v>20.100000000000001</c:v>
                </c:pt>
                <c:pt idx="280">
                  <c:v>20.2</c:v>
                </c:pt>
                <c:pt idx="281">
                  <c:v>20.100000000000001</c:v>
                </c:pt>
                <c:pt idx="282">
                  <c:v>20.100000000000001</c:v>
                </c:pt>
                <c:pt idx="283">
                  <c:v>20.5</c:v>
                </c:pt>
                <c:pt idx="284">
                  <c:v>20.3</c:v>
                </c:pt>
                <c:pt idx="285">
                  <c:v>20.3</c:v>
                </c:pt>
                <c:pt idx="286">
                  <c:v>20.100000000000001</c:v>
                </c:pt>
                <c:pt idx="287">
                  <c:v>20</c:v>
                </c:pt>
                <c:pt idx="288">
                  <c:v>20.2</c:v>
                </c:pt>
                <c:pt idx="289">
                  <c:v>20</c:v>
                </c:pt>
                <c:pt idx="290">
                  <c:v>20.3</c:v>
                </c:pt>
                <c:pt idx="291">
                  <c:v>20</c:v>
                </c:pt>
                <c:pt idx="292">
                  <c:v>20</c:v>
                </c:pt>
                <c:pt idx="293">
                  <c:v>20</c:v>
                </c:pt>
                <c:pt idx="294">
                  <c:v>19.899999999999999</c:v>
                </c:pt>
                <c:pt idx="295">
                  <c:v>19.8</c:v>
                </c:pt>
                <c:pt idx="296">
                  <c:v>20</c:v>
                </c:pt>
                <c:pt idx="297">
                  <c:v>20</c:v>
                </c:pt>
                <c:pt idx="298">
                  <c:v>19.7</c:v>
                </c:pt>
                <c:pt idx="299">
                  <c:v>19.5</c:v>
                </c:pt>
                <c:pt idx="300">
                  <c:v>19.3</c:v>
                </c:pt>
                <c:pt idx="301">
                  <c:v>19.399999999999999</c:v>
                </c:pt>
                <c:pt idx="302">
                  <c:v>19.2</c:v>
                </c:pt>
                <c:pt idx="303">
                  <c:v>19.100000000000001</c:v>
                </c:pt>
                <c:pt idx="304">
                  <c:v>19</c:v>
                </c:pt>
                <c:pt idx="305">
                  <c:v>18.600000000000001</c:v>
                </c:pt>
                <c:pt idx="306">
                  <c:v>18.7</c:v>
                </c:pt>
                <c:pt idx="307">
                  <c:v>18.600000000000001</c:v>
                </c:pt>
                <c:pt idx="308">
                  <c:v>18.600000000000001</c:v>
                </c:pt>
                <c:pt idx="309">
                  <c:v>18.600000000000001</c:v>
                </c:pt>
                <c:pt idx="310">
                  <c:v>18.5</c:v>
                </c:pt>
                <c:pt idx="311">
                  <c:v>18.3</c:v>
                </c:pt>
                <c:pt idx="312">
                  <c:v>18.100000000000001</c:v>
                </c:pt>
                <c:pt idx="313">
                  <c:v>18.2</c:v>
                </c:pt>
                <c:pt idx="314">
                  <c:v>17.8</c:v>
                </c:pt>
                <c:pt idx="315">
                  <c:v>17.7</c:v>
                </c:pt>
                <c:pt idx="316">
                  <c:v>17.8</c:v>
                </c:pt>
                <c:pt idx="317">
                  <c:v>17.600000000000001</c:v>
                </c:pt>
                <c:pt idx="318">
                  <c:v>17.7</c:v>
                </c:pt>
                <c:pt idx="319">
                  <c:v>17.600000000000001</c:v>
                </c:pt>
                <c:pt idx="320">
                  <c:v>17.399999999999999</c:v>
                </c:pt>
                <c:pt idx="321">
                  <c:v>17.399999999999999</c:v>
                </c:pt>
                <c:pt idx="322">
                  <c:v>17.600000000000001</c:v>
                </c:pt>
                <c:pt idx="323">
                  <c:v>17.600000000000001</c:v>
                </c:pt>
                <c:pt idx="324">
                  <c:v>17.399999999999999</c:v>
                </c:pt>
                <c:pt idx="325">
                  <c:v>17.399999999999999</c:v>
                </c:pt>
                <c:pt idx="326">
                  <c:v>17.399999999999999</c:v>
                </c:pt>
                <c:pt idx="327">
                  <c:v>17.5</c:v>
                </c:pt>
                <c:pt idx="328">
                  <c:v>17.399999999999999</c:v>
                </c:pt>
                <c:pt idx="329">
                  <c:v>17.5</c:v>
                </c:pt>
                <c:pt idx="330">
                  <c:v>17.5</c:v>
                </c:pt>
                <c:pt idx="331">
                  <c:v>17.600000000000001</c:v>
                </c:pt>
                <c:pt idx="332">
                  <c:v>17.600000000000001</c:v>
                </c:pt>
                <c:pt idx="333">
                  <c:v>17.5</c:v>
                </c:pt>
                <c:pt idx="334">
                  <c:v>17.8</c:v>
                </c:pt>
                <c:pt idx="335">
                  <c:v>18</c:v>
                </c:pt>
                <c:pt idx="336">
                  <c:v>17.8</c:v>
                </c:pt>
                <c:pt idx="337">
                  <c:v>17.899999999999999</c:v>
                </c:pt>
                <c:pt idx="338">
                  <c:v>18.100000000000001</c:v>
                </c:pt>
                <c:pt idx="339">
                  <c:v>17.899999999999999</c:v>
                </c:pt>
                <c:pt idx="340">
                  <c:v>18.100000000000001</c:v>
                </c:pt>
                <c:pt idx="341">
                  <c:v>18.100000000000001</c:v>
                </c:pt>
                <c:pt idx="342">
                  <c:v>18.399999999999999</c:v>
                </c:pt>
                <c:pt idx="343">
                  <c:v>18.600000000000001</c:v>
                </c:pt>
                <c:pt idx="344">
                  <c:v>18.899999999999999</c:v>
                </c:pt>
                <c:pt idx="345">
                  <c:v>18.600000000000001</c:v>
                </c:pt>
                <c:pt idx="346">
                  <c:v>18.600000000000001</c:v>
                </c:pt>
                <c:pt idx="347">
                  <c:v>18.8</c:v>
                </c:pt>
                <c:pt idx="348">
                  <c:v>18.600000000000001</c:v>
                </c:pt>
                <c:pt idx="349">
                  <c:v>18.899999999999999</c:v>
                </c:pt>
                <c:pt idx="350">
                  <c:v>19</c:v>
                </c:pt>
                <c:pt idx="351">
                  <c:v>19</c:v>
                </c:pt>
                <c:pt idx="352">
                  <c:v>19.2</c:v>
                </c:pt>
                <c:pt idx="353">
                  <c:v>19.2</c:v>
                </c:pt>
                <c:pt idx="354">
                  <c:v>19.3</c:v>
                </c:pt>
                <c:pt idx="355">
                  <c:v>19.399999999999999</c:v>
                </c:pt>
                <c:pt idx="356">
                  <c:v>19.5</c:v>
                </c:pt>
                <c:pt idx="357">
                  <c:v>19.3</c:v>
                </c:pt>
                <c:pt idx="358">
                  <c:v>19.600000000000001</c:v>
                </c:pt>
                <c:pt idx="359">
                  <c:v>19.600000000000001</c:v>
                </c:pt>
                <c:pt idx="360">
                  <c:v>19.600000000000001</c:v>
                </c:pt>
                <c:pt idx="361">
                  <c:v>19.7</c:v>
                </c:pt>
                <c:pt idx="362">
                  <c:v>19.600000000000001</c:v>
                </c:pt>
                <c:pt idx="363">
                  <c:v>19.7</c:v>
                </c:pt>
                <c:pt idx="364">
                  <c:v>19.7</c:v>
                </c:pt>
                <c:pt idx="365">
                  <c:v>19.7</c:v>
                </c:pt>
                <c:pt idx="366">
                  <c:v>19.7</c:v>
                </c:pt>
                <c:pt idx="367">
                  <c:v>19.399999999999999</c:v>
                </c:pt>
                <c:pt idx="368">
                  <c:v>19.5</c:v>
                </c:pt>
                <c:pt idx="369">
                  <c:v>19.399999999999999</c:v>
                </c:pt>
                <c:pt idx="370">
                  <c:v>19.5</c:v>
                </c:pt>
                <c:pt idx="371">
                  <c:v>19.399999999999999</c:v>
                </c:pt>
                <c:pt idx="372">
                  <c:v>19.399999999999999</c:v>
                </c:pt>
                <c:pt idx="373">
                  <c:v>19.3</c:v>
                </c:pt>
                <c:pt idx="374">
                  <c:v>19.100000000000001</c:v>
                </c:pt>
                <c:pt idx="375">
                  <c:v>19.100000000000001</c:v>
                </c:pt>
                <c:pt idx="376">
                  <c:v>18.899999999999999</c:v>
                </c:pt>
                <c:pt idx="377">
                  <c:v>18.899999999999999</c:v>
                </c:pt>
                <c:pt idx="378">
                  <c:v>18.600000000000001</c:v>
                </c:pt>
                <c:pt idx="379">
                  <c:v>18.5</c:v>
                </c:pt>
                <c:pt idx="380">
                  <c:v>18.2</c:v>
                </c:pt>
                <c:pt idx="381">
                  <c:v>18</c:v>
                </c:pt>
                <c:pt idx="382">
                  <c:v>17.7</c:v>
                </c:pt>
                <c:pt idx="383">
                  <c:v>17.600000000000001</c:v>
                </c:pt>
                <c:pt idx="384">
                  <c:v>17.100000000000001</c:v>
                </c:pt>
                <c:pt idx="385">
                  <c:v>17.399999999999999</c:v>
                </c:pt>
                <c:pt idx="386">
                  <c:v>17.100000000000001</c:v>
                </c:pt>
                <c:pt idx="387">
                  <c:v>17</c:v>
                </c:pt>
                <c:pt idx="388">
                  <c:v>16.7</c:v>
                </c:pt>
                <c:pt idx="389">
                  <c:v>16.600000000000001</c:v>
                </c:pt>
                <c:pt idx="390">
                  <c:v>16.2</c:v>
                </c:pt>
                <c:pt idx="391">
                  <c:v>16.2</c:v>
                </c:pt>
                <c:pt idx="392">
                  <c:v>16.2</c:v>
                </c:pt>
                <c:pt idx="393">
                  <c:v>15.7</c:v>
                </c:pt>
                <c:pt idx="394">
                  <c:v>15.6</c:v>
                </c:pt>
                <c:pt idx="395">
                  <c:v>15.6</c:v>
                </c:pt>
                <c:pt idx="396">
                  <c:v>15.3</c:v>
                </c:pt>
                <c:pt idx="397">
                  <c:v>15.3</c:v>
                </c:pt>
                <c:pt idx="398">
                  <c:v>15.2</c:v>
                </c:pt>
                <c:pt idx="399">
                  <c:v>15.1</c:v>
                </c:pt>
                <c:pt idx="400">
                  <c:v>14.9</c:v>
                </c:pt>
                <c:pt idx="401">
                  <c:v>14.9</c:v>
                </c:pt>
                <c:pt idx="402">
                  <c:v>14.8</c:v>
                </c:pt>
                <c:pt idx="403">
                  <c:v>14.9</c:v>
                </c:pt>
                <c:pt idx="404">
                  <c:v>14.5</c:v>
                </c:pt>
                <c:pt idx="405">
                  <c:v>14.4</c:v>
                </c:pt>
                <c:pt idx="406">
                  <c:v>14.4</c:v>
                </c:pt>
                <c:pt idx="407">
                  <c:v>14.2</c:v>
                </c:pt>
                <c:pt idx="408">
                  <c:v>13.9</c:v>
                </c:pt>
                <c:pt idx="409">
                  <c:v>14</c:v>
                </c:pt>
                <c:pt idx="410">
                  <c:v>14</c:v>
                </c:pt>
                <c:pt idx="411">
                  <c:v>14</c:v>
                </c:pt>
                <c:pt idx="412">
                  <c:v>13.8</c:v>
                </c:pt>
                <c:pt idx="413">
                  <c:v>13.7</c:v>
                </c:pt>
                <c:pt idx="414">
                  <c:v>13.5</c:v>
                </c:pt>
                <c:pt idx="415">
                  <c:v>13.7</c:v>
                </c:pt>
                <c:pt idx="416">
                  <c:v>13.5</c:v>
                </c:pt>
                <c:pt idx="417">
                  <c:v>13.6</c:v>
                </c:pt>
                <c:pt idx="418">
                  <c:v>13.6</c:v>
                </c:pt>
                <c:pt idx="419">
                  <c:v>13.4</c:v>
                </c:pt>
                <c:pt idx="420">
                  <c:v>13.6</c:v>
                </c:pt>
                <c:pt idx="421">
                  <c:v>13.6</c:v>
                </c:pt>
                <c:pt idx="422">
                  <c:v>13.5</c:v>
                </c:pt>
                <c:pt idx="423">
                  <c:v>13.5</c:v>
                </c:pt>
                <c:pt idx="424">
                  <c:v>13.4</c:v>
                </c:pt>
                <c:pt idx="425">
                  <c:v>13.3</c:v>
                </c:pt>
                <c:pt idx="426">
                  <c:v>13.6</c:v>
                </c:pt>
                <c:pt idx="427">
                  <c:v>13.6</c:v>
                </c:pt>
                <c:pt idx="428">
                  <c:v>13.8</c:v>
                </c:pt>
                <c:pt idx="429">
                  <c:v>13.7</c:v>
                </c:pt>
                <c:pt idx="430">
                  <c:v>13.8</c:v>
                </c:pt>
                <c:pt idx="431">
                  <c:v>13.9</c:v>
                </c:pt>
                <c:pt idx="432">
                  <c:v>14</c:v>
                </c:pt>
                <c:pt idx="433">
                  <c:v>14</c:v>
                </c:pt>
                <c:pt idx="434">
                  <c:v>14.1</c:v>
                </c:pt>
                <c:pt idx="435">
                  <c:v>14.2</c:v>
                </c:pt>
                <c:pt idx="436">
                  <c:v>14.4</c:v>
                </c:pt>
                <c:pt idx="437">
                  <c:v>14.6</c:v>
                </c:pt>
                <c:pt idx="438">
                  <c:v>14.7</c:v>
                </c:pt>
                <c:pt idx="439">
                  <c:v>15</c:v>
                </c:pt>
                <c:pt idx="440">
                  <c:v>15.1</c:v>
                </c:pt>
                <c:pt idx="441">
                  <c:v>15.4</c:v>
                </c:pt>
                <c:pt idx="442">
                  <c:v>15.7</c:v>
                </c:pt>
                <c:pt idx="443">
                  <c:v>16.100000000000001</c:v>
                </c:pt>
                <c:pt idx="444">
                  <c:v>16</c:v>
                </c:pt>
                <c:pt idx="445">
                  <c:v>16.2</c:v>
                </c:pt>
                <c:pt idx="446">
                  <c:v>16.7</c:v>
                </c:pt>
                <c:pt idx="447">
                  <c:v>16.8</c:v>
                </c:pt>
                <c:pt idx="448">
                  <c:v>17.100000000000001</c:v>
                </c:pt>
                <c:pt idx="449">
                  <c:v>17.399999999999999</c:v>
                </c:pt>
                <c:pt idx="450">
                  <c:v>17.8</c:v>
                </c:pt>
                <c:pt idx="451">
                  <c:v>18</c:v>
                </c:pt>
                <c:pt idx="452">
                  <c:v>18.2</c:v>
                </c:pt>
                <c:pt idx="453">
                  <c:v>18.2</c:v>
                </c:pt>
                <c:pt idx="454">
                  <c:v>18.600000000000001</c:v>
                </c:pt>
                <c:pt idx="455">
                  <c:v>18.7</c:v>
                </c:pt>
                <c:pt idx="456">
                  <c:v>18.899999999999999</c:v>
                </c:pt>
                <c:pt idx="457">
                  <c:v>19</c:v>
                </c:pt>
                <c:pt idx="458">
                  <c:v>19.3</c:v>
                </c:pt>
                <c:pt idx="459">
                  <c:v>19.5</c:v>
                </c:pt>
                <c:pt idx="460">
                  <c:v>19.600000000000001</c:v>
                </c:pt>
                <c:pt idx="461">
                  <c:v>19.3</c:v>
                </c:pt>
                <c:pt idx="462">
                  <c:v>19.7</c:v>
                </c:pt>
                <c:pt idx="463">
                  <c:v>19.399999999999999</c:v>
                </c:pt>
                <c:pt idx="464">
                  <c:v>19.600000000000001</c:v>
                </c:pt>
                <c:pt idx="465">
                  <c:v>19.399999999999999</c:v>
                </c:pt>
                <c:pt idx="466">
                  <c:v>19.600000000000001</c:v>
                </c:pt>
                <c:pt idx="467">
                  <c:v>19.600000000000001</c:v>
                </c:pt>
                <c:pt idx="468">
                  <c:v>19.5</c:v>
                </c:pt>
                <c:pt idx="469">
                  <c:v>19.399999999999999</c:v>
                </c:pt>
                <c:pt idx="470">
                  <c:v>19.2</c:v>
                </c:pt>
                <c:pt idx="471">
                  <c:v>19</c:v>
                </c:pt>
                <c:pt idx="472">
                  <c:v>19.100000000000001</c:v>
                </c:pt>
                <c:pt idx="473">
                  <c:v>19.2</c:v>
                </c:pt>
                <c:pt idx="474">
                  <c:v>19.2</c:v>
                </c:pt>
                <c:pt idx="475">
                  <c:v>18.8</c:v>
                </c:pt>
                <c:pt idx="476">
                  <c:v>19</c:v>
                </c:pt>
                <c:pt idx="477">
                  <c:v>19.100000000000001</c:v>
                </c:pt>
                <c:pt idx="478">
                  <c:v>18.8</c:v>
                </c:pt>
                <c:pt idx="479">
                  <c:v>18.899999999999999</c:v>
                </c:pt>
                <c:pt idx="480">
                  <c:v>18.899999999999999</c:v>
                </c:pt>
                <c:pt idx="481">
                  <c:v>19</c:v>
                </c:pt>
                <c:pt idx="482">
                  <c:v>18.899999999999999</c:v>
                </c:pt>
                <c:pt idx="483">
                  <c:v>18.899999999999999</c:v>
                </c:pt>
                <c:pt idx="484">
                  <c:v>19</c:v>
                </c:pt>
                <c:pt idx="485">
                  <c:v>18.899999999999999</c:v>
                </c:pt>
                <c:pt idx="486">
                  <c:v>18.899999999999999</c:v>
                </c:pt>
                <c:pt idx="487">
                  <c:v>18.8</c:v>
                </c:pt>
                <c:pt idx="488">
                  <c:v>19</c:v>
                </c:pt>
                <c:pt idx="489">
                  <c:v>19.100000000000001</c:v>
                </c:pt>
                <c:pt idx="490">
                  <c:v>19</c:v>
                </c:pt>
                <c:pt idx="491">
                  <c:v>18.8</c:v>
                </c:pt>
                <c:pt idx="492">
                  <c:v>18.8</c:v>
                </c:pt>
                <c:pt idx="493">
                  <c:v>18.8</c:v>
                </c:pt>
                <c:pt idx="494">
                  <c:v>19</c:v>
                </c:pt>
                <c:pt idx="495">
                  <c:v>18.899999999999999</c:v>
                </c:pt>
                <c:pt idx="496">
                  <c:v>18.8</c:v>
                </c:pt>
                <c:pt idx="497">
                  <c:v>18.8</c:v>
                </c:pt>
                <c:pt idx="498">
                  <c:v>18.899999999999999</c:v>
                </c:pt>
                <c:pt idx="499">
                  <c:v>18.399999999999999</c:v>
                </c:pt>
                <c:pt idx="500">
                  <c:v>18.3</c:v>
                </c:pt>
                <c:pt idx="501">
                  <c:v>18.3</c:v>
                </c:pt>
                <c:pt idx="502">
                  <c:v>17.899999999999999</c:v>
                </c:pt>
                <c:pt idx="503">
                  <c:v>17.600000000000001</c:v>
                </c:pt>
                <c:pt idx="504">
                  <c:v>17.8</c:v>
                </c:pt>
                <c:pt idx="505">
                  <c:v>17.2</c:v>
                </c:pt>
                <c:pt idx="506">
                  <c:v>17.3</c:v>
                </c:pt>
                <c:pt idx="507">
                  <c:v>17.2</c:v>
                </c:pt>
                <c:pt idx="508">
                  <c:v>16.5</c:v>
                </c:pt>
                <c:pt idx="509">
                  <c:v>16.5</c:v>
                </c:pt>
                <c:pt idx="510">
                  <c:v>16.3</c:v>
                </c:pt>
                <c:pt idx="511">
                  <c:v>16</c:v>
                </c:pt>
                <c:pt idx="512">
                  <c:v>15.8</c:v>
                </c:pt>
                <c:pt idx="513">
                  <c:v>15.5</c:v>
                </c:pt>
                <c:pt idx="514">
                  <c:v>15.4</c:v>
                </c:pt>
                <c:pt idx="515">
                  <c:v>15.4</c:v>
                </c:pt>
                <c:pt idx="516">
                  <c:v>15.2</c:v>
                </c:pt>
                <c:pt idx="517">
                  <c:v>15</c:v>
                </c:pt>
                <c:pt idx="518">
                  <c:v>14.8</c:v>
                </c:pt>
                <c:pt idx="519">
                  <c:v>14.8</c:v>
                </c:pt>
                <c:pt idx="520">
                  <c:v>14.6</c:v>
                </c:pt>
                <c:pt idx="521">
                  <c:v>14.8</c:v>
                </c:pt>
                <c:pt idx="522">
                  <c:v>14.6</c:v>
                </c:pt>
                <c:pt idx="523">
                  <c:v>15</c:v>
                </c:pt>
                <c:pt idx="524">
                  <c:v>15</c:v>
                </c:pt>
                <c:pt idx="525">
                  <c:v>15</c:v>
                </c:pt>
                <c:pt idx="526">
                  <c:v>15.1</c:v>
                </c:pt>
                <c:pt idx="527">
                  <c:v>15</c:v>
                </c:pt>
                <c:pt idx="528">
                  <c:v>15.2</c:v>
                </c:pt>
                <c:pt idx="529">
                  <c:v>15.3</c:v>
                </c:pt>
                <c:pt idx="530">
                  <c:v>15.5</c:v>
                </c:pt>
                <c:pt idx="531">
                  <c:v>15.7</c:v>
                </c:pt>
                <c:pt idx="532">
                  <c:v>15.7</c:v>
                </c:pt>
                <c:pt idx="533">
                  <c:v>15.8</c:v>
                </c:pt>
                <c:pt idx="534">
                  <c:v>15.9</c:v>
                </c:pt>
                <c:pt idx="535">
                  <c:v>16.100000000000001</c:v>
                </c:pt>
                <c:pt idx="536">
                  <c:v>16.3</c:v>
                </c:pt>
                <c:pt idx="537">
                  <c:v>16.399999999999999</c:v>
                </c:pt>
                <c:pt idx="538">
                  <c:v>16.600000000000001</c:v>
                </c:pt>
                <c:pt idx="539">
                  <c:v>16.5</c:v>
                </c:pt>
                <c:pt idx="540">
                  <c:v>16.5</c:v>
                </c:pt>
                <c:pt idx="541">
                  <c:v>16.5</c:v>
                </c:pt>
                <c:pt idx="542">
                  <c:v>16.7</c:v>
                </c:pt>
                <c:pt idx="543">
                  <c:v>16.600000000000001</c:v>
                </c:pt>
                <c:pt idx="544">
                  <c:v>16.8</c:v>
                </c:pt>
                <c:pt idx="545">
                  <c:v>16.899999999999999</c:v>
                </c:pt>
                <c:pt idx="546">
                  <c:v>16.8</c:v>
                </c:pt>
                <c:pt idx="547">
                  <c:v>16.600000000000001</c:v>
                </c:pt>
                <c:pt idx="548">
                  <c:v>16.600000000000001</c:v>
                </c:pt>
                <c:pt idx="549">
                  <c:v>16.399999999999999</c:v>
                </c:pt>
                <c:pt idx="550">
                  <c:v>16.899999999999999</c:v>
                </c:pt>
                <c:pt idx="551">
                  <c:v>16.5</c:v>
                </c:pt>
                <c:pt idx="552">
                  <c:v>16.5</c:v>
                </c:pt>
                <c:pt idx="553">
                  <c:v>16.399999999999999</c:v>
                </c:pt>
                <c:pt idx="554">
                  <c:v>16.3</c:v>
                </c:pt>
                <c:pt idx="555">
                  <c:v>16.3</c:v>
                </c:pt>
                <c:pt idx="556">
                  <c:v>16.100000000000001</c:v>
                </c:pt>
                <c:pt idx="557">
                  <c:v>15.9</c:v>
                </c:pt>
                <c:pt idx="558">
                  <c:v>15.8</c:v>
                </c:pt>
                <c:pt idx="559">
                  <c:v>15.9</c:v>
                </c:pt>
                <c:pt idx="560">
                  <c:v>15.8</c:v>
                </c:pt>
                <c:pt idx="561">
                  <c:v>15.8</c:v>
                </c:pt>
                <c:pt idx="562">
                  <c:v>15.5</c:v>
                </c:pt>
                <c:pt idx="563">
                  <c:v>15.6</c:v>
                </c:pt>
                <c:pt idx="564">
                  <c:v>15.7</c:v>
                </c:pt>
                <c:pt idx="565">
                  <c:v>15.4</c:v>
                </c:pt>
                <c:pt idx="566">
                  <c:v>15.6</c:v>
                </c:pt>
                <c:pt idx="567">
                  <c:v>15.5</c:v>
                </c:pt>
                <c:pt idx="568">
                  <c:v>15.4</c:v>
                </c:pt>
                <c:pt idx="569">
                  <c:v>15.6</c:v>
                </c:pt>
                <c:pt idx="570">
                  <c:v>15.4</c:v>
                </c:pt>
                <c:pt idx="571">
                  <c:v>15.3</c:v>
                </c:pt>
                <c:pt idx="572">
                  <c:v>15.4</c:v>
                </c:pt>
                <c:pt idx="573">
                  <c:v>15.4</c:v>
                </c:pt>
                <c:pt idx="574">
                  <c:v>15.3</c:v>
                </c:pt>
                <c:pt idx="575">
                  <c:v>15.4</c:v>
                </c:pt>
                <c:pt idx="576">
                  <c:v>15</c:v>
                </c:pt>
                <c:pt idx="577">
                  <c:v>14.9</c:v>
                </c:pt>
                <c:pt idx="578">
                  <c:v>15</c:v>
                </c:pt>
                <c:pt idx="579">
                  <c:v>14.9</c:v>
                </c:pt>
                <c:pt idx="580">
                  <c:v>14.8</c:v>
                </c:pt>
                <c:pt idx="581">
                  <c:v>14.7</c:v>
                </c:pt>
                <c:pt idx="582">
                  <c:v>14.8</c:v>
                </c:pt>
                <c:pt idx="583">
                  <c:v>14.8</c:v>
                </c:pt>
                <c:pt idx="584">
                  <c:v>15</c:v>
                </c:pt>
                <c:pt idx="585">
                  <c:v>14.6</c:v>
                </c:pt>
                <c:pt idx="586">
                  <c:v>14.4</c:v>
                </c:pt>
                <c:pt idx="587">
                  <c:v>14.6</c:v>
                </c:pt>
                <c:pt idx="588">
                  <c:v>14.6</c:v>
                </c:pt>
                <c:pt idx="589">
                  <c:v>14.5</c:v>
                </c:pt>
                <c:pt idx="590">
                  <c:v>14.4</c:v>
                </c:pt>
                <c:pt idx="591">
                  <c:v>14.5</c:v>
                </c:pt>
                <c:pt idx="592">
                  <c:v>14.4</c:v>
                </c:pt>
                <c:pt idx="593">
                  <c:v>14.5</c:v>
                </c:pt>
                <c:pt idx="594">
                  <c:v>14.3</c:v>
                </c:pt>
                <c:pt idx="595">
                  <c:v>14.4</c:v>
                </c:pt>
                <c:pt idx="596">
                  <c:v>14.3</c:v>
                </c:pt>
                <c:pt idx="597">
                  <c:v>14.2</c:v>
                </c:pt>
                <c:pt idx="598">
                  <c:v>14.4</c:v>
                </c:pt>
                <c:pt idx="599">
                  <c:v>14.3</c:v>
                </c:pt>
                <c:pt idx="600">
                  <c:v>14.4</c:v>
                </c:pt>
                <c:pt idx="601">
                  <c:v>14.2</c:v>
                </c:pt>
                <c:pt idx="602">
                  <c:v>14.2</c:v>
                </c:pt>
                <c:pt idx="603">
                  <c:v>14.4</c:v>
                </c:pt>
                <c:pt idx="604">
                  <c:v>14.3</c:v>
                </c:pt>
                <c:pt idx="605">
                  <c:v>14.2</c:v>
                </c:pt>
                <c:pt idx="606">
                  <c:v>14.1</c:v>
                </c:pt>
                <c:pt idx="607">
                  <c:v>14.1</c:v>
                </c:pt>
                <c:pt idx="608">
                  <c:v>14.1</c:v>
                </c:pt>
                <c:pt idx="609">
                  <c:v>14.2</c:v>
                </c:pt>
                <c:pt idx="610">
                  <c:v>14.2</c:v>
                </c:pt>
                <c:pt idx="611">
                  <c:v>14.3</c:v>
                </c:pt>
                <c:pt idx="612">
                  <c:v>14.3</c:v>
                </c:pt>
                <c:pt idx="613">
                  <c:v>14.3</c:v>
                </c:pt>
                <c:pt idx="614">
                  <c:v>14.1</c:v>
                </c:pt>
                <c:pt idx="615">
                  <c:v>13.9</c:v>
                </c:pt>
                <c:pt idx="616">
                  <c:v>13.9</c:v>
                </c:pt>
                <c:pt idx="617">
                  <c:v>14.1</c:v>
                </c:pt>
                <c:pt idx="618">
                  <c:v>14</c:v>
                </c:pt>
                <c:pt idx="619">
                  <c:v>13.8</c:v>
                </c:pt>
                <c:pt idx="620">
                  <c:v>13.7</c:v>
                </c:pt>
                <c:pt idx="621">
                  <c:v>13.8</c:v>
                </c:pt>
                <c:pt idx="622">
                  <c:v>13.9</c:v>
                </c:pt>
                <c:pt idx="623">
                  <c:v>13.8</c:v>
                </c:pt>
                <c:pt idx="624">
                  <c:v>13.8</c:v>
                </c:pt>
                <c:pt idx="625">
                  <c:v>13.6</c:v>
                </c:pt>
                <c:pt idx="626">
                  <c:v>13.4</c:v>
                </c:pt>
                <c:pt idx="627">
                  <c:v>13.6</c:v>
                </c:pt>
                <c:pt idx="628">
                  <c:v>13.7</c:v>
                </c:pt>
                <c:pt idx="629">
                  <c:v>13.4</c:v>
                </c:pt>
                <c:pt idx="630">
                  <c:v>13.4</c:v>
                </c:pt>
                <c:pt idx="631">
                  <c:v>13.3</c:v>
                </c:pt>
                <c:pt idx="632">
                  <c:v>13.4</c:v>
                </c:pt>
                <c:pt idx="633">
                  <c:v>13.3</c:v>
                </c:pt>
                <c:pt idx="634">
                  <c:v>13.3</c:v>
                </c:pt>
                <c:pt idx="635">
                  <c:v>13.4</c:v>
                </c:pt>
                <c:pt idx="636">
                  <c:v>13.1</c:v>
                </c:pt>
                <c:pt idx="637">
                  <c:v>13</c:v>
                </c:pt>
                <c:pt idx="638">
                  <c:v>13</c:v>
                </c:pt>
                <c:pt idx="639">
                  <c:v>13.2</c:v>
                </c:pt>
                <c:pt idx="640">
                  <c:v>13.2</c:v>
                </c:pt>
                <c:pt idx="641">
                  <c:v>13.1</c:v>
                </c:pt>
                <c:pt idx="642">
                  <c:v>13.1</c:v>
                </c:pt>
                <c:pt idx="643">
                  <c:v>13</c:v>
                </c:pt>
                <c:pt idx="644">
                  <c:v>13.1</c:v>
                </c:pt>
                <c:pt idx="645">
                  <c:v>12.9</c:v>
                </c:pt>
                <c:pt idx="646">
                  <c:v>13.1</c:v>
                </c:pt>
                <c:pt idx="647">
                  <c:v>12.8</c:v>
                </c:pt>
                <c:pt idx="648">
                  <c:v>12.8</c:v>
                </c:pt>
                <c:pt idx="649">
                  <c:v>12.8</c:v>
                </c:pt>
                <c:pt idx="650">
                  <c:v>13.1</c:v>
                </c:pt>
                <c:pt idx="651">
                  <c:v>13.2</c:v>
                </c:pt>
                <c:pt idx="652">
                  <c:v>13</c:v>
                </c:pt>
                <c:pt idx="653">
                  <c:v>12.8</c:v>
                </c:pt>
                <c:pt idx="654">
                  <c:v>12.9</c:v>
                </c:pt>
                <c:pt idx="655">
                  <c:v>13</c:v>
                </c:pt>
                <c:pt idx="656">
                  <c:v>13</c:v>
                </c:pt>
                <c:pt idx="657">
                  <c:v>13.3</c:v>
                </c:pt>
                <c:pt idx="658">
                  <c:v>13.5</c:v>
                </c:pt>
                <c:pt idx="659">
                  <c:v>13.7</c:v>
                </c:pt>
                <c:pt idx="660">
                  <c:v>13.4</c:v>
                </c:pt>
                <c:pt idx="661">
                  <c:v>13.4</c:v>
                </c:pt>
                <c:pt idx="662">
                  <c:v>13.4</c:v>
                </c:pt>
                <c:pt idx="663">
                  <c:v>13.6</c:v>
                </c:pt>
                <c:pt idx="664">
                  <c:v>13.5</c:v>
                </c:pt>
                <c:pt idx="665">
                  <c:v>13.6</c:v>
                </c:pt>
                <c:pt idx="666">
                  <c:v>13.5</c:v>
                </c:pt>
                <c:pt idx="667">
                  <c:v>13.4</c:v>
                </c:pt>
                <c:pt idx="668">
                  <c:v>13.5</c:v>
                </c:pt>
                <c:pt idx="669">
                  <c:v>13.6</c:v>
                </c:pt>
                <c:pt idx="670">
                  <c:v>13.7</c:v>
                </c:pt>
                <c:pt idx="671">
                  <c:v>13.5</c:v>
                </c:pt>
                <c:pt idx="672">
                  <c:v>13.8</c:v>
                </c:pt>
                <c:pt idx="673">
                  <c:v>13.3</c:v>
                </c:pt>
                <c:pt idx="674">
                  <c:v>13.3</c:v>
                </c:pt>
                <c:pt idx="675">
                  <c:v>13.2</c:v>
                </c:pt>
                <c:pt idx="676">
                  <c:v>13.3</c:v>
                </c:pt>
                <c:pt idx="677">
                  <c:v>13.3</c:v>
                </c:pt>
                <c:pt idx="678">
                  <c:v>13.1</c:v>
                </c:pt>
                <c:pt idx="679">
                  <c:v>13</c:v>
                </c:pt>
                <c:pt idx="680">
                  <c:v>13.2</c:v>
                </c:pt>
                <c:pt idx="681">
                  <c:v>13</c:v>
                </c:pt>
                <c:pt idx="682">
                  <c:v>13.1</c:v>
                </c:pt>
                <c:pt idx="683">
                  <c:v>13</c:v>
                </c:pt>
                <c:pt idx="684">
                  <c:v>12.9</c:v>
                </c:pt>
                <c:pt idx="685">
                  <c:v>13</c:v>
                </c:pt>
                <c:pt idx="686">
                  <c:v>13.1</c:v>
                </c:pt>
                <c:pt idx="687">
                  <c:v>13.1</c:v>
                </c:pt>
                <c:pt idx="688">
                  <c:v>13.2</c:v>
                </c:pt>
                <c:pt idx="689">
                  <c:v>13.2</c:v>
                </c:pt>
                <c:pt idx="690">
                  <c:v>13.1</c:v>
                </c:pt>
                <c:pt idx="691">
                  <c:v>13.2</c:v>
                </c:pt>
                <c:pt idx="692">
                  <c:v>13</c:v>
                </c:pt>
                <c:pt idx="693">
                  <c:v>13.2</c:v>
                </c:pt>
                <c:pt idx="694">
                  <c:v>13.1</c:v>
                </c:pt>
                <c:pt idx="695">
                  <c:v>13.3</c:v>
                </c:pt>
                <c:pt idx="696">
                  <c:v>13.1</c:v>
                </c:pt>
                <c:pt idx="697">
                  <c:v>13.3</c:v>
                </c:pt>
                <c:pt idx="698">
                  <c:v>13.3</c:v>
                </c:pt>
                <c:pt idx="699">
                  <c:v>13.1</c:v>
                </c:pt>
                <c:pt idx="700">
                  <c:v>13.1</c:v>
                </c:pt>
                <c:pt idx="701">
                  <c:v>13.1</c:v>
                </c:pt>
                <c:pt idx="702">
                  <c:v>13</c:v>
                </c:pt>
                <c:pt idx="703">
                  <c:v>13</c:v>
                </c:pt>
                <c:pt idx="704">
                  <c:v>12.7</c:v>
                </c:pt>
                <c:pt idx="705">
                  <c:v>12.7</c:v>
                </c:pt>
                <c:pt idx="706">
                  <c:v>12.5</c:v>
                </c:pt>
                <c:pt idx="707">
                  <c:v>12.6</c:v>
                </c:pt>
                <c:pt idx="708">
                  <c:v>12.3</c:v>
                </c:pt>
                <c:pt idx="709">
                  <c:v>12.4</c:v>
                </c:pt>
                <c:pt idx="710">
                  <c:v>12.3</c:v>
                </c:pt>
                <c:pt idx="711">
                  <c:v>12.2</c:v>
                </c:pt>
                <c:pt idx="712">
                  <c:v>12</c:v>
                </c:pt>
                <c:pt idx="713">
                  <c:v>11.9</c:v>
                </c:pt>
                <c:pt idx="714">
                  <c:v>12.1</c:v>
                </c:pt>
                <c:pt idx="715">
                  <c:v>12.1</c:v>
                </c:pt>
                <c:pt idx="716">
                  <c:v>11.8</c:v>
                </c:pt>
                <c:pt idx="717">
                  <c:v>11.8</c:v>
                </c:pt>
                <c:pt idx="718">
                  <c:v>11.8</c:v>
                </c:pt>
                <c:pt idx="719">
                  <c:v>11.7</c:v>
                </c:pt>
                <c:pt idx="720">
                  <c:v>11.6</c:v>
                </c:pt>
                <c:pt idx="721">
                  <c:v>12</c:v>
                </c:pt>
                <c:pt idx="722">
                  <c:v>11.7</c:v>
                </c:pt>
                <c:pt idx="723">
                  <c:v>11.8</c:v>
                </c:pt>
                <c:pt idx="724">
                  <c:v>11.8</c:v>
                </c:pt>
                <c:pt idx="725">
                  <c:v>11.6</c:v>
                </c:pt>
                <c:pt idx="726">
                  <c:v>11.8</c:v>
                </c:pt>
                <c:pt idx="727">
                  <c:v>11.6</c:v>
                </c:pt>
                <c:pt idx="728">
                  <c:v>11.8</c:v>
                </c:pt>
                <c:pt idx="729">
                  <c:v>11.8</c:v>
                </c:pt>
                <c:pt idx="730">
                  <c:v>11.6</c:v>
                </c:pt>
                <c:pt idx="731">
                  <c:v>11.8</c:v>
                </c:pt>
                <c:pt idx="732">
                  <c:v>11.6</c:v>
                </c:pt>
                <c:pt idx="733">
                  <c:v>11.7</c:v>
                </c:pt>
                <c:pt idx="734">
                  <c:v>11.7</c:v>
                </c:pt>
                <c:pt idx="735">
                  <c:v>11.6</c:v>
                </c:pt>
                <c:pt idx="736">
                  <c:v>11.8</c:v>
                </c:pt>
                <c:pt idx="737">
                  <c:v>11.7</c:v>
                </c:pt>
                <c:pt idx="738">
                  <c:v>11.9</c:v>
                </c:pt>
                <c:pt idx="739">
                  <c:v>11.9</c:v>
                </c:pt>
                <c:pt idx="740">
                  <c:v>11.9</c:v>
                </c:pt>
                <c:pt idx="741">
                  <c:v>11.5</c:v>
                </c:pt>
                <c:pt idx="742">
                  <c:v>11.5</c:v>
                </c:pt>
                <c:pt idx="743">
                  <c:v>12</c:v>
                </c:pt>
                <c:pt idx="744">
                  <c:v>11.7</c:v>
                </c:pt>
                <c:pt idx="745">
                  <c:v>11.8</c:v>
                </c:pt>
                <c:pt idx="746">
                  <c:v>11.9</c:v>
                </c:pt>
                <c:pt idx="747">
                  <c:v>11.8</c:v>
                </c:pt>
                <c:pt idx="748">
                  <c:v>11.9</c:v>
                </c:pt>
                <c:pt idx="749">
                  <c:v>11.9</c:v>
                </c:pt>
                <c:pt idx="750">
                  <c:v>11.8</c:v>
                </c:pt>
                <c:pt idx="751">
                  <c:v>12</c:v>
                </c:pt>
                <c:pt idx="752">
                  <c:v>12</c:v>
                </c:pt>
                <c:pt idx="753">
                  <c:v>12</c:v>
                </c:pt>
                <c:pt idx="754">
                  <c:v>12</c:v>
                </c:pt>
                <c:pt idx="755">
                  <c:v>11.9</c:v>
                </c:pt>
                <c:pt idx="756">
                  <c:v>12.2</c:v>
                </c:pt>
                <c:pt idx="757">
                  <c:v>12.4</c:v>
                </c:pt>
                <c:pt idx="758">
                  <c:v>12.3</c:v>
                </c:pt>
                <c:pt idx="759">
                  <c:v>12.2</c:v>
                </c:pt>
                <c:pt idx="760">
                  <c:v>12.4</c:v>
                </c:pt>
                <c:pt idx="761">
                  <c:v>12.2</c:v>
                </c:pt>
                <c:pt idx="762">
                  <c:v>12.4</c:v>
                </c:pt>
                <c:pt idx="763">
                  <c:v>12.3</c:v>
                </c:pt>
                <c:pt idx="764">
                  <c:v>12.3</c:v>
                </c:pt>
                <c:pt idx="765">
                  <c:v>12.3</c:v>
                </c:pt>
                <c:pt idx="766">
                  <c:v>12.4</c:v>
                </c:pt>
                <c:pt idx="767">
                  <c:v>12.4</c:v>
                </c:pt>
                <c:pt idx="768">
                  <c:v>12.5</c:v>
                </c:pt>
                <c:pt idx="769">
                  <c:v>12.4</c:v>
                </c:pt>
                <c:pt idx="770">
                  <c:v>12.5</c:v>
                </c:pt>
                <c:pt idx="771">
                  <c:v>12.3</c:v>
                </c:pt>
                <c:pt idx="772">
                  <c:v>12.3</c:v>
                </c:pt>
                <c:pt idx="773">
                  <c:v>12.2</c:v>
                </c:pt>
                <c:pt idx="774">
                  <c:v>12.5</c:v>
                </c:pt>
                <c:pt idx="775">
                  <c:v>12.4</c:v>
                </c:pt>
                <c:pt idx="776">
                  <c:v>12.4</c:v>
                </c:pt>
                <c:pt idx="777">
                  <c:v>12.4</c:v>
                </c:pt>
                <c:pt idx="778">
                  <c:v>12.2</c:v>
                </c:pt>
                <c:pt idx="779">
                  <c:v>12.6</c:v>
                </c:pt>
                <c:pt idx="780">
                  <c:v>12.4</c:v>
                </c:pt>
                <c:pt idx="781">
                  <c:v>12.3</c:v>
                </c:pt>
                <c:pt idx="782">
                  <c:v>12.3</c:v>
                </c:pt>
                <c:pt idx="783">
                  <c:v>12.3</c:v>
                </c:pt>
                <c:pt idx="784">
                  <c:v>12.2</c:v>
                </c:pt>
                <c:pt idx="785">
                  <c:v>12.3</c:v>
                </c:pt>
                <c:pt idx="786">
                  <c:v>12.3</c:v>
                </c:pt>
                <c:pt idx="787">
                  <c:v>12.1</c:v>
                </c:pt>
                <c:pt idx="788">
                  <c:v>12.2</c:v>
                </c:pt>
                <c:pt idx="789">
                  <c:v>12.3</c:v>
                </c:pt>
                <c:pt idx="790">
                  <c:v>12.2</c:v>
                </c:pt>
                <c:pt idx="791">
                  <c:v>12.2</c:v>
                </c:pt>
                <c:pt idx="792">
                  <c:v>12.1</c:v>
                </c:pt>
                <c:pt idx="793">
                  <c:v>12.2</c:v>
                </c:pt>
                <c:pt idx="794">
                  <c:v>11.9</c:v>
                </c:pt>
                <c:pt idx="795">
                  <c:v>11.9</c:v>
                </c:pt>
                <c:pt idx="796">
                  <c:v>12</c:v>
                </c:pt>
                <c:pt idx="797">
                  <c:v>11.9</c:v>
                </c:pt>
                <c:pt idx="798">
                  <c:v>12.1</c:v>
                </c:pt>
                <c:pt idx="799">
                  <c:v>12.1</c:v>
                </c:pt>
                <c:pt idx="800">
                  <c:v>12</c:v>
                </c:pt>
                <c:pt idx="801">
                  <c:v>12.2</c:v>
                </c:pt>
                <c:pt idx="802">
                  <c:v>12.1</c:v>
                </c:pt>
                <c:pt idx="803">
                  <c:v>11.9</c:v>
                </c:pt>
                <c:pt idx="804">
                  <c:v>12.1</c:v>
                </c:pt>
                <c:pt idx="805">
                  <c:v>11.7</c:v>
                </c:pt>
                <c:pt idx="806">
                  <c:v>12</c:v>
                </c:pt>
                <c:pt idx="807">
                  <c:v>12.1</c:v>
                </c:pt>
                <c:pt idx="808">
                  <c:v>12</c:v>
                </c:pt>
                <c:pt idx="809">
                  <c:v>12.1</c:v>
                </c:pt>
                <c:pt idx="810">
                  <c:v>12.1</c:v>
                </c:pt>
                <c:pt idx="811">
                  <c:v>12.3</c:v>
                </c:pt>
                <c:pt idx="812">
                  <c:v>11.9</c:v>
                </c:pt>
                <c:pt idx="813">
                  <c:v>12.2</c:v>
                </c:pt>
                <c:pt idx="814">
                  <c:v>12.2</c:v>
                </c:pt>
                <c:pt idx="815">
                  <c:v>12.2</c:v>
                </c:pt>
                <c:pt idx="816">
                  <c:v>12.1</c:v>
                </c:pt>
                <c:pt idx="817">
                  <c:v>12</c:v>
                </c:pt>
                <c:pt idx="818">
                  <c:v>12</c:v>
                </c:pt>
                <c:pt idx="819">
                  <c:v>11.5</c:v>
                </c:pt>
                <c:pt idx="820">
                  <c:v>11.8</c:v>
                </c:pt>
                <c:pt idx="821">
                  <c:v>11.7</c:v>
                </c:pt>
                <c:pt idx="822">
                  <c:v>11.8</c:v>
                </c:pt>
                <c:pt idx="823">
                  <c:v>11.7</c:v>
                </c:pt>
                <c:pt idx="824">
                  <c:v>11.5</c:v>
                </c:pt>
                <c:pt idx="825">
                  <c:v>11.9</c:v>
                </c:pt>
                <c:pt idx="826">
                  <c:v>11.9</c:v>
                </c:pt>
                <c:pt idx="827">
                  <c:v>11.6</c:v>
                </c:pt>
                <c:pt idx="828">
                  <c:v>11.5</c:v>
                </c:pt>
                <c:pt idx="829">
                  <c:v>11.5</c:v>
                </c:pt>
                <c:pt idx="830">
                  <c:v>11.4</c:v>
                </c:pt>
                <c:pt idx="831">
                  <c:v>11.1</c:v>
                </c:pt>
                <c:pt idx="832">
                  <c:v>11.3</c:v>
                </c:pt>
                <c:pt idx="833">
                  <c:v>11.4</c:v>
                </c:pt>
                <c:pt idx="834">
                  <c:v>11.1</c:v>
                </c:pt>
                <c:pt idx="835">
                  <c:v>11.1</c:v>
                </c:pt>
                <c:pt idx="836">
                  <c:v>11.3</c:v>
                </c:pt>
                <c:pt idx="837">
                  <c:v>11.3</c:v>
                </c:pt>
                <c:pt idx="838">
                  <c:v>11.3</c:v>
                </c:pt>
                <c:pt idx="839">
                  <c:v>11.1</c:v>
                </c:pt>
                <c:pt idx="840">
                  <c:v>10.9</c:v>
                </c:pt>
                <c:pt idx="841">
                  <c:v>11.2</c:v>
                </c:pt>
                <c:pt idx="842">
                  <c:v>11</c:v>
                </c:pt>
                <c:pt idx="843">
                  <c:v>11.3</c:v>
                </c:pt>
                <c:pt idx="844">
                  <c:v>10.8</c:v>
                </c:pt>
                <c:pt idx="845">
                  <c:v>11.2</c:v>
                </c:pt>
                <c:pt idx="846">
                  <c:v>11.1</c:v>
                </c:pt>
                <c:pt idx="847">
                  <c:v>11.2</c:v>
                </c:pt>
                <c:pt idx="848">
                  <c:v>11.1</c:v>
                </c:pt>
                <c:pt idx="849">
                  <c:v>11.3</c:v>
                </c:pt>
                <c:pt idx="850">
                  <c:v>11.1</c:v>
                </c:pt>
                <c:pt idx="851">
                  <c:v>11.3</c:v>
                </c:pt>
                <c:pt idx="852">
                  <c:v>11.1</c:v>
                </c:pt>
                <c:pt idx="853">
                  <c:v>11.4</c:v>
                </c:pt>
                <c:pt idx="854">
                  <c:v>11.3</c:v>
                </c:pt>
                <c:pt idx="855">
                  <c:v>11.3</c:v>
                </c:pt>
                <c:pt idx="856">
                  <c:v>11.3</c:v>
                </c:pt>
                <c:pt idx="857">
                  <c:v>11.5</c:v>
                </c:pt>
                <c:pt idx="858">
                  <c:v>11.4</c:v>
                </c:pt>
                <c:pt idx="859">
                  <c:v>11.3</c:v>
                </c:pt>
                <c:pt idx="860">
                  <c:v>11.3</c:v>
                </c:pt>
                <c:pt idx="861">
                  <c:v>11.5</c:v>
                </c:pt>
                <c:pt idx="862">
                  <c:v>11.3</c:v>
                </c:pt>
                <c:pt idx="863">
                  <c:v>11.6</c:v>
                </c:pt>
                <c:pt idx="864">
                  <c:v>11.5</c:v>
                </c:pt>
                <c:pt idx="865">
                  <c:v>11.6</c:v>
                </c:pt>
                <c:pt idx="866">
                  <c:v>11.7</c:v>
                </c:pt>
                <c:pt idx="867">
                  <c:v>11.6</c:v>
                </c:pt>
                <c:pt idx="868">
                  <c:v>11.6</c:v>
                </c:pt>
                <c:pt idx="869">
                  <c:v>11.8</c:v>
                </c:pt>
                <c:pt idx="870">
                  <c:v>11.8</c:v>
                </c:pt>
                <c:pt idx="871">
                  <c:v>11.7</c:v>
                </c:pt>
                <c:pt idx="872">
                  <c:v>11.8</c:v>
                </c:pt>
                <c:pt idx="873">
                  <c:v>11.9</c:v>
                </c:pt>
                <c:pt idx="874">
                  <c:v>11.8</c:v>
                </c:pt>
                <c:pt idx="875">
                  <c:v>11.9</c:v>
                </c:pt>
                <c:pt idx="876">
                  <c:v>11.8</c:v>
                </c:pt>
                <c:pt idx="877">
                  <c:v>12</c:v>
                </c:pt>
                <c:pt idx="878">
                  <c:v>11.9</c:v>
                </c:pt>
                <c:pt idx="879">
                  <c:v>12.1</c:v>
                </c:pt>
                <c:pt idx="880">
                  <c:v>12</c:v>
                </c:pt>
                <c:pt idx="881">
                  <c:v>12</c:v>
                </c:pt>
                <c:pt idx="882">
                  <c:v>12.3</c:v>
                </c:pt>
                <c:pt idx="883">
                  <c:v>12.1</c:v>
                </c:pt>
                <c:pt idx="884">
                  <c:v>12.1</c:v>
                </c:pt>
                <c:pt idx="885">
                  <c:v>12</c:v>
                </c:pt>
                <c:pt idx="886">
                  <c:v>12.1</c:v>
                </c:pt>
                <c:pt idx="887">
                  <c:v>12</c:v>
                </c:pt>
                <c:pt idx="888">
                  <c:v>11.9</c:v>
                </c:pt>
                <c:pt idx="889">
                  <c:v>12</c:v>
                </c:pt>
                <c:pt idx="890">
                  <c:v>12</c:v>
                </c:pt>
                <c:pt idx="891">
                  <c:v>12.1</c:v>
                </c:pt>
                <c:pt idx="892">
                  <c:v>12</c:v>
                </c:pt>
                <c:pt idx="893">
                  <c:v>11.9</c:v>
                </c:pt>
                <c:pt idx="894">
                  <c:v>11.9</c:v>
                </c:pt>
                <c:pt idx="895">
                  <c:v>12.2</c:v>
                </c:pt>
                <c:pt idx="896">
                  <c:v>11.8</c:v>
                </c:pt>
                <c:pt idx="897">
                  <c:v>11.9</c:v>
                </c:pt>
                <c:pt idx="898">
                  <c:v>11.9</c:v>
                </c:pt>
                <c:pt idx="899">
                  <c:v>11.8</c:v>
                </c:pt>
                <c:pt idx="900">
                  <c:v>11.8</c:v>
                </c:pt>
                <c:pt idx="901">
                  <c:v>11.9</c:v>
                </c:pt>
                <c:pt idx="902">
                  <c:v>11.8</c:v>
                </c:pt>
                <c:pt idx="903">
                  <c:v>11.9</c:v>
                </c:pt>
                <c:pt idx="904">
                  <c:v>11.7</c:v>
                </c:pt>
                <c:pt idx="905">
                  <c:v>11.9</c:v>
                </c:pt>
                <c:pt idx="906">
                  <c:v>11.7</c:v>
                </c:pt>
                <c:pt idx="907">
                  <c:v>11.7</c:v>
                </c:pt>
                <c:pt idx="908">
                  <c:v>11.9</c:v>
                </c:pt>
                <c:pt idx="909">
                  <c:v>11.6</c:v>
                </c:pt>
                <c:pt idx="910">
                  <c:v>11.8</c:v>
                </c:pt>
                <c:pt idx="911">
                  <c:v>11.8</c:v>
                </c:pt>
                <c:pt idx="912">
                  <c:v>11.8</c:v>
                </c:pt>
                <c:pt idx="913">
                  <c:v>11.5</c:v>
                </c:pt>
                <c:pt idx="914">
                  <c:v>11.6</c:v>
                </c:pt>
                <c:pt idx="915">
                  <c:v>11.5</c:v>
                </c:pt>
                <c:pt idx="916">
                  <c:v>11.2</c:v>
                </c:pt>
                <c:pt idx="917">
                  <c:v>11.5</c:v>
                </c:pt>
                <c:pt idx="918">
                  <c:v>11.3</c:v>
                </c:pt>
                <c:pt idx="919">
                  <c:v>11.2</c:v>
                </c:pt>
                <c:pt idx="920">
                  <c:v>11.3</c:v>
                </c:pt>
                <c:pt idx="921">
                  <c:v>11.3</c:v>
                </c:pt>
                <c:pt idx="922">
                  <c:v>11.4</c:v>
                </c:pt>
                <c:pt idx="923">
                  <c:v>11.4</c:v>
                </c:pt>
                <c:pt idx="924">
                  <c:v>11.2</c:v>
                </c:pt>
                <c:pt idx="925">
                  <c:v>11.1</c:v>
                </c:pt>
                <c:pt idx="926">
                  <c:v>11.2</c:v>
                </c:pt>
                <c:pt idx="927">
                  <c:v>11</c:v>
                </c:pt>
                <c:pt idx="928">
                  <c:v>10.9</c:v>
                </c:pt>
                <c:pt idx="929">
                  <c:v>10.9</c:v>
                </c:pt>
                <c:pt idx="930">
                  <c:v>11.1</c:v>
                </c:pt>
                <c:pt idx="931">
                  <c:v>10.9</c:v>
                </c:pt>
                <c:pt idx="932">
                  <c:v>11.1</c:v>
                </c:pt>
                <c:pt idx="933">
                  <c:v>11</c:v>
                </c:pt>
                <c:pt idx="934">
                  <c:v>11</c:v>
                </c:pt>
                <c:pt idx="935">
                  <c:v>10.9</c:v>
                </c:pt>
                <c:pt idx="936">
                  <c:v>10.7</c:v>
                </c:pt>
                <c:pt idx="937">
                  <c:v>10.9</c:v>
                </c:pt>
                <c:pt idx="938">
                  <c:v>10.9</c:v>
                </c:pt>
                <c:pt idx="939">
                  <c:v>11.1</c:v>
                </c:pt>
                <c:pt idx="940">
                  <c:v>11</c:v>
                </c:pt>
                <c:pt idx="941">
                  <c:v>10.9</c:v>
                </c:pt>
                <c:pt idx="942">
                  <c:v>10.8</c:v>
                </c:pt>
                <c:pt idx="943">
                  <c:v>11</c:v>
                </c:pt>
                <c:pt idx="944">
                  <c:v>10.9</c:v>
                </c:pt>
                <c:pt idx="945">
                  <c:v>11</c:v>
                </c:pt>
                <c:pt idx="946">
                  <c:v>11</c:v>
                </c:pt>
                <c:pt idx="947">
                  <c:v>11</c:v>
                </c:pt>
                <c:pt idx="948">
                  <c:v>11.2</c:v>
                </c:pt>
                <c:pt idx="949">
                  <c:v>11.2</c:v>
                </c:pt>
                <c:pt idx="950">
                  <c:v>10.9</c:v>
                </c:pt>
                <c:pt idx="951">
                  <c:v>11.1</c:v>
                </c:pt>
                <c:pt idx="952">
                  <c:v>11.2</c:v>
                </c:pt>
                <c:pt idx="953">
                  <c:v>11.2</c:v>
                </c:pt>
                <c:pt idx="954">
                  <c:v>11.2</c:v>
                </c:pt>
                <c:pt idx="955">
                  <c:v>11.1</c:v>
                </c:pt>
                <c:pt idx="956">
                  <c:v>11.4</c:v>
                </c:pt>
                <c:pt idx="957">
                  <c:v>11.3</c:v>
                </c:pt>
                <c:pt idx="958">
                  <c:v>11.3</c:v>
                </c:pt>
                <c:pt idx="959">
                  <c:v>11.4</c:v>
                </c:pt>
                <c:pt idx="960">
                  <c:v>11.4</c:v>
                </c:pt>
                <c:pt idx="961">
                  <c:v>11.4</c:v>
                </c:pt>
                <c:pt idx="962">
                  <c:v>11.4</c:v>
                </c:pt>
                <c:pt idx="963">
                  <c:v>11.3</c:v>
                </c:pt>
                <c:pt idx="964">
                  <c:v>11.2</c:v>
                </c:pt>
                <c:pt idx="965">
                  <c:v>11.3</c:v>
                </c:pt>
                <c:pt idx="966">
                  <c:v>11.4</c:v>
                </c:pt>
                <c:pt idx="967">
                  <c:v>11.2</c:v>
                </c:pt>
                <c:pt idx="968">
                  <c:v>11.2</c:v>
                </c:pt>
                <c:pt idx="969">
                  <c:v>11.2</c:v>
                </c:pt>
                <c:pt idx="970">
                  <c:v>11.1</c:v>
                </c:pt>
                <c:pt idx="971">
                  <c:v>11</c:v>
                </c:pt>
                <c:pt idx="972">
                  <c:v>11.3</c:v>
                </c:pt>
                <c:pt idx="973">
                  <c:v>11.1</c:v>
                </c:pt>
                <c:pt idx="974">
                  <c:v>10.9</c:v>
                </c:pt>
                <c:pt idx="975">
                  <c:v>10.9</c:v>
                </c:pt>
                <c:pt idx="976">
                  <c:v>11</c:v>
                </c:pt>
                <c:pt idx="977">
                  <c:v>10.8</c:v>
                </c:pt>
                <c:pt idx="978">
                  <c:v>10.7</c:v>
                </c:pt>
                <c:pt idx="979">
                  <c:v>10.7</c:v>
                </c:pt>
                <c:pt idx="980">
                  <c:v>10.7</c:v>
                </c:pt>
                <c:pt idx="981">
                  <c:v>10.6</c:v>
                </c:pt>
                <c:pt idx="982">
                  <c:v>10.6</c:v>
                </c:pt>
                <c:pt idx="983">
                  <c:v>10.3</c:v>
                </c:pt>
                <c:pt idx="984">
                  <c:v>10.6</c:v>
                </c:pt>
                <c:pt idx="985">
                  <c:v>10.3</c:v>
                </c:pt>
                <c:pt idx="986">
                  <c:v>10.6</c:v>
                </c:pt>
                <c:pt idx="987">
                  <c:v>10.4</c:v>
                </c:pt>
                <c:pt idx="988">
                  <c:v>10.6</c:v>
                </c:pt>
                <c:pt idx="989">
                  <c:v>10.6</c:v>
                </c:pt>
                <c:pt idx="990">
                  <c:v>10.4</c:v>
                </c:pt>
                <c:pt idx="991">
                  <c:v>10.4</c:v>
                </c:pt>
                <c:pt idx="992">
                  <c:v>10.4</c:v>
                </c:pt>
                <c:pt idx="993">
                  <c:v>10.199999999999999</c:v>
                </c:pt>
                <c:pt idx="994">
                  <c:v>10.3</c:v>
                </c:pt>
                <c:pt idx="995">
                  <c:v>10.199999999999999</c:v>
                </c:pt>
                <c:pt idx="996">
                  <c:v>10.3</c:v>
                </c:pt>
                <c:pt idx="997">
                  <c:v>10.3</c:v>
                </c:pt>
                <c:pt idx="998">
                  <c:v>10.3</c:v>
                </c:pt>
                <c:pt idx="999">
                  <c:v>10.4</c:v>
                </c:pt>
                <c:pt idx="1000">
                  <c:v>10.5</c:v>
                </c:pt>
                <c:pt idx="1001">
                  <c:v>10.199999999999999</c:v>
                </c:pt>
                <c:pt idx="1002">
                  <c:v>10.199999999999999</c:v>
                </c:pt>
                <c:pt idx="1003">
                  <c:v>10.199999999999999</c:v>
                </c:pt>
                <c:pt idx="1004">
                  <c:v>10.4</c:v>
                </c:pt>
                <c:pt idx="1005">
                  <c:v>10.3</c:v>
                </c:pt>
                <c:pt idx="1006">
                  <c:v>10.4</c:v>
                </c:pt>
                <c:pt idx="1007">
                  <c:v>10.4</c:v>
                </c:pt>
                <c:pt idx="1008">
                  <c:v>10.3</c:v>
                </c:pt>
                <c:pt idx="1009">
                  <c:v>10.3</c:v>
                </c:pt>
                <c:pt idx="1010">
                  <c:v>10.199999999999999</c:v>
                </c:pt>
                <c:pt idx="1011">
                  <c:v>10.5</c:v>
                </c:pt>
                <c:pt idx="1012">
                  <c:v>10.199999999999999</c:v>
                </c:pt>
                <c:pt idx="1013">
                  <c:v>10.4</c:v>
                </c:pt>
                <c:pt idx="1014">
                  <c:v>10.4</c:v>
                </c:pt>
                <c:pt idx="1015">
                  <c:v>10.6</c:v>
                </c:pt>
                <c:pt idx="1016">
                  <c:v>10.3</c:v>
                </c:pt>
                <c:pt idx="1017">
                  <c:v>10.6</c:v>
                </c:pt>
                <c:pt idx="1018">
                  <c:v>10.6</c:v>
                </c:pt>
                <c:pt idx="1019">
                  <c:v>10.6</c:v>
                </c:pt>
                <c:pt idx="1020">
                  <c:v>10.7</c:v>
                </c:pt>
                <c:pt idx="1021">
                  <c:v>10.8</c:v>
                </c:pt>
                <c:pt idx="1022">
                  <c:v>10.8</c:v>
                </c:pt>
                <c:pt idx="1023">
                  <c:v>10.8</c:v>
                </c:pt>
                <c:pt idx="1024">
                  <c:v>10.7</c:v>
                </c:pt>
                <c:pt idx="1025">
                  <c:v>10.9</c:v>
                </c:pt>
                <c:pt idx="1026">
                  <c:v>11</c:v>
                </c:pt>
                <c:pt idx="1027">
                  <c:v>11</c:v>
                </c:pt>
                <c:pt idx="1028">
                  <c:v>10.9</c:v>
                </c:pt>
                <c:pt idx="1029">
                  <c:v>11.4</c:v>
                </c:pt>
                <c:pt idx="1030">
                  <c:v>11.1</c:v>
                </c:pt>
                <c:pt idx="1031">
                  <c:v>11.1</c:v>
                </c:pt>
                <c:pt idx="1032">
                  <c:v>11.4</c:v>
                </c:pt>
                <c:pt idx="1033">
                  <c:v>11.6</c:v>
                </c:pt>
                <c:pt idx="1034">
                  <c:v>11.7</c:v>
                </c:pt>
                <c:pt idx="1035">
                  <c:v>11.7</c:v>
                </c:pt>
                <c:pt idx="1036">
                  <c:v>11.7</c:v>
                </c:pt>
                <c:pt idx="1037">
                  <c:v>12.2</c:v>
                </c:pt>
                <c:pt idx="1038">
                  <c:v>12.1</c:v>
                </c:pt>
                <c:pt idx="1039">
                  <c:v>11.8</c:v>
                </c:pt>
                <c:pt idx="1040">
                  <c:v>12.1</c:v>
                </c:pt>
                <c:pt idx="1041">
                  <c:v>12.1</c:v>
                </c:pt>
                <c:pt idx="1042">
                  <c:v>12.2</c:v>
                </c:pt>
                <c:pt idx="1043">
                  <c:v>12.1</c:v>
                </c:pt>
                <c:pt idx="1044">
                  <c:v>12.1</c:v>
                </c:pt>
                <c:pt idx="1045">
                  <c:v>12.2</c:v>
                </c:pt>
                <c:pt idx="1046">
                  <c:v>12.3</c:v>
                </c:pt>
                <c:pt idx="1047">
                  <c:v>12.4</c:v>
                </c:pt>
                <c:pt idx="1048">
                  <c:v>12.4</c:v>
                </c:pt>
                <c:pt idx="1049">
                  <c:v>12.6</c:v>
                </c:pt>
                <c:pt idx="1050">
                  <c:v>12.5</c:v>
                </c:pt>
                <c:pt idx="1051">
                  <c:v>12.4</c:v>
                </c:pt>
                <c:pt idx="1052">
                  <c:v>12.4</c:v>
                </c:pt>
                <c:pt idx="1053">
                  <c:v>12.5</c:v>
                </c:pt>
                <c:pt idx="1054">
                  <c:v>12.6</c:v>
                </c:pt>
                <c:pt idx="1055">
                  <c:v>12.3</c:v>
                </c:pt>
                <c:pt idx="1056">
                  <c:v>12.3</c:v>
                </c:pt>
                <c:pt idx="1057">
                  <c:v>12.7</c:v>
                </c:pt>
                <c:pt idx="1058">
                  <c:v>12.7</c:v>
                </c:pt>
                <c:pt idx="1059">
                  <c:v>12.6</c:v>
                </c:pt>
                <c:pt idx="1060">
                  <c:v>12.7</c:v>
                </c:pt>
                <c:pt idx="1061">
                  <c:v>12.8</c:v>
                </c:pt>
                <c:pt idx="1062">
                  <c:v>12.6</c:v>
                </c:pt>
                <c:pt idx="1063">
                  <c:v>12.8</c:v>
                </c:pt>
                <c:pt idx="1064">
                  <c:v>12.6</c:v>
                </c:pt>
                <c:pt idx="1065">
                  <c:v>12.6</c:v>
                </c:pt>
                <c:pt idx="1066">
                  <c:v>12.4</c:v>
                </c:pt>
                <c:pt idx="1067">
                  <c:v>12.6</c:v>
                </c:pt>
                <c:pt idx="1068">
                  <c:v>12.4</c:v>
                </c:pt>
                <c:pt idx="1069">
                  <c:v>12.1</c:v>
                </c:pt>
                <c:pt idx="1070">
                  <c:v>12.2</c:v>
                </c:pt>
                <c:pt idx="1071">
                  <c:v>12</c:v>
                </c:pt>
                <c:pt idx="1072">
                  <c:v>12.2</c:v>
                </c:pt>
                <c:pt idx="1073">
                  <c:v>11.8</c:v>
                </c:pt>
                <c:pt idx="1074">
                  <c:v>11.8</c:v>
                </c:pt>
                <c:pt idx="1075">
                  <c:v>11.8</c:v>
                </c:pt>
                <c:pt idx="1076">
                  <c:v>11.8</c:v>
                </c:pt>
                <c:pt idx="1077">
                  <c:v>11.5</c:v>
                </c:pt>
                <c:pt idx="1078">
                  <c:v>11.5</c:v>
                </c:pt>
                <c:pt idx="1079">
                  <c:v>11.6</c:v>
                </c:pt>
                <c:pt idx="1080">
                  <c:v>11.2</c:v>
                </c:pt>
                <c:pt idx="1081">
                  <c:v>11.1</c:v>
                </c:pt>
                <c:pt idx="1082">
                  <c:v>10.9</c:v>
                </c:pt>
                <c:pt idx="1083">
                  <c:v>11</c:v>
                </c:pt>
                <c:pt idx="1084">
                  <c:v>11</c:v>
                </c:pt>
                <c:pt idx="1085">
                  <c:v>10.9</c:v>
                </c:pt>
                <c:pt idx="1086">
                  <c:v>10.8</c:v>
                </c:pt>
                <c:pt idx="1087">
                  <c:v>10.7</c:v>
                </c:pt>
                <c:pt idx="1088">
                  <c:v>10.7</c:v>
                </c:pt>
                <c:pt idx="1089">
                  <c:v>10.3</c:v>
                </c:pt>
                <c:pt idx="1090">
                  <c:v>10.4</c:v>
                </c:pt>
                <c:pt idx="1091">
                  <c:v>10.4</c:v>
                </c:pt>
                <c:pt idx="1092">
                  <c:v>10.199999999999999</c:v>
                </c:pt>
                <c:pt idx="1093">
                  <c:v>10.199999999999999</c:v>
                </c:pt>
                <c:pt idx="1094">
                  <c:v>10.199999999999999</c:v>
                </c:pt>
                <c:pt idx="1095">
                  <c:v>10</c:v>
                </c:pt>
                <c:pt idx="1096">
                  <c:v>10</c:v>
                </c:pt>
                <c:pt idx="1097">
                  <c:v>10.1</c:v>
                </c:pt>
                <c:pt idx="1098">
                  <c:v>9.8000000000000007</c:v>
                </c:pt>
                <c:pt idx="1099">
                  <c:v>9.8000000000000007</c:v>
                </c:pt>
                <c:pt idx="1100">
                  <c:v>9.9</c:v>
                </c:pt>
                <c:pt idx="1101">
                  <c:v>9.8000000000000007</c:v>
                </c:pt>
                <c:pt idx="1102">
                  <c:v>9.8000000000000007</c:v>
                </c:pt>
                <c:pt idx="1103">
                  <c:v>9.6</c:v>
                </c:pt>
                <c:pt idx="1104">
                  <c:v>9.9</c:v>
                </c:pt>
                <c:pt idx="1105">
                  <c:v>9.6999999999999993</c:v>
                </c:pt>
                <c:pt idx="1106">
                  <c:v>9.4</c:v>
                </c:pt>
                <c:pt idx="1107">
                  <c:v>9.6</c:v>
                </c:pt>
                <c:pt idx="1108">
                  <c:v>9.6999999999999993</c:v>
                </c:pt>
                <c:pt idx="1109">
                  <c:v>9.6999999999999993</c:v>
                </c:pt>
                <c:pt idx="1110">
                  <c:v>9.9</c:v>
                </c:pt>
                <c:pt idx="1111">
                  <c:v>9.9</c:v>
                </c:pt>
                <c:pt idx="1112">
                  <c:v>9.8000000000000007</c:v>
                </c:pt>
                <c:pt idx="1113">
                  <c:v>9.8000000000000007</c:v>
                </c:pt>
                <c:pt idx="1114">
                  <c:v>9.6999999999999993</c:v>
                </c:pt>
                <c:pt idx="1115">
                  <c:v>9.6999999999999993</c:v>
                </c:pt>
                <c:pt idx="1116">
                  <c:v>9.6</c:v>
                </c:pt>
                <c:pt idx="1117">
                  <c:v>9.8000000000000007</c:v>
                </c:pt>
                <c:pt idx="1118">
                  <c:v>9.8000000000000007</c:v>
                </c:pt>
                <c:pt idx="1119">
                  <c:v>10</c:v>
                </c:pt>
                <c:pt idx="1120">
                  <c:v>9.6999999999999993</c:v>
                </c:pt>
                <c:pt idx="1121">
                  <c:v>9.9</c:v>
                </c:pt>
                <c:pt idx="1122">
                  <c:v>9.6999999999999993</c:v>
                </c:pt>
                <c:pt idx="1123">
                  <c:v>9.8000000000000007</c:v>
                </c:pt>
                <c:pt idx="1124">
                  <c:v>9.9</c:v>
                </c:pt>
                <c:pt idx="1125">
                  <c:v>9.6999999999999993</c:v>
                </c:pt>
                <c:pt idx="1126">
                  <c:v>10</c:v>
                </c:pt>
                <c:pt idx="1127">
                  <c:v>9.5</c:v>
                </c:pt>
                <c:pt idx="1128">
                  <c:v>9.9</c:v>
                </c:pt>
                <c:pt idx="1129">
                  <c:v>9.6999999999999993</c:v>
                </c:pt>
                <c:pt idx="1130">
                  <c:v>10</c:v>
                </c:pt>
                <c:pt idx="1131">
                  <c:v>9.6</c:v>
                </c:pt>
                <c:pt idx="1132">
                  <c:v>9.8000000000000007</c:v>
                </c:pt>
                <c:pt idx="1133">
                  <c:v>9.9</c:v>
                </c:pt>
                <c:pt idx="1134">
                  <c:v>9.8000000000000007</c:v>
                </c:pt>
                <c:pt idx="1135">
                  <c:v>9.5</c:v>
                </c:pt>
                <c:pt idx="1136">
                  <c:v>9.5</c:v>
                </c:pt>
                <c:pt idx="1137">
                  <c:v>9.6</c:v>
                </c:pt>
                <c:pt idx="1138">
                  <c:v>9.6999999999999993</c:v>
                </c:pt>
                <c:pt idx="1139">
                  <c:v>9.9</c:v>
                </c:pt>
                <c:pt idx="1140">
                  <c:v>9.5</c:v>
                </c:pt>
                <c:pt idx="1141">
                  <c:v>9.5</c:v>
                </c:pt>
                <c:pt idx="1142">
                  <c:v>9.6999999999999993</c:v>
                </c:pt>
                <c:pt idx="1143">
                  <c:v>9.5</c:v>
                </c:pt>
                <c:pt idx="1144">
                  <c:v>9.4</c:v>
                </c:pt>
                <c:pt idx="1145">
                  <c:v>9.6</c:v>
                </c:pt>
                <c:pt idx="1146">
                  <c:v>9.6999999999999993</c:v>
                </c:pt>
                <c:pt idx="1147">
                  <c:v>9.6</c:v>
                </c:pt>
                <c:pt idx="1148">
                  <c:v>9.6</c:v>
                </c:pt>
                <c:pt idx="1149">
                  <c:v>9.6</c:v>
                </c:pt>
                <c:pt idx="1150">
                  <c:v>9.6</c:v>
                </c:pt>
                <c:pt idx="1151">
                  <c:v>9.6999999999999993</c:v>
                </c:pt>
                <c:pt idx="1152">
                  <c:v>9.6</c:v>
                </c:pt>
                <c:pt idx="1153">
                  <c:v>9.6</c:v>
                </c:pt>
                <c:pt idx="1154">
                  <c:v>9.6</c:v>
                </c:pt>
                <c:pt idx="1155">
                  <c:v>9.4</c:v>
                </c:pt>
                <c:pt idx="1156">
                  <c:v>9.8000000000000007</c:v>
                </c:pt>
                <c:pt idx="1157">
                  <c:v>9.5</c:v>
                </c:pt>
                <c:pt idx="1158">
                  <c:v>9.6</c:v>
                </c:pt>
                <c:pt idx="1159">
                  <c:v>9.4</c:v>
                </c:pt>
                <c:pt idx="1160">
                  <c:v>9.8000000000000007</c:v>
                </c:pt>
                <c:pt idx="1161">
                  <c:v>9.6999999999999993</c:v>
                </c:pt>
                <c:pt idx="1162">
                  <c:v>9.9</c:v>
                </c:pt>
                <c:pt idx="1163">
                  <c:v>9.6</c:v>
                </c:pt>
                <c:pt idx="1164">
                  <c:v>9.8000000000000007</c:v>
                </c:pt>
                <c:pt idx="1165">
                  <c:v>9.9</c:v>
                </c:pt>
                <c:pt idx="1166">
                  <c:v>9.8000000000000007</c:v>
                </c:pt>
                <c:pt idx="1167">
                  <c:v>9.6999999999999993</c:v>
                </c:pt>
                <c:pt idx="1168">
                  <c:v>9.9</c:v>
                </c:pt>
                <c:pt idx="1169">
                  <c:v>9.8000000000000007</c:v>
                </c:pt>
                <c:pt idx="1170">
                  <c:v>9.9</c:v>
                </c:pt>
                <c:pt idx="1171">
                  <c:v>9.6999999999999993</c:v>
                </c:pt>
                <c:pt idx="1172">
                  <c:v>10.1</c:v>
                </c:pt>
                <c:pt idx="1173">
                  <c:v>9.6999999999999993</c:v>
                </c:pt>
                <c:pt idx="1174">
                  <c:v>9.9</c:v>
                </c:pt>
                <c:pt idx="1175">
                  <c:v>9.8000000000000007</c:v>
                </c:pt>
                <c:pt idx="1176">
                  <c:v>9.6999999999999993</c:v>
                </c:pt>
                <c:pt idx="1177">
                  <c:v>9.9</c:v>
                </c:pt>
                <c:pt idx="1178">
                  <c:v>9.6</c:v>
                </c:pt>
                <c:pt idx="1179">
                  <c:v>9.8000000000000007</c:v>
                </c:pt>
                <c:pt idx="1180">
                  <c:v>9.9</c:v>
                </c:pt>
                <c:pt idx="1181">
                  <c:v>9.5</c:v>
                </c:pt>
                <c:pt idx="1182">
                  <c:v>9.6999999999999993</c:v>
                </c:pt>
                <c:pt idx="1183">
                  <c:v>9.6</c:v>
                </c:pt>
                <c:pt idx="1184">
                  <c:v>10</c:v>
                </c:pt>
                <c:pt idx="1185">
                  <c:v>9.6999999999999993</c:v>
                </c:pt>
                <c:pt idx="1186">
                  <c:v>9.8000000000000007</c:v>
                </c:pt>
                <c:pt idx="1187">
                  <c:v>9.8000000000000007</c:v>
                </c:pt>
                <c:pt idx="1188">
                  <c:v>9.6999999999999993</c:v>
                </c:pt>
                <c:pt idx="1189">
                  <c:v>9.8000000000000007</c:v>
                </c:pt>
                <c:pt idx="1190">
                  <c:v>9.5</c:v>
                </c:pt>
                <c:pt idx="1191">
                  <c:v>9.6999999999999993</c:v>
                </c:pt>
                <c:pt idx="1192">
                  <c:v>9.9</c:v>
                </c:pt>
                <c:pt idx="1193">
                  <c:v>9.8000000000000007</c:v>
                </c:pt>
                <c:pt idx="1194">
                  <c:v>9.8000000000000007</c:v>
                </c:pt>
                <c:pt idx="1195">
                  <c:v>9.9</c:v>
                </c:pt>
                <c:pt idx="1196">
                  <c:v>9.6</c:v>
                </c:pt>
                <c:pt idx="1197">
                  <c:v>9.9</c:v>
                </c:pt>
                <c:pt idx="1198">
                  <c:v>9.9</c:v>
                </c:pt>
                <c:pt idx="1199">
                  <c:v>9.6999999999999993</c:v>
                </c:pt>
                <c:pt idx="1200">
                  <c:v>9.6999999999999993</c:v>
                </c:pt>
                <c:pt idx="1201">
                  <c:v>9.8000000000000007</c:v>
                </c:pt>
                <c:pt idx="1202">
                  <c:v>9.6</c:v>
                </c:pt>
                <c:pt idx="1203">
                  <c:v>10</c:v>
                </c:pt>
                <c:pt idx="1204">
                  <c:v>9.6999999999999993</c:v>
                </c:pt>
                <c:pt idx="1205">
                  <c:v>9.6999999999999993</c:v>
                </c:pt>
                <c:pt idx="1206">
                  <c:v>9.5</c:v>
                </c:pt>
                <c:pt idx="1207">
                  <c:v>9.6999999999999993</c:v>
                </c:pt>
                <c:pt idx="1208">
                  <c:v>9.6</c:v>
                </c:pt>
                <c:pt idx="1209">
                  <c:v>9.6999999999999993</c:v>
                </c:pt>
                <c:pt idx="1210">
                  <c:v>9.6999999999999993</c:v>
                </c:pt>
                <c:pt idx="1211">
                  <c:v>9.6999999999999993</c:v>
                </c:pt>
                <c:pt idx="1212">
                  <c:v>9.8000000000000007</c:v>
                </c:pt>
                <c:pt idx="1213">
                  <c:v>9.6</c:v>
                </c:pt>
                <c:pt idx="1214">
                  <c:v>9.6999999999999993</c:v>
                </c:pt>
                <c:pt idx="1215">
                  <c:v>9.6</c:v>
                </c:pt>
                <c:pt idx="1216">
                  <c:v>9.9</c:v>
                </c:pt>
                <c:pt idx="1217">
                  <c:v>9.8000000000000007</c:v>
                </c:pt>
                <c:pt idx="1218">
                  <c:v>9.6</c:v>
                </c:pt>
                <c:pt idx="1219">
                  <c:v>9.6</c:v>
                </c:pt>
                <c:pt idx="1220">
                  <c:v>9.6999999999999993</c:v>
                </c:pt>
                <c:pt idx="1221">
                  <c:v>9.8000000000000007</c:v>
                </c:pt>
                <c:pt idx="1222">
                  <c:v>9.8000000000000007</c:v>
                </c:pt>
                <c:pt idx="1223">
                  <c:v>10</c:v>
                </c:pt>
                <c:pt idx="1224">
                  <c:v>10</c:v>
                </c:pt>
                <c:pt idx="1225">
                  <c:v>9.5</c:v>
                </c:pt>
                <c:pt idx="1226">
                  <c:v>9.6999999999999993</c:v>
                </c:pt>
                <c:pt idx="1227">
                  <c:v>9.6999999999999993</c:v>
                </c:pt>
                <c:pt idx="1228">
                  <c:v>9.8000000000000007</c:v>
                </c:pt>
                <c:pt idx="1229">
                  <c:v>9.6</c:v>
                </c:pt>
                <c:pt idx="1230">
                  <c:v>9.6</c:v>
                </c:pt>
                <c:pt idx="1231">
                  <c:v>9.8000000000000007</c:v>
                </c:pt>
                <c:pt idx="1232">
                  <c:v>9.8000000000000007</c:v>
                </c:pt>
                <c:pt idx="1233">
                  <c:v>9.6</c:v>
                </c:pt>
                <c:pt idx="1234">
                  <c:v>9.5</c:v>
                </c:pt>
                <c:pt idx="1235">
                  <c:v>9.3000000000000007</c:v>
                </c:pt>
                <c:pt idx="1236">
                  <c:v>9.6</c:v>
                </c:pt>
                <c:pt idx="1237">
                  <c:v>9.6</c:v>
                </c:pt>
                <c:pt idx="1238">
                  <c:v>9.6</c:v>
                </c:pt>
                <c:pt idx="1239">
                  <c:v>9.6999999999999993</c:v>
                </c:pt>
                <c:pt idx="1240">
                  <c:v>9.4</c:v>
                </c:pt>
                <c:pt idx="1241">
                  <c:v>9.6</c:v>
                </c:pt>
                <c:pt idx="1242">
                  <c:v>9.6</c:v>
                </c:pt>
                <c:pt idx="1243">
                  <c:v>9.5</c:v>
                </c:pt>
                <c:pt idx="1244">
                  <c:v>9.8000000000000007</c:v>
                </c:pt>
                <c:pt idx="1245">
                  <c:v>9.5</c:v>
                </c:pt>
                <c:pt idx="1246">
                  <c:v>9.5</c:v>
                </c:pt>
                <c:pt idx="1247">
                  <c:v>9.5</c:v>
                </c:pt>
                <c:pt idx="1248">
                  <c:v>9.1999999999999993</c:v>
                </c:pt>
                <c:pt idx="1249">
                  <c:v>9.5</c:v>
                </c:pt>
                <c:pt idx="1250">
                  <c:v>9.6999999999999993</c:v>
                </c:pt>
                <c:pt idx="1251">
                  <c:v>9.4</c:v>
                </c:pt>
                <c:pt idx="1252">
                  <c:v>9.4</c:v>
                </c:pt>
                <c:pt idx="1253">
                  <c:v>9.6</c:v>
                </c:pt>
                <c:pt idx="1254">
                  <c:v>9.5</c:v>
                </c:pt>
                <c:pt idx="1255">
                  <c:v>9.5</c:v>
                </c:pt>
                <c:pt idx="1256">
                  <c:v>9.5</c:v>
                </c:pt>
                <c:pt idx="1257">
                  <c:v>9.4</c:v>
                </c:pt>
                <c:pt idx="1258">
                  <c:v>9.4</c:v>
                </c:pt>
                <c:pt idx="1259">
                  <c:v>9.5</c:v>
                </c:pt>
                <c:pt idx="1260">
                  <c:v>9.4</c:v>
                </c:pt>
                <c:pt idx="1261">
                  <c:v>9.5</c:v>
                </c:pt>
                <c:pt idx="1262">
                  <c:v>9.5</c:v>
                </c:pt>
                <c:pt idx="1263">
                  <c:v>9.6999999999999993</c:v>
                </c:pt>
                <c:pt idx="1264">
                  <c:v>9.5</c:v>
                </c:pt>
                <c:pt idx="1265">
                  <c:v>9.6</c:v>
                </c:pt>
                <c:pt idx="1266">
                  <c:v>9.6</c:v>
                </c:pt>
                <c:pt idx="1267">
                  <c:v>9.4</c:v>
                </c:pt>
                <c:pt idx="1268">
                  <c:v>9.6</c:v>
                </c:pt>
                <c:pt idx="1269">
                  <c:v>9.5</c:v>
                </c:pt>
                <c:pt idx="1270">
                  <c:v>9.4</c:v>
                </c:pt>
                <c:pt idx="1271">
                  <c:v>9.5</c:v>
                </c:pt>
                <c:pt idx="1272">
                  <c:v>9.6999999999999993</c:v>
                </c:pt>
                <c:pt idx="1273">
                  <c:v>9.6</c:v>
                </c:pt>
                <c:pt idx="1274">
                  <c:v>9.6999999999999993</c:v>
                </c:pt>
                <c:pt idx="1275">
                  <c:v>9.6999999999999993</c:v>
                </c:pt>
                <c:pt idx="1276">
                  <c:v>9.8000000000000007</c:v>
                </c:pt>
                <c:pt idx="1277">
                  <c:v>9.6</c:v>
                </c:pt>
                <c:pt idx="1278">
                  <c:v>9.8000000000000007</c:v>
                </c:pt>
                <c:pt idx="1279">
                  <c:v>9.8000000000000007</c:v>
                </c:pt>
                <c:pt idx="1280">
                  <c:v>9.8000000000000007</c:v>
                </c:pt>
                <c:pt idx="1281">
                  <c:v>9.8000000000000007</c:v>
                </c:pt>
                <c:pt idx="1282">
                  <c:v>10</c:v>
                </c:pt>
                <c:pt idx="1283">
                  <c:v>9.9</c:v>
                </c:pt>
                <c:pt idx="1284">
                  <c:v>10</c:v>
                </c:pt>
                <c:pt idx="1285">
                  <c:v>10.1</c:v>
                </c:pt>
                <c:pt idx="1286">
                  <c:v>9.8000000000000007</c:v>
                </c:pt>
                <c:pt idx="1287">
                  <c:v>10.199999999999999</c:v>
                </c:pt>
                <c:pt idx="1288">
                  <c:v>9.9</c:v>
                </c:pt>
                <c:pt idx="1289">
                  <c:v>10.1</c:v>
                </c:pt>
                <c:pt idx="1290">
                  <c:v>9.9</c:v>
                </c:pt>
                <c:pt idx="1291">
                  <c:v>10.1</c:v>
                </c:pt>
                <c:pt idx="1292">
                  <c:v>10.199999999999999</c:v>
                </c:pt>
                <c:pt idx="1293">
                  <c:v>10.1</c:v>
                </c:pt>
                <c:pt idx="1294">
                  <c:v>10.199999999999999</c:v>
                </c:pt>
                <c:pt idx="1295">
                  <c:v>10.4</c:v>
                </c:pt>
                <c:pt idx="1296">
                  <c:v>10.1</c:v>
                </c:pt>
                <c:pt idx="1297">
                  <c:v>10.199999999999999</c:v>
                </c:pt>
                <c:pt idx="1298">
                  <c:v>10.5</c:v>
                </c:pt>
                <c:pt idx="1299">
                  <c:v>10.4</c:v>
                </c:pt>
                <c:pt idx="1300">
                  <c:v>10.3</c:v>
                </c:pt>
                <c:pt idx="1301">
                  <c:v>10.4</c:v>
                </c:pt>
                <c:pt idx="1302">
                  <c:v>10.1</c:v>
                </c:pt>
                <c:pt idx="1303">
                  <c:v>10.199999999999999</c:v>
                </c:pt>
                <c:pt idx="1304">
                  <c:v>10.4</c:v>
                </c:pt>
                <c:pt idx="1305">
                  <c:v>10.4</c:v>
                </c:pt>
                <c:pt idx="1306">
                  <c:v>10.199999999999999</c:v>
                </c:pt>
                <c:pt idx="1307">
                  <c:v>10.5</c:v>
                </c:pt>
                <c:pt idx="1308">
                  <c:v>10.6</c:v>
                </c:pt>
                <c:pt idx="1309">
                  <c:v>10.4</c:v>
                </c:pt>
                <c:pt idx="1310">
                  <c:v>10.4</c:v>
                </c:pt>
                <c:pt idx="1311">
                  <c:v>10.6</c:v>
                </c:pt>
                <c:pt idx="1312">
                  <c:v>10.5</c:v>
                </c:pt>
                <c:pt idx="1313">
                  <c:v>10.7</c:v>
                </c:pt>
                <c:pt idx="1314">
                  <c:v>10.7</c:v>
                </c:pt>
                <c:pt idx="1315">
                  <c:v>10.5</c:v>
                </c:pt>
                <c:pt idx="1316">
                  <c:v>10.8</c:v>
                </c:pt>
                <c:pt idx="1317">
                  <c:v>10.6</c:v>
                </c:pt>
                <c:pt idx="1318">
                  <c:v>10.7</c:v>
                </c:pt>
                <c:pt idx="1319">
                  <c:v>10.8</c:v>
                </c:pt>
                <c:pt idx="1320">
                  <c:v>10.8</c:v>
                </c:pt>
                <c:pt idx="1321">
                  <c:v>11.1</c:v>
                </c:pt>
                <c:pt idx="1322">
                  <c:v>10.9</c:v>
                </c:pt>
                <c:pt idx="1323">
                  <c:v>10.9</c:v>
                </c:pt>
                <c:pt idx="1324">
                  <c:v>10.9</c:v>
                </c:pt>
                <c:pt idx="1325">
                  <c:v>10.9</c:v>
                </c:pt>
                <c:pt idx="1326">
                  <c:v>11</c:v>
                </c:pt>
                <c:pt idx="1327">
                  <c:v>10.7</c:v>
                </c:pt>
                <c:pt idx="1328">
                  <c:v>11.2</c:v>
                </c:pt>
                <c:pt idx="1329">
                  <c:v>11.1</c:v>
                </c:pt>
                <c:pt idx="1330">
                  <c:v>11.1</c:v>
                </c:pt>
                <c:pt idx="1331">
                  <c:v>11</c:v>
                </c:pt>
                <c:pt idx="1332">
                  <c:v>11.1</c:v>
                </c:pt>
                <c:pt idx="1333">
                  <c:v>11.1</c:v>
                </c:pt>
                <c:pt idx="1334">
                  <c:v>11.1</c:v>
                </c:pt>
                <c:pt idx="1335">
                  <c:v>11.1</c:v>
                </c:pt>
                <c:pt idx="1336">
                  <c:v>11.1</c:v>
                </c:pt>
                <c:pt idx="1337">
                  <c:v>11</c:v>
                </c:pt>
                <c:pt idx="1338">
                  <c:v>11.2</c:v>
                </c:pt>
                <c:pt idx="1339">
                  <c:v>11.2</c:v>
                </c:pt>
                <c:pt idx="1340">
                  <c:v>11.2</c:v>
                </c:pt>
                <c:pt idx="1341">
                  <c:v>11.4</c:v>
                </c:pt>
                <c:pt idx="1342">
                  <c:v>11.2</c:v>
                </c:pt>
                <c:pt idx="1343">
                  <c:v>11.1</c:v>
                </c:pt>
                <c:pt idx="1344">
                  <c:v>11.7</c:v>
                </c:pt>
                <c:pt idx="1345">
                  <c:v>11.3</c:v>
                </c:pt>
                <c:pt idx="1346">
                  <c:v>11.5</c:v>
                </c:pt>
                <c:pt idx="1347">
                  <c:v>11.5</c:v>
                </c:pt>
                <c:pt idx="1348">
                  <c:v>11.6</c:v>
                </c:pt>
                <c:pt idx="1349">
                  <c:v>11.7</c:v>
                </c:pt>
                <c:pt idx="1350">
                  <c:v>11.5</c:v>
                </c:pt>
                <c:pt idx="1351">
                  <c:v>11.5</c:v>
                </c:pt>
                <c:pt idx="1352">
                  <c:v>11.6</c:v>
                </c:pt>
                <c:pt idx="1353">
                  <c:v>11.8</c:v>
                </c:pt>
                <c:pt idx="1354">
                  <c:v>12.1</c:v>
                </c:pt>
                <c:pt idx="1355">
                  <c:v>11.9</c:v>
                </c:pt>
                <c:pt idx="1356">
                  <c:v>11.9</c:v>
                </c:pt>
                <c:pt idx="1357">
                  <c:v>11.9</c:v>
                </c:pt>
                <c:pt idx="1358">
                  <c:v>12.1</c:v>
                </c:pt>
                <c:pt idx="1359">
                  <c:v>12.3</c:v>
                </c:pt>
                <c:pt idx="1360">
                  <c:v>12.4</c:v>
                </c:pt>
                <c:pt idx="1361">
                  <c:v>12</c:v>
                </c:pt>
                <c:pt idx="1362">
                  <c:v>12.4</c:v>
                </c:pt>
                <c:pt idx="1363">
                  <c:v>12.2</c:v>
                </c:pt>
                <c:pt idx="1364">
                  <c:v>12.2</c:v>
                </c:pt>
                <c:pt idx="1365">
                  <c:v>12.5</c:v>
                </c:pt>
                <c:pt idx="1366">
                  <c:v>12.7</c:v>
                </c:pt>
                <c:pt idx="1367">
                  <c:v>12.6</c:v>
                </c:pt>
                <c:pt idx="1368">
                  <c:v>12.5</c:v>
                </c:pt>
                <c:pt idx="1369">
                  <c:v>12.8</c:v>
                </c:pt>
                <c:pt idx="1370">
                  <c:v>12.6</c:v>
                </c:pt>
                <c:pt idx="1371">
                  <c:v>12.8</c:v>
                </c:pt>
                <c:pt idx="1372">
                  <c:v>12.8</c:v>
                </c:pt>
                <c:pt idx="1373">
                  <c:v>12.6</c:v>
                </c:pt>
                <c:pt idx="1374">
                  <c:v>12.8</c:v>
                </c:pt>
                <c:pt idx="1375">
                  <c:v>12.7</c:v>
                </c:pt>
                <c:pt idx="1376">
                  <c:v>12.9</c:v>
                </c:pt>
                <c:pt idx="1377">
                  <c:v>12.7</c:v>
                </c:pt>
                <c:pt idx="1378">
                  <c:v>12.8</c:v>
                </c:pt>
                <c:pt idx="1379">
                  <c:v>12.8</c:v>
                </c:pt>
                <c:pt idx="1380">
                  <c:v>12.6</c:v>
                </c:pt>
                <c:pt idx="1381">
                  <c:v>13.1</c:v>
                </c:pt>
                <c:pt idx="1382">
                  <c:v>13</c:v>
                </c:pt>
                <c:pt idx="1383">
                  <c:v>12.7</c:v>
                </c:pt>
                <c:pt idx="1384">
                  <c:v>13</c:v>
                </c:pt>
                <c:pt idx="1385">
                  <c:v>12.8</c:v>
                </c:pt>
                <c:pt idx="1386">
                  <c:v>12.8</c:v>
                </c:pt>
                <c:pt idx="1387">
                  <c:v>12.9</c:v>
                </c:pt>
                <c:pt idx="1388">
                  <c:v>13</c:v>
                </c:pt>
                <c:pt idx="1389">
                  <c:v>12.9</c:v>
                </c:pt>
                <c:pt idx="1390">
                  <c:v>12.8</c:v>
                </c:pt>
                <c:pt idx="1391">
                  <c:v>12.8</c:v>
                </c:pt>
                <c:pt idx="1392">
                  <c:v>12.7</c:v>
                </c:pt>
                <c:pt idx="1393">
                  <c:v>13.1</c:v>
                </c:pt>
                <c:pt idx="1394">
                  <c:v>12.9</c:v>
                </c:pt>
                <c:pt idx="1395">
                  <c:v>12.9</c:v>
                </c:pt>
                <c:pt idx="1396">
                  <c:v>13.1</c:v>
                </c:pt>
                <c:pt idx="1397">
                  <c:v>13</c:v>
                </c:pt>
                <c:pt idx="1398">
                  <c:v>13</c:v>
                </c:pt>
                <c:pt idx="1399">
                  <c:v>13.1</c:v>
                </c:pt>
                <c:pt idx="1400">
                  <c:v>13.1</c:v>
                </c:pt>
                <c:pt idx="1401">
                  <c:v>13.2</c:v>
                </c:pt>
                <c:pt idx="1402">
                  <c:v>13.1</c:v>
                </c:pt>
                <c:pt idx="1403">
                  <c:v>13.3</c:v>
                </c:pt>
                <c:pt idx="1404">
                  <c:v>13.3</c:v>
                </c:pt>
                <c:pt idx="1405">
                  <c:v>13.1</c:v>
                </c:pt>
                <c:pt idx="1406">
                  <c:v>13.7</c:v>
                </c:pt>
                <c:pt idx="1407">
                  <c:v>13.4</c:v>
                </c:pt>
                <c:pt idx="1408">
                  <c:v>13.4</c:v>
                </c:pt>
                <c:pt idx="1409">
                  <c:v>13.6</c:v>
                </c:pt>
                <c:pt idx="1410">
                  <c:v>13.4</c:v>
                </c:pt>
                <c:pt idx="1411">
                  <c:v>13.7</c:v>
                </c:pt>
                <c:pt idx="1412">
                  <c:v>13.9</c:v>
                </c:pt>
                <c:pt idx="1413">
                  <c:v>14</c:v>
                </c:pt>
                <c:pt idx="1414">
                  <c:v>14.4</c:v>
                </c:pt>
                <c:pt idx="1415">
                  <c:v>14.3</c:v>
                </c:pt>
                <c:pt idx="1416">
                  <c:v>14.4</c:v>
                </c:pt>
                <c:pt idx="1417">
                  <c:v>14.4</c:v>
                </c:pt>
                <c:pt idx="1418">
                  <c:v>14.6</c:v>
                </c:pt>
                <c:pt idx="1419">
                  <c:v>14.6</c:v>
                </c:pt>
                <c:pt idx="1420">
                  <c:v>14.8</c:v>
                </c:pt>
                <c:pt idx="1421">
                  <c:v>15.2</c:v>
                </c:pt>
                <c:pt idx="1422">
                  <c:v>14.8</c:v>
                </c:pt>
                <c:pt idx="1423">
                  <c:v>15.4</c:v>
                </c:pt>
                <c:pt idx="1424">
                  <c:v>15.7</c:v>
                </c:pt>
                <c:pt idx="1425">
                  <c:v>15.8</c:v>
                </c:pt>
                <c:pt idx="1426">
                  <c:v>16</c:v>
                </c:pt>
                <c:pt idx="1427">
                  <c:v>16.2</c:v>
                </c:pt>
                <c:pt idx="1428">
                  <c:v>16.3</c:v>
                </c:pt>
                <c:pt idx="1429">
                  <c:v>16.5</c:v>
                </c:pt>
                <c:pt idx="1430">
                  <c:v>16.600000000000001</c:v>
                </c:pt>
                <c:pt idx="1431">
                  <c:v>16.7</c:v>
                </c:pt>
                <c:pt idx="1432">
                  <c:v>17.100000000000001</c:v>
                </c:pt>
                <c:pt idx="1433">
                  <c:v>17</c:v>
                </c:pt>
                <c:pt idx="1434">
                  <c:v>17.3</c:v>
                </c:pt>
                <c:pt idx="1435">
                  <c:v>17.2</c:v>
                </c:pt>
                <c:pt idx="1436">
                  <c:v>17.5</c:v>
                </c:pt>
                <c:pt idx="1437">
                  <c:v>17.600000000000001</c:v>
                </c:pt>
                <c:pt idx="1438">
                  <c:v>17.8</c:v>
                </c:pt>
                <c:pt idx="1439">
                  <c:v>17.600000000000001</c:v>
                </c:pt>
                <c:pt idx="1440">
                  <c:v>18.3</c:v>
                </c:pt>
                <c:pt idx="1441">
                  <c:v>17.5</c:v>
                </c:pt>
                <c:pt idx="1442">
                  <c:v>17.7</c:v>
                </c:pt>
                <c:pt idx="1443">
                  <c:v>17.600000000000001</c:v>
                </c:pt>
                <c:pt idx="1444">
                  <c:v>17.7</c:v>
                </c:pt>
                <c:pt idx="1445">
                  <c:v>17.600000000000001</c:v>
                </c:pt>
                <c:pt idx="1446">
                  <c:v>17.5</c:v>
                </c:pt>
                <c:pt idx="1447">
                  <c:v>17.5</c:v>
                </c:pt>
                <c:pt idx="1448">
                  <c:v>17.600000000000001</c:v>
                </c:pt>
                <c:pt idx="1449">
                  <c:v>17.5</c:v>
                </c:pt>
                <c:pt idx="1450">
                  <c:v>17.5</c:v>
                </c:pt>
                <c:pt idx="1451">
                  <c:v>17.399999999999999</c:v>
                </c:pt>
                <c:pt idx="1452">
                  <c:v>17.3</c:v>
                </c:pt>
                <c:pt idx="1453">
                  <c:v>17.100000000000001</c:v>
                </c:pt>
                <c:pt idx="1454">
                  <c:v>17.2</c:v>
                </c:pt>
                <c:pt idx="1455">
                  <c:v>17.100000000000001</c:v>
                </c:pt>
                <c:pt idx="1456">
                  <c:v>16.899999999999999</c:v>
                </c:pt>
                <c:pt idx="1457">
                  <c:v>16.8</c:v>
                </c:pt>
                <c:pt idx="1458">
                  <c:v>16.600000000000001</c:v>
                </c:pt>
                <c:pt idx="1459">
                  <c:v>16.7</c:v>
                </c:pt>
                <c:pt idx="1460">
                  <c:v>16.399999999999999</c:v>
                </c:pt>
                <c:pt idx="1461">
                  <c:v>16.600000000000001</c:v>
                </c:pt>
                <c:pt idx="1462">
                  <c:v>16.3</c:v>
                </c:pt>
                <c:pt idx="1463">
                  <c:v>16.5</c:v>
                </c:pt>
                <c:pt idx="1464">
                  <c:v>16.399999999999999</c:v>
                </c:pt>
                <c:pt idx="1465">
                  <c:v>16.3</c:v>
                </c:pt>
                <c:pt idx="1466">
                  <c:v>16.2</c:v>
                </c:pt>
                <c:pt idx="1467">
                  <c:v>16.3</c:v>
                </c:pt>
                <c:pt idx="1468">
                  <c:v>16.100000000000001</c:v>
                </c:pt>
                <c:pt idx="1469">
                  <c:v>16.3</c:v>
                </c:pt>
                <c:pt idx="1470">
                  <c:v>15.9</c:v>
                </c:pt>
                <c:pt idx="1471">
                  <c:v>15.9</c:v>
                </c:pt>
                <c:pt idx="1472">
                  <c:v>16</c:v>
                </c:pt>
                <c:pt idx="1473">
                  <c:v>15.8</c:v>
                </c:pt>
                <c:pt idx="1474">
                  <c:v>15.9</c:v>
                </c:pt>
                <c:pt idx="1475">
                  <c:v>15.9</c:v>
                </c:pt>
                <c:pt idx="1476">
                  <c:v>15.9</c:v>
                </c:pt>
                <c:pt idx="1477">
                  <c:v>15.9</c:v>
                </c:pt>
                <c:pt idx="1478">
                  <c:v>15.6</c:v>
                </c:pt>
                <c:pt idx="1479">
                  <c:v>15.7</c:v>
                </c:pt>
                <c:pt idx="1480">
                  <c:v>15.8</c:v>
                </c:pt>
                <c:pt idx="1481">
                  <c:v>15.6</c:v>
                </c:pt>
                <c:pt idx="1482">
                  <c:v>15.6</c:v>
                </c:pt>
                <c:pt idx="1483">
                  <c:v>15.7</c:v>
                </c:pt>
                <c:pt idx="1484">
                  <c:v>15.7</c:v>
                </c:pt>
                <c:pt idx="1485">
                  <c:v>15.7</c:v>
                </c:pt>
                <c:pt idx="1486">
                  <c:v>15.8</c:v>
                </c:pt>
                <c:pt idx="1487">
                  <c:v>16</c:v>
                </c:pt>
                <c:pt idx="1488">
                  <c:v>15.7</c:v>
                </c:pt>
                <c:pt idx="1489">
                  <c:v>15.7</c:v>
                </c:pt>
                <c:pt idx="1490">
                  <c:v>15.5</c:v>
                </c:pt>
                <c:pt idx="1491">
                  <c:v>15.6</c:v>
                </c:pt>
                <c:pt idx="1492">
                  <c:v>15.6</c:v>
                </c:pt>
                <c:pt idx="1493">
                  <c:v>15.6</c:v>
                </c:pt>
                <c:pt idx="1494">
                  <c:v>15.5</c:v>
                </c:pt>
                <c:pt idx="1495">
                  <c:v>15.6</c:v>
                </c:pt>
                <c:pt idx="1496">
                  <c:v>15.8</c:v>
                </c:pt>
                <c:pt idx="1497">
                  <c:v>15.6</c:v>
                </c:pt>
                <c:pt idx="1498">
                  <c:v>15.7</c:v>
                </c:pt>
                <c:pt idx="1499">
                  <c:v>15.6</c:v>
                </c:pt>
                <c:pt idx="1500">
                  <c:v>16</c:v>
                </c:pt>
                <c:pt idx="1501">
                  <c:v>15.9</c:v>
                </c:pt>
                <c:pt idx="1502">
                  <c:v>15.9</c:v>
                </c:pt>
                <c:pt idx="1503">
                  <c:v>16.100000000000001</c:v>
                </c:pt>
                <c:pt idx="1504">
                  <c:v>16.100000000000001</c:v>
                </c:pt>
                <c:pt idx="1505">
                  <c:v>16.399999999999999</c:v>
                </c:pt>
                <c:pt idx="1506">
                  <c:v>16.3</c:v>
                </c:pt>
                <c:pt idx="1507">
                  <c:v>16.5</c:v>
                </c:pt>
                <c:pt idx="1508">
                  <c:v>16.5</c:v>
                </c:pt>
                <c:pt idx="1509">
                  <c:v>16.8</c:v>
                </c:pt>
                <c:pt idx="1510">
                  <c:v>17.100000000000001</c:v>
                </c:pt>
                <c:pt idx="1511">
                  <c:v>17</c:v>
                </c:pt>
                <c:pt idx="1512">
                  <c:v>17.3</c:v>
                </c:pt>
                <c:pt idx="1513">
                  <c:v>17.5</c:v>
                </c:pt>
                <c:pt idx="1514">
                  <c:v>17.899999999999999</c:v>
                </c:pt>
                <c:pt idx="1515">
                  <c:v>18</c:v>
                </c:pt>
                <c:pt idx="1516">
                  <c:v>18.3</c:v>
                </c:pt>
                <c:pt idx="1517">
                  <c:v>18.3</c:v>
                </c:pt>
                <c:pt idx="1518">
                  <c:v>18.5</c:v>
                </c:pt>
                <c:pt idx="1519">
                  <c:v>18.899999999999999</c:v>
                </c:pt>
                <c:pt idx="1520">
                  <c:v>18.899999999999999</c:v>
                </c:pt>
                <c:pt idx="1521">
                  <c:v>19</c:v>
                </c:pt>
                <c:pt idx="1522">
                  <c:v>19.3</c:v>
                </c:pt>
                <c:pt idx="1523">
                  <c:v>19.5</c:v>
                </c:pt>
                <c:pt idx="1524">
                  <c:v>19.7</c:v>
                </c:pt>
                <c:pt idx="1525">
                  <c:v>19.899999999999999</c:v>
                </c:pt>
                <c:pt idx="1526">
                  <c:v>19.8</c:v>
                </c:pt>
                <c:pt idx="1527">
                  <c:v>19.7</c:v>
                </c:pt>
                <c:pt idx="1528">
                  <c:v>19.899999999999999</c:v>
                </c:pt>
                <c:pt idx="1529">
                  <c:v>20.100000000000001</c:v>
                </c:pt>
                <c:pt idx="1530">
                  <c:v>19.899999999999999</c:v>
                </c:pt>
                <c:pt idx="1531">
                  <c:v>19.899999999999999</c:v>
                </c:pt>
                <c:pt idx="1532">
                  <c:v>19.899999999999999</c:v>
                </c:pt>
                <c:pt idx="1533">
                  <c:v>20.100000000000001</c:v>
                </c:pt>
                <c:pt idx="1534">
                  <c:v>20.3</c:v>
                </c:pt>
                <c:pt idx="1535">
                  <c:v>20</c:v>
                </c:pt>
                <c:pt idx="1536">
                  <c:v>20.2</c:v>
                </c:pt>
                <c:pt idx="1537">
                  <c:v>20.2</c:v>
                </c:pt>
                <c:pt idx="1538">
                  <c:v>20.100000000000001</c:v>
                </c:pt>
                <c:pt idx="1539">
                  <c:v>20.100000000000001</c:v>
                </c:pt>
                <c:pt idx="1540">
                  <c:v>19.899999999999999</c:v>
                </c:pt>
                <c:pt idx="1541">
                  <c:v>19.899999999999999</c:v>
                </c:pt>
                <c:pt idx="1542">
                  <c:v>19.8</c:v>
                </c:pt>
                <c:pt idx="1543">
                  <c:v>20</c:v>
                </c:pt>
                <c:pt idx="1544">
                  <c:v>19.8</c:v>
                </c:pt>
                <c:pt idx="1545">
                  <c:v>19.899999999999999</c:v>
                </c:pt>
                <c:pt idx="1546">
                  <c:v>19.7</c:v>
                </c:pt>
                <c:pt idx="1547">
                  <c:v>19.899999999999999</c:v>
                </c:pt>
                <c:pt idx="1548">
                  <c:v>19.5</c:v>
                </c:pt>
                <c:pt idx="1549">
                  <c:v>19.399999999999999</c:v>
                </c:pt>
                <c:pt idx="1550">
                  <c:v>19.2</c:v>
                </c:pt>
                <c:pt idx="1551">
                  <c:v>19</c:v>
                </c:pt>
                <c:pt idx="1552">
                  <c:v>18.7</c:v>
                </c:pt>
                <c:pt idx="1553">
                  <c:v>18.8</c:v>
                </c:pt>
                <c:pt idx="1554">
                  <c:v>18.7</c:v>
                </c:pt>
                <c:pt idx="1555">
                  <c:v>18.8</c:v>
                </c:pt>
                <c:pt idx="1556">
                  <c:v>18.600000000000001</c:v>
                </c:pt>
                <c:pt idx="1557">
                  <c:v>18.600000000000001</c:v>
                </c:pt>
                <c:pt idx="1558">
                  <c:v>18.7</c:v>
                </c:pt>
                <c:pt idx="1559">
                  <c:v>18.5</c:v>
                </c:pt>
                <c:pt idx="1560">
                  <c:v>18.600000000000001</c:v>
                </c:pt>
                <c:pt idx="1561">
                  <c:v>18.2</c:v>
                </c:pt>
                <c:pt idx="1562">
                  <c:v>18.600000000000001</c:v>
                </c:pt>
                <c:pt idx="1563">
                  <c:v>18.5</c:v>
                </c:pt>
                <c:pt idx="1564">
                  <c:v>18.5</c:v>
                </c:pt>
                <c:pt idx="1565">
                  <c:v>18.7</c:v>
                </c:pt>
                <c:pt idx="1566">
                  <c:v>18.600000000000001</c:v>
                </c:pt>
                <c:pt idx="1567">
                  <c:v>18.8</c:v>
                </c:pt>
                <c:pt idx="1568">
                  <c:v>18.8</c:v>
                </c:pt>
                <c:pt idx="1569">
                  <c:v>19.100000000000001</c:v>
                </c:pt>
                <c:pt idx="1570">
                  <c:v>19.100000000000001</c:v>
                </c:pt>
                <c:pt idx="1571">
                  <c:v>19.2</c:v>
                </c:pt>
                <c:pt idx="1572">
                  <c:v>19.3</c:v>
                </c:pt>
                <c:pt idx="1573">
                  <c:v>19.2</c:v>
                </c:pt>
                <c:pt idx="1574">
                  <c:v>19.5</c:v>
                </c:pt>
                <c:pt idx="1575">
                  <c:v>19.600000000000001</c:v>
                </c:pt>
                <c:pt idx="1576">
                  <c:v>19.5</c:v>
                </c:pt>
                <c:pt idx="1577">
                  <c:v>19.8</c:v>
                </c:pt>
                <c:pt idx="1578">
                  <c:v>19.7</c:v>
                </c:pt>
                <c:pt idx="1579">
                  <c:v>19.8</c:v>
                </c:pt>
                <c:pt idx="1580">
                  <c:v>20.100000000000001</c:v>
                </c:pt>
                <c:pt idx="1581">
                  <c:v>20.100000000000001</c:v>
                </c:pt>
                <c:pt idx="1582">
                  <c:v>20.100000000000001</c:v>
                </c:pt>
                <c:pt idx="1583">
                  <c:v>20.3</c:v>
                </c:pt>
                <c:pt idx="1584">
                  <c:v>20.3</c:v>
                </c:pt>
                <c:pt idx="1585">
                  <c:v>20.399999999999999</c:v>
                </c:pt>
                <c:pt idx="1586">
                  <c:v>20.3</c:v>
                </c:pt>
                <c:pt idx="1587">
                  <c:v>20.3</c:v>
                </c:pt>
                <c:pt idx="1588">
                  <c:v>20.3</c:v>
                </c:pt>
                <c:pt idx="1589">
                  <c:v>20.3</c:v>
                </c:pt>
                <c:pt idx="1590">
                  <c:v>20.5</c:v>
                </c:pt>
                <c:pt idx="1591">
                  <c:v>20.3</c:v>
                </c:pt>
                <c:pt idx="1592">
                  <c:v>20.5</c:v>
                </c:pt>
                <c:pt idx="1593">
                  <c:v>20.8</c:v>
                </c:pt>
                <c:pt idx="1594">
                  <c:v>20.6</c:v>
                </c:pt>
                <c:pt idx="1595">
                  <c:v>20.9</c:v>
                </c:pt>
                <c:pt idx="1596">
                  <c:v>20.9</c:v>
                </c:pt>
                <c:pt idx="1597">
                  <c:v>20.9</c:v>
                </c:pt>
                <c:pt idx="1598">
                  <c:v>21</c:v>
                </c:pt>
                <c:pt idx="1599">
                  <c:v>21.2</c:v>
                </c:pt>
                <c:pt idx="1600">
                  <c:v>21.3</c:v>
                </c:pt>
                <c:pt idx="1601">
                  <c:v>21.4</c:v>
                </c:pt>
                <c:pt idx="1602">
                  <c:v>21.5</c:v>
                </c:pt>
                <c:pt idx="1603">
                  <c:v>21.5</c:v>
                </c:pt>
                <c:pt idx="1604">
                  <c:v>21.6</c:v>
                </c:pt>
                <c:pt idx="1605">
                  <c:v>21.7</c:v>
                </c:pt>
                <c:pt idx="1606">
                  <c:v>21.8</c:v>
                </c:pt>
                <c:pt idx="1607">
                  <c:v>21.8</c:v>
                </c:pt>
                <c:pt idx="1608">
                  <c:v>21.8</c:v>
                </c:pt>
                <c:pt idx="1609">
                  <c:v>22</c:v>
                </c:pt>
                <c:pt idx="1610">
                  <c:v>22.1</c:v>
                </c:pt>
                <c:pt idx="1611">
                  <c:v>22.1</c:v>
                </c:pt>
                <c:pt idx="1612">
                  <c:v>22.3</c:v>
                </c:pt>
                <c:pt idx="1613">
                  <c:v>22.3</c:v>
                </c:pt>
                <c:pt idx="1614">
                  <c:v>22.3</c:v>
                </c:pt>
                <c:pt idx="1615">
                  <c:v>22.2</c:v>
                </c:pt>
                <c:pt idx="1616">
                  <c:v>22.1</c:v>
                </c:pt>
                <c:pt idx="1617">
                  <c:v>22.2</c:v>
                </c:pt>
                <c:pt idx="1618">
                  <c:v>22.1</c:v>
                </c:pt>
                <c:pt idx="1619">
                  <c:v>22.3</c:v>
                </c:pt>
                <c:pt idx="1620">
                  <c:v>22.2</c:v>
                </c:pt>
                <c:pt idx="1621">
                  <c:v>22.1</c:v>
                </c:pt>
                <c:pt idx="1622">
                  <c:v>22.2</c:v>
                </c:pt>
                <c:pt idx="1623">
                  <c:v>22.1</c:v>
                </c:pt>
                <c:pt idx="1624">
                  <c:v>22</c:v>
                </c:pt>
                <c:pt idx="1625">
                  <c:v>22</c:v>
                </c:pt>
                <c:pt idx="1626">
                  <c:v>22</c:v>
                </c:pt>
                <c:pt idx="1627">
                  <c:v>22</c:v>
                </c:pt>
                <c:pt idx="1628">
                  <c:v>22.1</c:v>
                </c:pt>
                <c:pt idx="1629">
                  <c:v>22.2</c:v>
                </c:pt>
                <c:pt idx="1630">
                  <c:v>22</c:v>
                </c:pt>
                <c:pt idx="1631">
                  <c:v>22.1</c:v>
                </c:pt>
                <c:pt idx="1632">
                  <c:v>22</c:v>
                </c:pt>
                <c:pt idx="1633">
                  <c:v>21.6</c:v>
                </c:pt>
                <c:pt idx="1634">
                  <c:v>21.9</c:v>
                </c:pt>
                <c:pt idx="1635">
                  <c:v>21.9</c:v>
                </c:pt>
                <c:pt idx="1636">
                  <c:v>21.9</c:v>
                </c:pt>
                <c:pt idx="1637">
                  <c:v>21.9</c:v>
                </c:pt>
                <c:pt idx="1638">
                  <c:v>21.8</c:v>
                </c:pt>
                <c:pt idx="1639">
                  <c:v>21.9</c:v>
                </c:pt>
                <c:pt idx="1640">
                  <c:v>21.8</c:v>
                </c:pt>
                <c:pt idx="1641">
                  <c:v>21.8</c:v>
                </c:pt>
                <c:pt idx="1642">
                  <c:v>21.9</c:v>
                </c:pt>
                <c:pt idx="1643">
                  <c:v>21.9</c:v>
                </c:pt>
                <c:pt idx="1644">
                  <c:v>21.6</c:v>
                </c:pt>
                <c:pt idx="1645">
                  <c:v>21.7</c:v>
                </c:pt>
                <c:pt idx="1646">
                  <c:v>21.8</c:v>
                </c:pt>
                <c:pt idx="1647">
                  <c:v>21.7</c:v>
                </c:pt>
                <c:pt idx="1648">
                  <c:v>21.7</c:v>
                </c:pt>
                <c:pt idx="1649">
                  <c:v>21.8</c:v>
                </c:pt>
                <c:pt idx="1650">
                  <c:v>21.7</c:v>
                </c:pt>
                <c:pt idx="1651">
                  <c:v>21.5</c:v>
                </c:pt>
                <c:pt idx="1652">
                  <c:v>21.6</c:v>
                </c:pt>
                <c:pt idx="1653">
                  <c:v>21.5</c:v>
                </c:pt>
                <c:pt idx="1654">
                  <c:v>21.4</c:v>
                </c:pt>
                <c:pt idx="1655">
                  <c:v>21.3</c:v>
                </c:pt>
                <c:pt idx="1656">
                  <c:v>21.2</c:v>
                </c:pt>
                <c:pt idx="1657">
                  <c:v>21.2</c:v>
                </c:pt>
                <c:pt idx="1658">
                  <c:v>21.3</c:v>
                </c:pt>
                <c:pt idx="1659">
                  <c:v>20.8</c:v>
                </c:pt>
                <c:pt idx="1660">
                  <c:v>21.1</c:v>
                </c:pt>
                <c:pt idx="1661">
                  <c:v>20.9</c:v>
                </c:pt>
                <c:pt idx="1662">
                  <c:v>20.8</c:v>
                </c:pt>
                <c:pt idx="1663">
                  <c:v>20.9</c:v>
                </c:pt>
                <c:pt idx="1664">
                  <c:v>20.8</c:v>
                </c:pt>
                <c:pt idx="1665">
                  <c:v>20.7</c:v>
                </c:pt>
                <c:pt idx="1666">
                  <c:v>20.6</c:v>
                </c:pt>
                <c:pt idx="1667">
                  <c:v>20.7</c:v>
                </c:pt>
                <c:pt idx="1668">
                  <c:v>20.6</c:v>
                </c:pt>
                <c:pt idx="1669">
                  <c:v>20.6</c:v>
                </c:pt>
                <c:pt idx="1670">
                  <c:v>20.7</c:v>
                </c:pt>
                <c:pt idx="1671">
                  <c:v>20.5</c:v>
                </c:pt>
                <c:pt idx="1672">
                  <c:v>20.6</c:v>
                </c:pt>
                <c:pt idx="1673">
                  <c:v>20.399999999999999</c:v>
                </c:pt>
                <c:pt idx="1674">
                  <c:v>20.7</c:v>
                </c:pt>
                <c:pt idx="1675">
                  <c:v>20.6</c:v>
                </c:pt>
                <c:pt idx="1676">
                  <c:v>20.9</c:v>
                </c:pt>
                <c:pt idx="1677">
                  <c:v>20.8</c:v>
                </c:pt>
                <c:pt idx="1678">
                  <c:v>20.8</c:v>
                </c:pt>
                <c:pt idx="1679">
                  <c:v>20.9</c:v>
                </c:pt>
                <c:pt idx="1680">
                  <c:v>20.8</c:v>
                </c:pt>
                <c:pt idx="1681">
                  <c:v>20.7</c:v>
                </c:pt>
                <c:pt idx="1682">
                  <c:v>20.9</c:v>
                </c:pt>
                <c:pt idx="1683">
                  <c:v>21.1</c:v>
                </c:pt>
                <c:pt idx="1684">
                  <c:v>21.2</c:v>
                </c:pt>
                <c:pt idx="1685">
                  <c:v>21.1</c:v>
                </c:pt>
                <c:pt idx="1686">
                  <c:v>21.2</c:v>
                </c:pt>
                <c:pt idx="1687">
                  <c:v>21.2</c:v>
                </c:pt>
                <c:pt idx="1688">
                  <c:v>21.4</c:v>
                </c:pt>
                <c:pt idx="1689">
                  <c:v>21.5</c:v>
                </c:pt>
                <c:pt idx="1690">
                  <c:v>21.6</c:v>
                </c:pt>
                <c:pt idx="1691">
                  <c:v>21.4</c:v>
                </c:pt>
                <c:pt idx="1692">
                  <c:v>21.4</c:v>
                </c:pt>
                <c:pt idx="1693">
                  <c:v>21.6</c:v>
                </c:pt>
                <c:pt idx="1694">
                  <c:v>21.6</c:v>
                </c:pt>
                <c:pt idx="1695">
                  <c:v>21.5</c:v>
                </c:pt>
                <c:pt idx="1696">
                  <c:v>21.7</c:v>
                </c:pt>
                <c:pt idx="1697">
                  <c:v>21.7</c:v>
                </c:pt>
                <c:pt idx="1698">
                  <c:v>21.7</c:v>
                </c:pt>
                <c:pt idx="1699">
                  <c:v>21.7</c:v>
                </c:pt>
                <c:pt idx="1700">
                  <c:v>21.8</c:v>
                </c:pt>
                <c:pt idx="1701">
                  <c:v>22</c:v>
                </c:pt>
                <c:pt idx="1702">
                  <c:v>21.9</c:v>
                </c:pt>
                <c:pt idx="1703">
                  <c:v>21.9</c:v>
                </c:pt>
                <c:pt idx="1704">
                  <c:v>21.8</c:v>
                </c:pt>
                <c:pt idx="1705">
                  <c:v>22</c:v>
                </c:pt>
                <c:pt idx="1706">
                  <c:v>22.2</c:v>
                </c:pt>
                <c:pt idx="1707">
                  <c:v>22.2</c:v>
                </c:pt>
                <c:pt idx="1708">
                  <c:v>22.1</c:v>
                </c:pt>
                <c:pt idx="1709">
                  <c:v>22.1</c:v>
                </c:pt>
                <c:pt idx="1710">
                  <c:v>22.3</c:v>
                </c:pt>
                <c:pt idx="1711">
                  <c:v>22.4</c:v>
                </c:pt>
                <c:pt idx="1712">
                  <c:v>22.5</c:v>
                </c:pt>
                <c:pt idx="1713">
                  <c:v>22.6</c:v>
                </c:pt>
                <c:pt idx="1714">
                  <c:v>22.5</c:v>
                </c:pt>
                <c:pt idx="1715">
                  <c:v>22.5</c:v>
                </c:pt>
                <c:pt idx="1716">
                  <c:v>22.6</c:v>
                </c:pt>
                <c:pt idx="1717">
                  <c:v>22.8</c:v>
                </c:pt>
                <c:pt idx="1718">
                  <c:v>22.7</c:v>
                </c:pt>
                <c:pt idx="1719">
                  <c:v>22.8</c:v>
                </c:pt>
                <c:pt idx="1720">
                  <c:v>22.7</c:v>
                </c:pt>
                <c:pt idx="1721">
                  <c:v>22.9</c:v>
                </c:pt>
                <c:pt idx="1722">
                  <c:v>22.9</c:v>
                </c:pt>
                <c:pt idx="1723">
                  <c:v>23.1</c:v>
                </c:pt>
                <c:pt idx="1724">
                  <c:v>23</c:v>
                </c:pt>
                <c:pt idx="1725">
                  <c:v>22.9</c:v>
                </c:pt>
                <c:pt idx="1726">
                  <c:v>23.4</c:v>
                </c:pt>
                <c:pt idx="1727">
                  <c:v>23.1</c:v>
                </c:pt>
                <c:pt idx="1728">
                  <c:v>23.1</c:v>
                </c:pt>
                <c:pt idx="1729">
                  <c:v>23.3</c:v>
                </c:pt>
                <c:pt idx="1730">
                  <c:v>23.1</c:v>
                </c:pt>
                <c:pt idx="1731">
                  <c:v>23.3</c:v>
                </c:pt>
                <c:pt idx="1732">
                  <c:v>23.2</c:v>
                </c:pt>
                <c:pt idx="1733">
                  <c:v>23.5</c:v>
                </c:pt>
                <c:pt idx="1734">
                  <c:v>23.2</c:v>
                </c:pt>
                <c:pt idx="1735">
                  <c:v>23.4</c:v>
                </c:pt>
                <c:pt idx="1736">
                  <c:v>23.4</c:v>
                </c:pt>
                <c:pt idx="1737">
                  <c:v>23.5</c:v>
                </c:pt>
                <c:pt idx="1738">
                  <c:v>23.3</c:v>
                </c:pt>
                <c:pt idx="1739">
                  <c:v>23.6</c:v>
                </c:pt>
                <c:pt idx="1740">
                  <c:v>23.5</c:v>
                </c:pt>
                <c:pt idx="1741">
                  <c:v>23.3</c:v>
                </c:pt>
                <c:pt idx="1742">
                  <c:v>23.4</c:v>
                </c:pt>
                <c:pt idx="1743">
                  <c:v>23.5</c:v>
                </c:pt>
                <c:pt idx="1744">
                  <c:v>23.6</c:v>
                </c:pt>
                <c:pt idx="1745">
                  <c:v>23.5</c:v>
                </c:pt>
                <c:pt idx="1746">
                  <c:v>23.4</c:v>
                </c:pt>
                <c:pt idx="1747">
                  <c:v>23.6</c:v>
                </c:pt>
                <c:pt idx="1748">
                  <c:v>23.4</c:v>
                </c:pt>
                <c:pt idx="1749">
                  <c:v>23.4</c:v>
                </c:pt>
                <c:pt idx="1750">
                  <c:v>23.6</c:v>
                </c:pt>
                <c:pt idx="1751">
                  <c:v>23.5</c:v>
                </c:pt>
                <c:pt idx="1752">
                  <c:v>23.5</c:v>
                </c:pt>
                <c:pt idx="1753">
                  <c:v>23.6</c:v>
                </c:pt>
                <c:pt idx="1754">
                  <c:v>23.5</c:v>
                </c:pt>
                <c:pt idx="1755">
                  <c:v>23.6</c:v>
                </c:pt>
                <c:pt idx="1756">
                  <c:v>23.5</c:v>
                </c:pt>
                <c:pt idx="1757">
                  <c:v>23.3</c:v>
                </c:pt>
                <c:pt idx="1758">
                  <c:v>23.5</c:v>
                </c:pt>
                <c:pt idx="1759">
                  <c:v>23.5</c:v>
                </c:pt>
                <c:pt idx="1760">
                  <c:v>23.6</c:v>
                </c:pt>
                <c:pt idx="1761">
                  <c:v>23.6</c:v>
                </c:pt>
                <c:pt idx="1762">
                  <c:v>23.7</c:v>
                </c:pt>
                <c:pt idx="1763">
                  <c:v>23.5</c:v>
                </c:pt>
                <c:pt idx="1764">
                  <c:v>23.5</c:v>
                </c:pt>
                <c:pt idx="1765">
                  <c:v>23.7</c:v>
                </c:pt>
                <c:pt idx="1766">
                  <c:v>23.5</c:v>
                </c:pt>
                <c:pt idx="1767">
                  <c:v>23.8</c:v>
                </c:pt>
                <c:pt idx="1768">
                  <c:v>23.3</c:v>
                </c:pt>
                <c:pt idx="1769">
                  <c:v>23.9</c:v>
                </c:pt>
                <c:pt idx="1770">
                  <c:v>23.6</c:v>
                </c:pt>
                <c:pt idx="1771">
                  <c:v>23.8</c:v>
                </c:pt>
                <c:pt idx="1772">
                  <c:v>23.5</c:v>
                </c:pt>
                <c:pt idx="1773">
                  <c:v>23.6</c:v>
                </c:pt>
                <c:pt idx="1774">
                  <c:v>23.7</c:v>
                </c:pt>
                <c:pt idx="1775">
                  <c:v>23.7</c:v>
                </c:pt>
                <c:pt idx="1776">
                  <c:v>23.5</c:v>
                </c:pt>
                <c:pt idx="1777">
                  <c:v>23.6</c:v>
                </c:pt>
                <c:pt idx="1778">
                  <c:v>23.8</c:v>
                </c:pt>
                <c:pt idx="1779">
                  <c:v>23.7</c:v>
                </c:pt>
                <c:pt idx="1780">
                  <c:v>23.7</c:v>
                </c:pt>
                <c:pt idx="1781">
                  <c:v>23.6</c:v>
                </c:pt>
                <c:pt idx="1782">
                  <c:v>23.7</c:v>
                </c:pt>
                <c:pt idx="1783">
                  <c:v>23.6</c:v>
                </c:pt>
                <c:pt idx="1784">
                  <c:v>23.7</c:v>
                </c:pt>
                <c:pt idx="1785">
                  <c:v>23.8</c:v>
                </c:pt>
                <c:pt idx="1786">
                  <c:v>23.8</c:v>
                </c:pt>
                <c:pt idx="1787">
                  <c:v>23.6</c:v>
                </c:pt>
                <c:pt idx="1788">
                  <c:v>23.8</c:v>
                </c:pt>
                <c:pt idx="1789">
                  <c:v>23.6</c:v>
                </c:pt>
                <c:pt idx="1790">
                  <c:v>23.6</c:v>
                </c:pt>
                <c:pt idx="1791">
                  <c:v>23.6</c:v>
                </c:pt>
                <c:pt idx="1792">
                  <c:v>23.7</c:v>
                </c:pt>
                <c:pt idx="1793">
                  <c:v>23.6</c:v>
                </c:pt>
                <c:pt idx="1794">
                  <c:v>23.7</c:v>
                </c:pt>
                <c:pt idx="1795">
                  <c:v>23.5</c:v>
                </c:pt>
                <c:pt idx="1796">
                  <c:v>23.7</c:v>
                </c:pt>
                <c:pt idx="1797">
                  <c:v>23.7</c:v>
                </c:pt>
                <c:pt idx="1798">
                  <c:v>23.6</c:v>
                </c:pt>
                <c:pt idx="1799">
                  <c:v>23.6</c:v>
                </c:pt>
                <c:pt idx="1800">
                  <c:v>23.9</c:v>
                </c:pt>
                <c:pt idx="1801">
                  <c:v>23.5</c:v>
                </c:pt>
                <c:pt idx="1802">
                  <c:v>23.7</c:v>
                </c:pt>
                <c:pt idx="1803">
                  <c:v>23.6</c:v>
                </c:pt>
                <c:pt idx="1804">
                  <c:v>23.8</c:v>
                </c:pt>
                <c:pt idx="1805">
                  <c:v>23.8</c:v>
                </c:pt>
                <c:pt idx="1806">
                  <c:v>23.6</c:v>
                </c:pt>
                <c:pt idx="1807">
                  <c:v>23.5</c:v>
                </c:pt>
                <c:pt idx="1808">
                  <c:v>23.5</c:v>
                </c:pt>
                <c:pt idx="1809">
                  <c:v>23.5</c:v>
                </c:pt>
                <c:pt idx="1810">
                  <c:v>23.6</c:v>
                </c:pt>
                <c:pt idx="1811">
                  <c:v>23.6</c:v>
                </c:pt>
                <c:pt idx="1812">
                  <c:v>23.6</c:v>
                </c:pt>
                <c:pt idx="1813">
                  <c:v>23.7</c:v>
                </c:pt>
                <c:pt idx="1814">
                  <c:v>23.6</c:v>
                </c:pt>
                <c:pt idx="1815">
                  <c:v>23.5</c:v>
                </c:pt>
                <c:pt idx="1816">
                  <c:v>23.5</c:v>
                </c:pt>
                <c:pt idx="1817">
                  <c:v>23.3</c:v>
                </c:pt>
                <c:pt idx="1818">
                  <c:v>23.7</c:v>
                </c:pt>
                <c:pt idx="1819">
                  <c:v>23.5</c:v>
                </c:pt>
                <c:pt idx="1820">
                  <c:v>23.6</c:v>
                </c:pt>
                <c:pt idx="1821">
                  <c:v>23.7</c:v>
                </c:pt>
                <c:pt idx="1822">
                  <c:v>23.6</c:v>
                </c:pt>
                <c:pt idx="1823">
                  <c:v>23.5</c:v>
                </c:pt>
                <c:pt idx="1824">
                  <c:v>23.5</c:v>
                </c:pt>
                <c:pt idx="1825">
                  <c:v>23.3</c:v>
                </c:pt>
                <c:pt idx="1826">
                  <c:v>23.5</c:v>
                </c:pt>
                <c:pt idx="1827">
                  <c:v>23.2</c:v>
                </c:pt>
                <c:pt idx="1828">
                  <c:v>23.1</c:v>
                </c:pt>
                <c:pt idx="1829">
                  <c:v>23.1</c:v>
                </c:pt>
                <c:pt idx="1830">
                  <c:v>23.1</c:v>
                </c:pt>
                <c:pt idx="1831">
                  <c:v>23.2</c:v>
                </c:pt>
                <c:pt idx="1832">
                  <c:v>23.2</c:v>
                </c:pt>
                <c:pt idx="1833">
                  <c:v>23</c:v>
                </c:pt>
                <c:pt idx="1834">
                  <c:v>23.1</c:v>
                </c:pt>
                <c:pt idx="1835">
                  <c:v>22.9</c:v>
                </c:pt>
                <c:pt idx="1836">
                  <c:v>22.8</c:v>
                </c:pt>
                <c:pt idx="1837">
                  <c:v>22.6</c:v>
                </c:pt>
                <c:pt idx="1838">
                  <c:v>22.6</c:v>
                </c:pt>
                <c:pt idx="1839">
                  <c:v>22.6</c:v>
                </c:pt>
                <c:pt idx="1840">
                  <c:v>22.5</c:v>
                </c:pt>
                <c:pt idx="1841">
                  <c:v>22.5</c:v>
                </c:pt>
                <c:pt idx="1842">
                  <c:v>22.2</c:v>
                </c:pt>
                <c:pt idx="1843">
                  <c:v>22.1</c:v>
                </c:pt>
                <c:pt idx="1844">
                  <c:v>22</c:v>
                </c:pt>
                <c:pt idx="1845">
                  <c:v>21.8</c:v>
                </c:pt>
                <c:pt idx="1846">
                  <c:v>21.7</c:v>
                </c:pt>
                <c:pt idx="1847">
                  <c:v>21.6</c:v>
                </c:pt>
                <c:pt idx="1848">
                  <c:v>21.4</c:v>
                </c:pt>
                <c:pt idx="1849">
                  <c:v>21.5</c:v>
                </c:pt>
                <c:pt idx="1850">
                  <c:v>21.3</c:v>
                </c:pt>
                <c:pt idx="1851">
                  <c:v>21.4</c:v>
                </c:pt>
                <c:pt idx="1852">
                  <c:v>21</c:v>
                </c:pt>
                <c:pt idx="1853">
                  <c:v>20.9</c:v>
                </c:pt>
                <c:pt idx="1854">
                  <c:v>20.8</c:v>
                </c:pt>
                <c:pt idx="1855">
                  <c:v>20.7</c:v>
                </c:pt>
                <c:pt idx="1856">
                  <c:v>20.6</c:v>
                </c:pt>
                <c:pt idx="1857">
                  <c:v>20.6</c:v>
                </c:pt>
                <c:pt idx="1858">
                  <c:v>20.5</c:v>
                </c:pt>
                <c:pt idx="1859">
                  <c:v>20.6</c:v>
                </c:pt>
                <c:pt idx="1860">
                  <c:v>20.9</c:v>
                </c:pt>
                <c:pt idx="1861">
                  <c:v>20.7</c:v>
                </c:pt>
                <c:pt idx="1862">
                  <c:v>20.5</c:v>
                </c:pt>
                <c:pt idx="1863">
                  <c:v>20.5</c:v>
                </c:pt>
                <c:pt idx="1864">
                  <c:v>20.5</c:v>
                </c:pt>
                <c:pt idx="1865">
                  <c:v>20.6</c:v>
                </c:pt>
                <c:pt idx="1866">
                  <c:v>20.7</c:v>
                </c:pt>
                <c:pt idx="1867">
                  <c:v>20.6</c:v>
                </c:pt>
                <c:pt idx="1868">
                  <c:v>20.9</c:v>
                </c:pt>
                <c:pt idx="1869">
                  <c:v>21.1</c:v>
                </c:pt>
                <c:pt idx="1870">
                  <c:v>21.1</c:v>
                </c:pt>
                <c:pt idx="1871">
                  <c:v>21.2</c:v>
                </c:pt>
                <c:pt idx="1872">
                  <c:v>21.2</c:v>
                </c:pt>
                <c:pt idx="1873">
                  <c:v>21.3</c:v>
                </c:pt>
                <c:pt idx="1874">
                  <c:v>21.4</c:v>
                </c:pt>
                <c:pt idx="1875">
                  <c:v>21.6</c:v>
                </c:pt>
                <c:pt idx="1876">
                  <c:v>21.5</c:v>
                </c:pt>
                <c:pt idx="1877">
                  <c:v>21.7</c:v>
                </c:pt>
                <c:pt idx="1878">
                  <c:v>22</c:v>
                </c:pt>
                <c:pt idx="1879">
                  <c:v>22</c:v>
                </c:pt>
                <c:pt idx="1880">
                  <c:v>22.2</c:v>
                </c:pt>
                <c:pt idx="1881">
                  <c:v>22.4</c:v>
                </c:pt>
                <c:pt idx="1882">
                  <c:v>22.6</c:v>
                </c:pt>
                <c:pt idx="1883">
                  <c:v>22.6</c:v>
                </c:pt>
                <c:pt idx="1884">
                  <c:v>22.7</c:v>
                </c:pt>
                <c:pt idx="1885">
                  <c:v>22.9</c:v>
                </c:pt>
                <c:pt idx="1886">
                  <c:v>22.9</c:v>
                </c:pt>
                <c:pt idx="1887">
                  <c:v>23</c:v>
                </c:pt>
                <c:pt idx="1888">
                  <c:v>23.1</c:v>
                </c:pt>
                <c:pt idx="1889">
                  <c:v>23.4</c:v>
                </c:pt>
                <c:pt idx="1890">
                  <c:v>23.5</c:v>
                </c:pt>
                <c:pt idx="1891">
                  <c:v>23.6</c:v>
                </c:pt>
                <c:pt idx="1892">
                  <c:v>23.5</c:v>
                </c:pt>
                <c:pt idx="1893">
                  <c:v>23.7</c:v>
                </c:pt>
                <c:pt idx="1894">
                  <c:v>23.8</c:v>
                </c:pt>
                <c:pt idx="1895">
                  <c:v>23.6</c:v>
                </c:pt>
                <c:pt idx="1896">
                  <c:v>23.9</c:v>
                </c:pt>
                <c:pt idx="1897">
                  <c:v>24</c:v>
                </c:pt>
                <c:pt idx="1898">
                  <c:v>24</c:v>
                </c:pt>
                <c:pt idx="1899">
                  <c:v>24.1</c:v>
                </c:pt>
                <c:pt idx="1900">
                  <c:v>23.7</c:v>
                </c:pt>
                <c:pt idx="1901">
                  <c:v>24</c:v>
                </c:pt>
                <c:pt idx="1902">
                  <c:v>23.9</c:v>
                </c:pt>
                <c:pt idx="1903">
                  <c:v>23.8</c:v>
                </c:pt>
                <c:pt idx="1904">
                  <c:v>24</c:v>
                </c:pt>
                <c:pt idx="1905">
                  <c:v>24.1</c:v>
                </c:pt>
                <c:pt idx="1906">
                  <c:v>24.2</c:v>
                </c:pt>
                <c:pt idx="1907">
                  <c:v>24.2</c:v>
                </c:pt>
                <c:pt idx="1908">
                  <c:v>24.1</c:v>
                </c:pt>
                <c:pt idx="1909">
                  <c:v>24.4</c:v>
                </c:pt>
                <c:pt idx="1910">
                  <c:v>23.9</c:v>
                </c:pt>
                <c:pt idx="1911">
                  <c:v>24.2</c:v>
                </c:pt>
                <c:pt idx="1912">
                  <c:v>24.3</c:v>
                </c:pt>
                <c:pt idx="1913">
                  <c:v>24</c:v>
                </c:pt>
                <c:pt idx="1914">
                  <c:v>23.9</c:v>
                </c:pt>
                <c:pt idx="1915">
                  <c:v>24.1</c:v>
                </c:pt>
                <c:pt idx="1916">
                  <c:v>24</c:v>
                </c:pt>
                <c:pt idx="1917">
                  <c:v>23.9</c:v>
                </c:pt>
                <c:pt idx="1918">
                  <c:v>24.1</c:v>
                </c:pt>
                <c:pt idx="1919">
                  <c:v>24.1</c:v>
                </c:pt>
                <c:pt idx="1920">
                  <c:v>24.1</c:v>
                </c:pt>
                <c:pt idx="1921">
                  <c:v>23.8</c:v>
                </c:pt>
                <c:pt idx="1922">
                  <c:v>24.1</c:v>
                </c:pt>
                <c:pt idx="1923">
                  <c:v>23.9</c:v>
                </c:pt>
                <c:pt idx="1924">
                  <c:v>24.1</c:v>
                </c:pt>
                <c:pt idx="1925">
                  <c:v>24.2</c:v>
                </c:pt>
                <c:pt idx="1926">
                  <c:v>24.3</c:v>
                </c:pt>
                <c:pt idx="1927">
                  <c:v>24.2</c:v>
                </c:pt>
                <c:pt idx="1928">
                  <c:v>23.9</c:v>
                </c:pt>
                <c:pt idx="1929">
                  <c:v>24.1</c:v>
                </c:pt>
                <c:pt idx="1930">
                  <c:v>24</c:v>
                </c:pt>
                <c:pt idx="1931">
                  <c:v>24.1</c:v>
                </c:pt>
                <c:pt idx="1932">
                  <c:v>24.1</c:v>
                </c:pt>
                <c:pt idx="1933">
                  <c:v>24</c:v>
                </c:pt>
                <c:pt idx="1934">
                  <c:v>23.9</c:v>
                </c:pt>
                <c:pt idx="1935">
                  <c:v>24.1</c:v>
                </c:pt>
                <c:pt idx="1936">
                  <c:v>24</c:v>
                </c:pt>
                <c:pt idx="1937">
                  <c:v>23.9</c:v>
                </c:pt>
                <c:pt idx="1938">
                  <c:v>24</c:v>
                </c:pt>
                <c:pt idx="1939">
                  <c:v>24</c:v>
                </c:pt>
                <c:pt idx="1940">
                  <c:v>24</c:v>
                </c:pt>
                <c:pt idx="1941">
                  <c:v>24.2</c:v>
                </c:pt>
                <c:pt idx="1942">
                  <c:v>24.1</c:v>
                </c:pt>
                <c:pt idx="1943">
                  <c:v>24</c:v>
                </c:pt>
                <c:pt idx="1944">
                  <c:v>24</c:v>
                </c:pt>
                <c:pt idx="1945">
                  <c:v>24</c:v>
                </c:pt>
                <c:pt idx="1946">
                  <c:v>24</c:v>
                </c:pt>
                <c:pt idx="1947">
                  <c:v>24</c:v>
                </c:pt>
                <c:pt idx="1948">
                  <c:v>24</c:v>
                </c:pt>
                <c:pt idx="1949">
                  <c:v>24.1</c:v>
                </c:pt>
                <c:pt idx="1950">
                  <c:v>24</c:v>
                </c:pt>
                <c:pt idx="1951">
                  <c:v>24.1</c:v>
                </c:pt>
                <c:pt idx="1952">
                  <c:v>24.2</c:v>
                </c:pt>
                <c:pt idx="1953">
                  <c:v>24.1</c:v>
                </c:pt>
                <c:pt idx="1954">
                  <c:v>24.3</c:v>
                </c:pt>
                <c:pt idx="1955">
                  <c:v>24.1</c:v>
                </c:pt>
                <c:pt idx="1956">
                  <c:v>24.1</c:v>
                </c:pt>
                <c:pt idx="1957">
                  <c:v>24.1</c:v>
                </c:pt>
                <c:pt idx="1958">
                  <c:v>24.3</c:v>
                </c:pt>
                <c:pt idx="1959">
                  <c:v>24.3</c:v>
                </c:pt>
                <c:pt idx="1960">
                  <c:v>24.2</c:v>
                </c:pt>
                <c:pt idx="1961">
                  <c:v>24</c:v>
                </c:pt>
                <c:pt idx="1962">
                  <c:v>24.3</c:v>
                </c:pt>
                <c:pt idx="1963">
                  <c:v>24.3</c:v>
                </c:pt>
                <c:pt idx="1964">
                  <c:v>24.3</c:v>
                </c:pt>
                <c:pt idx="1965">
                  <c:v>24.5</c:v>
                </c:pt>
                <c:pt idx="1966">
                  <c:v>24.3</c:v>
                </c:pt>
                <c:pt idx="1967">
                  <c:v>24.2</c:v>
                </c:pt>
                <c:pt idx="1968">
                  <c:v>24.1</c:v>
                </c:pt>
                <c:pt idx="1969">
                  <c:v>24.2</c:v>
                </c:pt>
                <c:pt idx="1970">
                  <c:v>24.2</c:v>
                </c:pt>
                <c:pt idx="1971">
                  <c:v>24.1</c:v>
                </c:pt>
                <c:pt idx="1972">
                  <c:v>24.2</c:v>
                </c:pt>
                <c:pt idx="1973">
                  <c:v>24.4</c:v>
                </c:pt>
                <c:pt idx="1974">
                  <c:v>24.3</c:v>
                </c:pt>
                <c:pt idx="1975">
                  <c:v>24.3</c:v>
                </c:pt>
                <c:pt idx="1976">
                  <c:v>24.4</c:v>
                </c:pt>
                <c:pt idx="1977">
                  <c:v>24.4</c:v>
                </c:pt>
                <c:pt idx="1978">
                  <c:v>24.4</c:v>
                </c:pt>
                <c:pt idx="1979">
                  <c:v>24.6</c:v>
                </c:pt>
                <c:pt idx="1980">
                  <c:v>24.4</c:v>
                </c:pt>
                <c:pt idx="1981">
                  <c:v>24.1</c:v>
                </c:pt>
                <c:pt idx="1982">
                  <c:v>24.3</c:v>
                </c:pt>
                <c:pt idx="1983">
                  <c:v>24.3</c:v>
                </c:pt>
                <c:pt idx="1984">
                  <c:v>24.4</c:v>
                </c:pt>
                <c:pt idx="1985">
                  <c:v>24.2</c:v>
                </c:pt>
                <c:pt idx="1986">
                  <c:v>24.4</c:v>
                </c:pt>
                <c:pt idx="1987">
                  <c:v>24.4</c:v>
                </c:pt>
                <c:pt idx="1988">
                  <c:v>24.6</c:v>
                </c:pt>
                <c:pt idx="1989">
                  <c:v>24.3</c:v>
                </c:pt>
                <c:pt idx="1990">
                  <c:v>24.3</c:v>
                </c:pt>
                <c:pt idx="1991">
                  <c:v>24.7</c:v>
                </c:pt>
                <c:pt idx="1992">
                  <c:v>24.4</c:v>
                </c:pt>
                <c:pt idx="1993">
                  <c:v>24.3</c:v>
                </c:pt>
                <c:pt idx="1994">
                  <c:v>24.4</c:v>
                </c:pt>
                <c:pt idx="1995">
                  <c:v>24.5</c:v>
                </c:pt>
                <c:pt idx="1996">
                  <c:v>24.5</c:v>
                </c:pt>
                <c:pt idx="1997">
                  <c:v>24.4</c:v>
                </c:pt>
                <c:pt idx="1998">
                  <c:v>24.4</c:v>
                </c:pt>
                <c:pt idx="1999">
                  <c:v>24.4</c:v>
                </c:pt>
                <c:pt idx="2000">
                  <c:v>24.4</c:v>
                </c:pt>
                <c:pt idx="2001">
                  <c:v>24.3</c:v>
                </c:pt>
                <c:pt idx="2002">
                  <c:v>24.3</c:v>
                </c:pt>
                <c:pt idx="2003">
                  <c:v>24.4</c:v>
                </c:pt>
                <c:pt idx="2004">
                  <c:v>24.4</c:v>
                </c:pt>
                <c:pt idx="2005">
                  <c:v>24.2</c:v>
                </c:pt>
                <c:pt idx="2006">
                  <c:v>24.3</c:v>
                </c:pt>
                <c:pt idx="2007">
                  <c:v>24.3</c:v>
                </c:pt>
                <c:pt idx="2008">
                  <c:v>24.3</c:v>
                </c:pt>
                <c:pt idx="2009">
                  <c:v>24.7</c:v>
                </c:pt>
                <c:pt idx="2010">
                  <c:v>24.3</c:v>
                </c:pt>
                <c:pt idx="2011">
                  <c:v>24.7</c:v>
                </c:pt>
                <c:pt idx="2012">
                  <c:v>24.3</c:v>
                </c:pt>
                <c:pt idx="2013">
                  <c:v>24.4</c:v>
                </c:pt>
                <c:pt idx="2014">
                  <c:v>24.4</c:v>
                </c:pt>
                <c:pt idx="2015">
                  <c:v>24.5</c:v>
                </c:pt>
                <c:pt idx="2016">
                  <c:v>24.3</c:v>
                </c:pt>
                <c:pt idx="2017">
                  <c:v>24.7</c:v>
                </c:pt>
                <c:pt idx="2018">
                  <c:v>24.6</c:v>
                </c:pt>
                <c:pt idx="2019">
                  <c:v>24.7</c:v>
                </c:pt>
                <c:pt idx="2020">
                  <c:v>24.5</c:v>
                </c:pt>
                <c:pt idx="2021">
                  <c:v>24.6</c:v>
                </c:pt>
                <c:pt idx="2022">
                  <c:v>24.5</c:v>
                </c:pt>
                <c:pt idx="2023">
                  <c:v>24.7</c:v>
                </c:pt>
                <c:pt idx="2024">
                  <c:v>24.5</c:v>
                </c:pt>
                <c:pt idx="2025">
                  <c:v>24.4</c:v>
                </c:pt>
                <c:pt idx="2026">
                  <c:v>24.7</c:v>
                </c:pt>
                <c:pt idx="2027">
                  <c:v>24.5</c:v>
                </c:pt>
                <c:pt idx="2028">
                  <c:v>24.4</c:v>
                </c:pt>
                <c:pt idx="2029">
                  <c:v>24.7</c:v>
                </c:pt>
                <c:pt idx="2030">
                  <c:v>24.5</c:v>
                </c:pt>
                <c:pt idx="2031">
                  <c:v>24.5</c:v>
                </c:pt>
                <c:pt idx="2032">
                  <c:v>24.4</c:v>
                </c:pt>
                <c:pt idx="2033">
                  <c:v>24.5</c:v>
                </c:pt>
                <c:pt idx="2034">
                  <c:v>24.5</c:v>
                </c:pt>
                <c:pt idx="2035">
                  <c:v>24.5</c:v>
                </c:pt>
                <c:pt idx="2036">
                  <c:v>24.7</c:v>
                </c:pt>
                <c:pt idx="2037">
                  <c:v>24.5</c:v>
                </c:pt>
                <c:pt idx="2038">
                  <c:v>24.5</c:v>
                </c:pt>
                <c:pt idx="2039">
                  <c:v>24.6</c:v>
                </c:pt>
                <c:pt idx="2040">
                  <c:v>24.5</c:v>
                </c:pt>
                <c:pt idx="2041">
                  <c:v>24.5</c:v>
                </c:pt>
                <c:pt idx="2042">
                  <c:v>24.4</c:v>
                </c:pt>
                <c:pt idx="2043">
                  <c:v>24.5</c:v>
                </c:pt>
                <c:pt idx="2044">
                  <c:v>24.3</c:v>
                </c:pt>
                <c:pt idx="2045">
                  <c:v>24.4</c:v>
                </c:pt>
                <c:pt idx="2046">
                  <c:v>24.3</c:v>
                </c:pt>
                <c:pt idx="2047">
                  <c:v>24.5</c:v>
                </c:pt>
                <c:pt idx="2048">
                  <c:v>24.5</c:v>
                </c:pt>
                <c:pt idx="2049">
                  <c:v>24.3</c:v>
                </c:pt>
                <c:pt idx="2050">
                  <c:v>24.5</c:v>
                </c:pt>
                <c:pt idx="2051">
                  <c:v>24.4</c:v>
                </c:pt>
                <c:pt idx="2052">
                  <c:v>24.6</c:v>
                </c:pt>
                <c:pt idx="2053">
                  <c:v>24.5</c:v>
                </c:pt>
                <c:pt idx="2054">
                  <c:v>24.5</c:v>
                </c:pt>
                <c:pt idx="2055">
                  <c:v>24.4</c:v>
                </c:pt>
                <c:pt idx="2056">
                  <c:v>24.4</c:v>
                </c:pt>
                <c:pt idx="2057">
                  <c:v>24.5</c:v>
                </c:pt>
                <c:pt idx="2058">
                  <c:v>24.4</c:v>
                </c:pt>
                <c:pt idx="2059">
                  <c:v>24.3</c:v>
                </c:pt>
                <c:pt idx="2060">
                  <c:v>24.4</c:v>
                </c:pt>
                <c:pt idx="2061">
                  <c:v>24.6</c:v>
                </c:pt>
                <c:pt idx="2062">
                  <c:v>24.4</c:v>
                </c:pt>
                <c:pt idx="2063">
                  <c:v>24.4</c:v>
                </c:pt>
                <c:pt idx="2064">
                  <c:v>24.4</c:v>
                </c:pt>
                <c:pt idx="2065">
                  <c:v>24.3</c:v>
                </c:pt>
                <c:pt idx="2066">
                  <c:v>24.4</c:v>
                </c:pt>
                <c:pt idx="2067">
                  <c:v>24.4</c:v>
                </c:pt>
                <c:pt idx="2068">
                  <c:v>24.6</c:v>
                </c:pt>
                <c:pt idx="2069">
                  <c:v>24.4</c:v>
                </c:pt>
                <c:pt idx="2070">
                  <c:v>24.3</c:v>
                </c:pt>
                <c:pt idx="2071">
                  <c:v>24.6</c:v>
                </c:pt>
                <c:pt idx="2072">
                  <c:v>24.5</c:v>
                </c:pt>
                <c:pt idx="2073">
                  <c:v>24.8</c:v>
                </c:pt>
                <c:pt idx="2074">
                  <c:v>24.8</c:v>
                </c:pt>
                <c:pt idx="2075">
                  <c:v>24.6</c:v>
                </c:pt>
                <c:pt idx="2076">
                  <c:v>24.6</c:v>
                </c:pt>
                <c:pt idx="2077">
                  <c:v>24.6</c:v>
                </c:pt>
                <c:pt idx="2078">
                  <c:v>24.3</c:v>
                </c:pt>
                <c:pt idx="2079">
                  <c:v>24.4</c:v>
                </c:pt>
                <c:pt idx="2080">
                  <c:v>24.6</c:v>
                </c:pt>
                <c:pt idx="2081">
                  <c:v>24.5</c:v>
                </c:pt>
                <c:pt idx="2082">
                  <c:v>24.7</c:v>
                </c:pt>
                <c:pt idx="2083">
                  <c:v>24.5</c:v>
                </c:pt>
                <c:pt idx="2084">
                  <c:v>24.4</c:v>
                </c:pt>
                <c:pt idx="2085">
                  <c:v>24.5</c:v>
                </c:pt>
                <c:pt idx="2086">
                  <c:v>24.5</c:v>
                </c:pt>
                <c:pt idx="2087">
                  <c:v>24.3</c:v>
                </c:pt>
                <c:pt idx="2088">
                  <c:v>24.5</c:v>
                </c:pt>
                <c:pt idx="2089">
                  <c:v>24.7</c:v>
                </c:pt>
                <c:pt idx="2090">
                  <c:v>24.4</c:v>
                </c:pt>
                <c:pt idx="2091">
                  <c:v>24.6</c:v>
                </c:pt>
                <c:pt idx="2092">
                  <c:v>24.5</c:v>
                </c:pt>
                <c:pt idx="2093">
                  <c:v>24.5</c:v>
                </c:pt>
                <c:pt idx="2094">
                  <c:v>24.6</c:v>
                </c:pt>
                <c:pt idx="2095">
                  <c:v>24.5</c:v>
                </c:pt>
                <c:pt idx="2096">
                  <c:v>24.5</c:v>
                </c:pt>
                <c:pt idx="2097">
                  <c:v>24.3</c:v>
                </c:pt>
                <c:pt idx="2098">
                  <c:v>24.5</c:v>
                </c:pt>
                <c:pt idx="2099">
                  <c:v>24.3</c:v>
                </c:pt>
                <c:pt idx="2100">
                  <c:v>24.5</c:v>
                </c:pt>
                <c:pt idx="2101">
                  <c:v>24.5</c:v>
                </c:pt>
                <c:pt idx="2102">
                  <c:v>24.3</c:v>
                </c:pt>
                <c:pt idx="2103">
                  <c:v>24.4</c:v>
                </c:pt>
                <c:pt idx="2104">
                  <c:v>24.3</c:v>
                </c:pt>
                <c:pt idx="2105">
                  <c:v>24.5</c:v>
                </c:pt>
                <c:pt idx="2106">
                  <c:v>24.3</c:v>
                </c:pt>
                <c:pt idx="2107">
                  <c:v>24.5</c:v>
                </c:pt>
                <c:pt idx="2108">
                  <c:v>24.5</c:v>
                </c:pt>
                <c:pt idx="2109">
                  <c:v>24.3</c:v>
                </c:pt>
                <c:pt idx="2110">
                  <c:v>24.3</c:v>
                </c:pt>
                <c:pt idx="2111">
                  <c:v>24.3</c:v>
                </c:pt>
                <c:pt idx="2112">
                  <c:v>24.3</c:v>
                </c:pt>
                <c:pt idx="2113">
                  <c:v>24.5</c:v>
                </c:pt>
                <c:pt idx="2114">
                  <c:v>24.4</c:v>
                </c:pt>
                <c:pt idx="2115">
                  <c:v>24.4</c:v>
                </c:pt>
                <c:pt idx="2116">
                  <c:v>24.3</c:v>
                </c:pt>
                <c:pt idx="2117">
                  <c:v>24.3</c:v>
                </c:pt>
                <c:pt idx="2118">
                  <c:v>24.5</c:v>
                </c:pt>
                <c:pt idx="2119">
                  <c:v>24.5</c:v>
                </c:pt>
                <c:pt idx="2120">
                  <c:v>24.5</c:v>
                </c:pt>
                <c:pt idx="2121">
                  <c:v>24.7</c:v>
                </c:pt>
                <c:pt idx="2122">
                  <c:v>24.5</c:v>
                </c:pt>
                <c:pt idx="2123">
                  <c:v>24.4</c:v>
                </c:pt>
                <c:pt idx="2124">
                  <c:v>24.4</c:v>
                </c:pt>
                <c:pt idx="2125">
                  <c:v>24.2</c:v>
                </c:pt>
                <c:pt idx="2126">
                  <c:v>24.1</c:v>
                </c:pt>
                <c:pt idx="2127">
                  <c:v>24.1</c:v>
                </c:pt>
                <c:pt idx="2128">
                  <c:v>24.3</c:v>
                </c:pt>
                <c:pt idx="2129">
                  <c:v>24.4</c:v>
                </c:pt>
                <c:pt idx="2130">
                  <c:v>24.2</c:v>
                </c:pt>
                <c:pt idx="2131">
                  <c:v>24.1</c:v>
                </c:pt>
                <c:pt idx="2132">
                  <c:v>24.1</c:v>
                </c:pt>
                <c:pt idx="2133">
                  <c:v>24.3</c:v>
                </c:pt>
                <c:pt idx="2134">
                  <c:v>24.1</c:v>
                </c:pt>
                <c:pt idx="2135">
                  <c:v>24.2</c:v>
                </c:pt>
                <c:pt idx="2136">
                  <c:v>24.3</c:v>
                </c:pt>
                <c:pt idx="2137">
                  <c:v>24.1</c:v>
                </c:pt>
                <c:pt idx="2138">
                  <c:v>24.4</c:v>
                </c:pt>
                <c:pt idx="2139">
                  <c:v>24.3</c:v>
                </c:pt>
                <c:pt idx="2140">
                  <c:v>24.2</c:v>
                </c:pt>
                <c:pt idx="2141">
                  <c:v>24.3</c:v>
                </c:pt>
                <c:pt idx="2142">
                  <c:v>24.3</c:v>
                </c:pt>
                <c:pt idx="2143">
                  <c:v>24.2</c:v>
                </c:pt>
                <c:pt idx="2144">
                  <c:v>24.3</c:v>
                </c:pt>
                <c:pt idx="2145">
                  <c:v>24.3</c:v>
                </c:pt>
                <c:pt idx="2146">
                  <c:v>24.2</c:v>
                </c:pt>
                <c:pt idx="2147">
                  <c:v>24.3</c:v>
                </c:pt>
                <c:pt idx="2148">
                  <c:v>24.3</c:v>
                </c:pt>
                <c:pt idx="2149">
                  <c:v>24.3</c:v>
                </c:pt>
                <c:pt idx="2150">
                  <c:v>24.2</c:v>
                </c:pt>
                <c:pt idx="2151">
                  <c:v>24.2</c:v>
                </c:pt>
                <c:pt idx="2152">
                  <c:v>24.3</c:v>
                </c:pt>
                <c:pt idx="2153">
                  <c:v>24.3</c:v>
                </c:pt>
                <c:pt idx="2154">
                  <c:v>24.3</c:v>
                </c:pt>
                <c:pt idx="2155">
                  <c:v>24.4</c:v>
                </c:pt>
                <c:pt idx="2156">
                  <c:v>24.4</c:v>
                </c:pt>
                <c:pt idx="2157">
                  <c:v>24.2</c:v>
                </c:pt>
                <c:pt idx="2158">
                  <c:v>24.2</c:v>
                </c:pt>
                <c:pt idx="2159">
                  <c:v>24.3</c:v>
                </c:pt>
                <c:pt idx="2160">
                  <c:v>24.5</c:v>
                </c:pt>
                <c:pt idx="2161">
                  <c:v>24.3</c:v>
                </c:pt>
                <c:pt idx="2162">
                  <c:v>24.1</c:v>
                </c:pt>
                <c:pt idx="2163">
                  <c:v>24.2</c:v>
                </c:pt>
                <c:pt idx="2164">
                  <c:v>24.3</c:v>
                </c:pt>
                <c:pt idx="2165">
                  <c:v>24.3</c:v>
                </c:pt>
                <c:pt idx="2166">
                  <c:v>24.2</c:v>
                </c:pt>
                <c:pt idx="2167">
                  <c:v>24.2</c:v>
                </c:pt>
                <c:pt idx="2168">
                  <c:v>24.4</c:v>
                </c:pt>
                <c:pt idx="2169">
                  <c:v>24.1</c:v>
                </c:pt>
                <c:pt idx="2170">
                  <c:v>24.2</c:v>
                </c:pt>
                <c:pt idx="2171">
                  <c:v>24.4</c:v>
                </c:pt>
                <c:pt idx="2172">
                  <c:v>24.3</c:v>
                </c:pt>
                <c:pt idx="2173">
                  <c:v>24.2</c:v>
                </c:pt>
                <c:pt idx="2174">
                  <c:v>24.5</c:v>
                </c:pt>
                <c:pt idx="2175">
                  <c:v>24.2</c:v>
                </c:pt>
                <c:pt idx="2176">
                  <c:v>24.3</c:v>
                </c:pt>
                <c:pt idx="2177">
                  <c:v>24.1</c:v>
                </c:pt>
                <c:pt idx="2178">
                  <c:v>24.2</c:v>
                </c:pt>
                <c:pt idx="2179">
                  <c:v>24.2</c:v>
                </c:pt>
                <c:pt idx="2180">
                  <c:v>24.2</c:v>
                </c:pt>
                <c:pt idx="2181">
                  <c:v>24.4</c:v>
                </c:pt>
                <c:pt idx="2182">
                  <c:v>24.2</c:v>
                </c:pt>
                <c:pt idx="2183">
                  <c:v>24.3</c:v>
                </c:pt>
                <c:pt idx="2184">
                  <c:v>24.2</c:v>
                </c:pt>
                <c:pt idx="2185">
                  <c:v>24.2</c:v>
                </c:pt>
                <c:pt idx="2186">
                  <c:v>24.3</c:v>
                </c:pt>
                <c:pt idx="2187">
                  <c:v>24.4</c:v>
                </c:pt>
                <c:pt idx="2188">
                  <c:v>24.2</c:v>
                </c:pt>
                <c:pt idx="2189">
                  <c:v>24.1</c:v>
                </c:pt>
                <c:pt idx="2190">
                  <c:v>24.3</c:v>
                </c:pt>
                <c:pt idx="2191">
                  <c:v>24.1</c:v>
                </c:pt>
                <c:pt idx="2192">
                  <c:v>24.2</c:v>
                </c:pt>
                <c:pt idx="2193">
                  <c:v>24.2</c:v>
                </c:pt>
                <c:pt idx="2194">
                  <c:v>24.4</c:v>
                </c:pt>
                <c:pt idx="2195">
                  <c:v>24.3</c:v>
                </c:pt>
                <c:pt idx="2196">
                  <c:v>24.3</c:v>
                </c:pt>
                <c:pt idx="2197">
                  <c:v>24.2</c:v>
                </c:pt>
                <c:pt idx="2198">
                  <c:v>24.2</c:v>
                </c:pt>
                <c:pt idx="2199">
                  <c:v>24.1</c:v>
                </c:pt>
                <c:pt idx="2200">
                  <c:v>24.2</c:v>
                </c:pt>
                <c:pt idx="2201">
                  <c:v>24.2</c:v>
                </c:pt>
                <c:pt idx="2202">
                  <c:v>24.3</c:v>
                </c:pt>
                <c:pt idx="2203">
                  <c:v>24.3</c:v>
                </c:pt>
                <c:pt idx="2204">
                  <c:v>24.4</c:v>
                </c:pt>
                <c:pt idx="2205">
                  <c:v>24.3</c:v>
                </c:pt>
                <c:pt idx="2206">
                  <c:v>24.3</c:v>
                </c:pt>
                <c:pt idx="2207">
                  <c:v>24.1</c:v>
                </c:pt>
                <c:pt idx="2208">
                  <c:v>24.2</c:v>
                </c:pt>
                <c:pt idx="2209">
                  <c:v>24</c:v>
                </c:pt>
                <c:pt idx="2210">
                  <c:v>24.3</c:v>
                </c:pt>
                <c:pt idx="2211">
                  <c:v>24.3</c:v>
                </c:pt>
                <c:pt idx="2212">
                  <c:v>24.3</c:v>
                </c:pt>
                <c:pt idx="2213">
                  <c:v>24.3</c:v>
                </c:pt>
                <c:pt idx="2214">
                  <c:v>24.3</c:v>
                </c:pt>
                <c:pt idx="2215">
                  <c:v>24.2</c:v>
                </c:pt>
                <c:pt idx="2216">
                  <c:v>24.2</c:v>
                </c:pt>
                <c:pt idx="2217">
                  <c:v>24.1</c:v>
                </c:pt>
                <c:pt idx="2218">
                  <c:v>24.1</c:v>
                </c:pt>
                <c:pt idx="2219">
                  <c:v>24.2</c:v>
                </c:pt>
                <c:pt idx="2220">
                  <c:v>24.2</c:v>
                </c:pt>
                <c:pt idx="2221">
                  <c:v>24.2</c:v>
                </c:pt>
                <c:pt idx="2222">
                  <c:v>24</c:v>
                </c:pt>
                <c:pt idx="2223">
                  <c:v>24.2</c:v>
                </c:pt>
                <c:pt idx="2224">
                  <c:v>24.2</c:v>
                </c:pt>
                <c:pt idx="2225">
                  <c:v>24.3</c:v>
                </c:pt>
                <c:pt idx="2226">
                  <c:v>24.3</c:v>
                </c:pt>
                <c:pt idx="2227">
                  <c:v>24.4</c:v>
                </c:pt>
                <c:pt idx="2228">
                  <c:v>24.4</c:v>
                </c:pt>
                <c:pt idx="2229">
                  <c:v>24.3</c:v>
                </c:pt>
                <c:pt idx="2230">
                  <c:v>24.4</c:v>
                </c:pt>
                <c:pt idx="2231">
                  <c:v>24.4</c:v>
                </c:pt>
                <c:pt idx="2232">
                  <c:v>24.1</c:v>
                </c:pt>
                <c:pt idx="2233">
                  <c:v>24.4</c:v>
                </c:pt>
                <c:pt idx="2234">
                  <c:v>24.1</c:v>
                </c:pt>
                <c:pt idx="2235">
                  <c:v>24.3</c:v>
                </c:pt>
                <c:pt idx="2236">
                  <c:v>24.2</c:v>
                </c:pt>
                <c:pt idx="2237">
                  <c:v>24.3</c:v>
                </c:pt>
                <c:pt idx="2238">
                  <c:v>24.2</c:v>
                </c:pt>
                <c:pt idx="2239">
                  <c:v>24.3</c:v>
                </c:pt>
                <c:pt idx="2240">
                  <c:v>24.4</c:v>
                </c:pt>
                <c:pt idx="2241">
                  <c:v>24.4</c:v>
                </c:pt>
                <c:pt idx="2242">
                  <c:v>24.3</c:v>
                </c:pt>
                <c:pt idx="2243">
                  <c:v>24.3</c:v>
                </c:pt>
                <c:pt idx="2244">
                  <c:v>24.4</c:v>
                </c:pt>
                <c:pt idx="2245">
                  <c:v>24.4</c:v>
                </c:pt>
                <c:pt idx="2246">
                  <c:v>24.4</c:v>
                </c:pt>
                <c:pt idx="2247">
                  <c:v>24.4</c:v>
                </c:pt>
                <c:pt idx="2248">
                  <c:v>24.3</c:v>
                </c:pt>
                <c:pt idx="2249">
                  <c:v>24.3</c:v>
                </c:pt>
                <c:pt idx="2250">
                  <c:v>24.4</c:v>
                </c:pt>
                <c:pt idx="2251">
                  <c:v>24.4</c:v>
                </c:pt>
                <c:pt idx="2252">
                  <c:v>24.5</c:v>
                </c:pt>
                <c:pt idx="2253">
                  <c:v>24.4</c:v>
                </c:pt>
                <c:pt idx="2254">
                  <c:v>24.3</c:v>
                </c:pt>
                <c:pt idx="2255">
                  <c:v>24.6</c:v>
                </c:pt>
                <c:pt idx="2256">
                  <c:v>24.4</c:v>
                </c:pt>
                <c:pt idx="2257">
                  <c:v>24.4</c:v>
                </c:pt>
                <c:pt idx="2258">
                  <c:v>24.4</c:v>
                </c:pt>
                <c:pt idx="2259">
                  <c:v>24.4</c:v>
                </c:pt>
                <c:pt idx="2260">
                  <c:v>24.5</c:v>
                </c:pt>
                <c:pt idx="2261">
                  <c:v>24.3</c:v>
                </c:pt>
                <c:pt idx="2262">
                  <c:v>24.5</c:v>
                </c:pt>
                <c:pt idx="2263">
                  <c:v>24.4</c:v>
                </c:pt>
                <c:pt idx="2264">
                  <c:v>24.4</c:v>
                </c:pt>
                <c:pt idx="2265">
                  <c:v>24.4</c:v>
                </c:pt>
                <c:pt idx="2266">
                  <c:v>24.3</c:v>
                </c:pt>
                <c:pt idx="2267">
                  <c:v>24.6</c:v>
                </c:pt>
                <c:pt idx="2268">
                  <c:v>24.3</c:v>
                </c:pt>
                <c:pt idx="2269">
                  <c:v>24.4</c:v>
                </c:pt>
                <c:pt idx="2270">
                  <c:v>24.4</c:v>
                </c:pt>
                <c:pt idx="2271">
                  <c:v>24.5</c:v>
                </c:pt>
                <c:pt idx="2272">
                  <c:v>24.5</c:v>
                </c:pt>
                <c:pt idx="2273">
                  <c:v>24.6</c:v>
                </c:pt>
                <c:pt idx="2274">
                  <c:v>24.7</c:v>
                </c:pt>
                <c:pt idx="2275">
                  <c:v>24.5</c:v>
                </c:pt>
                <c:pt idx="2276">
                  <c:v>24.4</c:v>
                </c:pt>
                <c:pt idx="2277">
                  <c:v>24.6</c:v>
                </c:pt>
                <c:pt idx="2278">
                  <c:v>24.6</c:v>
                </c:pt>
                <c:pt idx="2279">
                  <c:v>24.4</c:v>
                </c:pt>
                <c:pt idx="2280">
                  <c:v>24.4</c:v>
                </c:pt>
                <c:pt idx="2281">
                  <c:v>24.7</c:v>
                </c:pt>
                <c:pt idx="2282">
                  <c:v>24.8</c:v>
                </c:pt>
                <c:pt idx="2283">
                  <c:v>24.4</c:v>
                </c:pt>
                <c:pt idx="2284">
                  <c:v>24.6</c:v>
                </c:pt>
                <c:pt idx="2285">
                  <c:v>24.5</c:v>
                </c:pt>
                <c:pt idx="2286">
                  <c:v>24.5</c:v>
                </c:pt>
                <c:pt idx="2287">
                  <c:v>24.7</c:v>
                </c:pt>
                <c:pt idx="2288">
                  <c:v>24.5</c:v>
                </c:pt>
                <c:pt idx="2289">
                  <c:v>24.4</c:v>
                </c:pt>
                <c:pt idx="2290">
                  <c:v>24.5</c:v>
                </c:pt>
                <c:pt idx="2291">
                  <c:v>24.5</c:v>
                </c:pt>
                <c:pt idx="2292">
                  <c:v>24.4</c:v>
                </c:pt>
                <c:pt idx="2293">
                  <c:v>24.5</c:v>
                </c:pt>
                <c:pt idx="2294">
                  <c:v>24.5</c:v>
                </c:pt>
                <c:pt idx="2295">
                  <c:v>24.5</c:v>
                </c:pt>
                <c:pt idx="2296">
                  <c:v>24.5</c:v>
                </c:pt>
                <c:pt idx="2297">
                  <c:v>24.4</c:v>
                </c:pt>
                <c:pt idx="2298">
                  <c:v>24.6</c:v>
                </c:pt>
                <c:pt idx="2299">
                  <c:v>24.2</c:v>
                </c:pt>
                <c:pt idx="2300">
                  <c:v>24.5</c:v>
                </c:pt>
                <c:pt idx="2301">
                  <c:v>24.4</c:v>
                </c:pt>
                <c:pt idx="2302">
                  <c:v>24.4</c:v>
                </c:pt>
                <c:pt idx="2303">
                  <c:v>24.2</c:v>
                </c:pt>
                <c:pt idx="2304">
                  <c:v>24.4</c:v>
                </c:pt>
                <c:pt idx="2305">
                  <c:v>24.4</c:v>
                </c:pt>
                <c:pt idx="2306">
                  <c:v>24.4</c:v>
                </c:pt>
                <c:pt idx="2307">
                  <c:v>24.2</c:v>
                </c:pt>
                <c:pt idx="2308">
                  <c:v>24.8</c:v>
                </c:pt>
                <c:pt idx="2309">
                  <c:v>24.4</c:v>
                </c:pt>
                <c:pt idx="2310">
                  <c:v>24.5</c:v>
                </c:pt>
                <c:pt idx="2311">
                  <c:v>24.5</c:v>
                </c:pt>
                <c:pt idx="2312">
                  <c:v>24.6</c:v>
                </c:pt>
                <c:pt idx="2313">
                  <c:v>24.5</c:v>
                </c:pt>
                <c:pt idx="2314">
                  <c:v>24.3</c:v>
                </c:pt>
                <c:pt idx="2315">
                  <c:v>24.5</c:v>
                </c:pt>
                <c:pt idx="2316">
                  <c:v>24.4</c:v>
                </c:pt>
                <c:pt idx="2317">
                  <c:v>24.5</c:v>
                </c:pt>
                <c:pt idx="2318">
                  <c:v>24.4</c:v>
                </c:pt>
                <c:pt idx="2319">
                  <c:v>24.5</c:v>
                </c:pt>
                <c:pt idx="2320">
                  <c:v>24.5</c:v>
                </c:pt>
                <c:pt idx="2321">
                  <c:v>24.7</c:v>
                </c:pt>
                <c:pt idx="2322">
                  <c:v>24.4</c:v>
                </c:pt>
                <c:pt idx="2323">
                  <c:v>24.3</c:v>
                </c:pt>
                <c:pt idx="2324">
                  <c:v>24.4</c:v>
                </c:pt>
                <c:pt idx="2325">
                  <c:v>24.8</c:v>
                </c:pt>
                <c:pt idx="2326">
                  <c:v>24.4</c:v>
                </c:pt>
                <c:pt idx="2327">
                  <c:v>24.4</c:v>
                </c:pt>
                <c:pt idx="2328">
                  <c:v>24.5</c:v>
                </c:pt>
                <c:pt idx="2329">
                  <c:v>24.6</c:v>
                </c:pt>
                <c:pt idx="2330">
                  <c:v>24.4</c:v>
                </c:pt>
                <c:pt idx="2331">
                  <c:v>24.4</c:v>
                </c:pt>
                <c:pt idx="2332">
                  <c:v>24.4</c:v>
                </c:pt>
                <c:pt idx="2333">
                  <c:v>24.4</c:v>
                </c:pt>
                <c:pt idx="2334">
                  <c:v>24.5</c:v>
                </c:pt>
                <c:pt idx="2335">
                  <c:v>24.4</c:v>
                </c:pt>
                <c:pt idx="2336">
                  <c:v>24.5</c:v>
                </c:pt>
                <c:pt idx="2337">
                  <c:v>24.8</c:v>
                </c:pt>
                <c:pt idx="2338">
                  <c:v>24.5</c:v>
                </c:pt>
                <c:pt idx="2339">
                  <c:v>24.5</c:v>
                </c:pt>
                <c:pt idx="2340">
                  <c:v>24.5</c:v>
                </c:pt>
                <c:pt idx="2341">
                  <c:v>24.5</c:v>
                </c:pt>
                <c:pt idx="2342">
                  <c:v>24.4</c:v>
                </c:pt>
                <c:pt idx="2343">
                  <c:v>24.3</c:v>
                </c:pt>
                <c:pt idx="2344">
                  <c:v>24.2</c:v>
                </c:pt>
                <c:pt idx="2345">
                  <c:v>24.3</c:v>
                </c:pt>
                <c:pt idx="2346">
                  <c:v>24.4</c:v>
                </c:pt>
                <c:pt idx="2347">
                  <c:v>24.1</c:v>
                </c:pt>
                <c:pt idx="2348">
                  <c:v>24.4</c:v>
                </c:pt>
                <c:pt idx="2349">
                  <c:v>24.4</c:v>
                </c:pt>
                <c:pt idx="2350">
                  <c:v>24.4</c:v>
                </c:pt>
                <c:pt idx="2351">
                  <c:v>24.3</c:v>
                </c:pt>
                <c:pt idx="2352">
                  <c:v>24.4</c:v>
                </c:pt>
                <c:pt idx="2353">
                  <c:v>24.4</c:v>
                </c:pt>
                <c:pt idx="2354">
                  <c:v>24.3</c:v>
                </c:pt>
                <c:pt idx="2355">
                  <c:v>24.2</c:v>
                </c:pt>
                <c:pt idx="2356">
                  <c:v>24.4</c:v>
                </c:pt>
                <c:pt idx="2357">
                  <c:v>24.5</c:v>
                </c:pt>
                <c:pt idx="2358">
                  <c:v>24.4</c:v>
                </c:pt>
                <c:pt idx="2359">
                  <c:v>24.6</c:v>
                </c:pt>
                <c:pt idx="2360">
                  <c:v>24.7</c:v>
                </c:pt>
                <c:pt idx="2361">
                  <c:v>24.7</c:v>
                </c:pt>
                <c:pt idx="2362">
                  <c:v>24.4</c:v>
                </c:pt>
                <c:pt idx="2363">
                  <c:v>24.1</c:v>
                </c:pt>
                <c:pt idx="2364">
                  <c:v>24.4</c:v>
                </c:pt>
                <c:pt idx="2365">
                  <c:v>24.4</c:v>
                </c:pt>
                <c:pt idx="2366">
                  <c:v>24.4</c:v>
                </c:pt>
                <c:pt idx="2367">
                  <c:v>24.2</c:v>
                </c:pt>
                <c:pt idx="2368">
                  <c:v>24.2</c:v>
                </c:pt>
                <c:pt idx="2369">
                  <c:v>24.5</c:v>
                </c:pt>
                <c:pt idx="2370">
                  <c:v>24.5</c:v>
                </c:pt>
                <c:pt idx="2371">
                  <c:v>24.5</c:v>
                </c:pt>
                <c:pt idx="2372">
                  <c:v>24.5</c:v>
                </c:pt>
                <c:pt idx="2373">
                  <c:v>24.4</c:v>
                </c:pt>
                <c:pt idx="2374">
                  <c:v>24.4</c:v>
                </c:pt>
                <c:pt idx="2375">
                  <c:v>24.3</c:v>
                </c:pt>
                <c:pt idx="2376">
                  <c:v>24.4</c:v>
                </c:pt>
                <c:pt idx="2377">
                  <c:v>24.3</c:v>
                </c:pt>
                <c:pt idx="2378">
                  <c:v>24.3</c:v>
                </c:pt>
                <c:pt idx="2379">
                  <c:v>24.4</c:v>
                </c:pt>
                <c:pt idx="2380">
                  <c:v>24.3</c:v>
                </c:pt>
                <c:pt idx="2381">
                  <c:v>24.3</c:v>
                </c:pt>
                <c:pt idx="2382">
                  <c:v>24.2</c:v>
                </c:pt>
                <c:pt idx="2383">
                  <c:v>24.3</c:v>
                </c:pt>
                <c:pt idx="2384">
                  <c:v>24.4</c:v>
                </c:pt>
                <c:pt idx="2385">
                  <c:v>24.2</c:v>
                </c:pt>
                <c:pt idx="2386">
                  <c:v>24.4</c:v>
                </c:pt>
                <c:pt idx="2387">
                  <c:v>24.4</c:v>
                </c:pt>
                <c:pt idx="2388">
                  <c:v>24.3</c:v>
                </c:pt>
                <c:pt idx="2389">
                  <c:v>24.5</c:v>
                </c:pt>
                <c:pt idx="2390">
                  <c:v>24.5</c:v>
                </c:pt>
                <c:pt idx="2391">
                  <c:v>24.5</c:v>
                </c:pt>
                <c:pt idx="2392">
                  <c:v>24.6</c:v>
                </c:pt>
                <c:pt idx="2393">
                  <c:v>24.4</c:v>
                </c:pt>
                <c:pt idx="2394">
                  <c:v>24.3</c:v>
                </c:pt>
                <c:pt idx="2395">
                  <c:v>24.4</c:v>
                </c:pt>
                <c:pt idx="2396">
                  <c:v>24.5</c:v>
                </c:pt>
                <c:pt idx="2397">
                  <c:v>24.4</c:v>
                </c:pt>
                <c:pt idx="2398">
                  <c:v>24.5</c:v>
                </c:pt>
                <c:pt idx="2399">
                  <c:v>24.6</c:v>
                </c:pt>
                <c:pt idx="2400">
                  <c:v>24.5</c:v>
                </c:pt>
                <c:pt idx="2401">
                  <c:v>24.4</c:v>
                </c:pt>
                <c:pt idx="2402">
                  <c:v>24.7</c:v>
                </c:pt>
                <c:pt idx="2403">
                  <c:v>24.7</c:v>
                </c:pt>
                <c:pt idx="2404">
                  <c:v>24.5</c:v>
                </c:pt>
                <c:pt idx="2405">
                  <c:v>24.3</c:v>
                </c:pt>
                <c:pt idx="2406">
                  <c:v>24.7</c:v>
                </c:pt>
                <c:pt idx="2407">
                  <c:v>24.4</c:v>
                </c:pt>
                <c:pt idx="2408">
                  <c:v>24.6</c:v>
                </c:pt>
                <c:pt idx="2409">
                  <c:v>24.5</c:v>
                </c:pt>
                <c:pt idx="2410">
                  <c:v>24.9</c:v>
                </c:pt>
                <c:pt idx="2411">
                  <c:v>24.7</c:v>
                </c:pt>
                <c:pt idx="2412">
                  <c:v>24.5</c:v>
                </c:pt>
                <c:pt idx="2413">
                  <c:v>24.8</c:v>
                </c:pt>
                <c:pt idx="2414">
                  <c:v>24.7</c:v>
                </c:pt>
                <c:pt idx="2415">
                  <c:v>24.5</c:v>
                </c:pt>
                <c:pt idx="2416">
                  <c:v>25</c:v>
                </c:pt>
                <c:pt idx="2417">
                  <c:v>24.8</c:v>
                </c:pt>
                <c:pt idx="2418">
                  <c:v>24.5</c:v>
                </c:pt>
                <c:pt idx="2419">
                  <c:v>24.4</c:v>
                </c:pt>
                <c:pt idx="2420">
                  <c:v>24.5</c:v>
                </c:pt>
                <c:pt idx="2421">
                  <c:v>24.5</c:v>
                </c:pt>
                <c:pt idx="2422">
                  <c:v>24.5</c:v>
                </c:pt>
                <c:pt idx="2423">
                  <c:v>24.6</c:v>
                </c:pt>
                <c:pt idx="2424">
                  <c:v>24.5</c:v>
                </c:pt>
                <c:pt idx="2425">
                  <c:v>24.6</c:v>
                </c:pt>
                <c:pt idx="2426">
                  <c:v>24.7</c:v>
                </c:pt>
                <c:pt idx="2427">
                  <c:v>24.5</c:v>
                </c:pt>
                <c:pt idx="2428">
                  <c:v>24.4</c:v>
                </c:pt>
                <c:pt idx="2429">
                  <c:v>24.3</c:v>
                </c:pt>
                <c:pt idx="2430">
                  <c:v>24.7</c:v>
                </c:pt>
                <c:pt idx="2431">
                  <c:v>24.8</c:v>
                </c:pt>
                <c:pt idx="2432">
                  <c:v>24.8</c:v>
                </c:pt>
                <c:pt idx="2433">
                  <c:v>24.5</c:v>
                </c:pt>
                <c:pt idx="2434">
                  <c:v>24.5</c:v>
                </c:pt>
                <c:pt idx="2435">
                  <c:v>24.5</c:v>
                </c:pt>
                <c:pt idx="2436">
                  <c:v>24.4</c:v>
                </c:pt>
                <c:pt idx="2437">
                  <c:v>24.4</c:v>
                </c:pt>
                <c:pt idx="2438">
                  <c:v>24.6</c:v>
                </c:pt>
                <c:pt idx="2439">
                  <c:v>24.6</c:v>
                </c:pt>
                <c:pt idx="2440">
                  <c:v>24.8</c:v>
                </c:pt>
                <c:pt idx="2441">
                  <c:v>24.6</c:v>
                </c:pt>
                <c:pt idx="2442">
                  <c:v>24.6</c:v>
                </c:pt>
                <c:pt idx="2443">
                  <c:v>24.5</c:v>
                </c:pt>
                <c:pt idx="2444">
                  <c:v>24.9</c:v>
                </c:pt>
                <c:pt idx="2445">
                  <c:v>24.6</c:v>
                </c:pt>
                <c:pt idx="2446">
                  <c:v>24.7</c:v>
                </c:pt>
                <c:pt idx="2447">
                  <c:v>24.6</c:v>
                </c:pt>
                <c:pt idx="2448">
                  <c:v>24.7</c:v>
                </c:pt>
                <c:pt idx="2449">
                  <c:v>24.6</c:v>
                </c:pt>
                <c:pt idx="2450">
                  <c:v>24.6</c:v>
                </c:pt>
                <c:pt idx="2451">
                  <c:v>24.4</c:v>
                </c:pt>
                <c:pt idx="2452">
                  <c:v>24.6</c:v>
                </c:pt>
                <c:pt idx="2453">
                  <c:v>24.6</c:v>
                </c:pt>
                <c:pt idx="2454">
                  <c:v>24.7</c:v>
                </c:pt>
                <c:pt idx="2455">
                  <c:v>24.4</c:v>
                </c:pt>
                <c:pt idx="2456">
                  <c:v>24.7</c:v>
                </c:pt>
                <c:pt idx="2457">
                  <c:v>24.4</c:v>
                </c:pt>
                <c:pt idx="2458">
                  <c:v>24.6</c:v>
                </c:pt>
                <c:pt idx="2459">
                  <c:v>24.8</c:v>
                </c:pt>
                <c:pt idx="2460">
                  <c:v>25</c:v>
                </c:pt>
                <c:pt idx="2461">
                  <c:v>24.5</c:v>
                </c:pt>
                <c:pt idx="2462">
                  <c:v>24.6</c:v>
                </c:pt>
                <c:pt idx="2463">
                  <c:v>24.5</c:v>
                </c:pt>
                <c:pt idx="2464">
                  <c:v>24.7</c:v>
                </c:pt>
                <c:pt idx="2465">
                  <c:v>24.6</c:v>
                </c:pt>
                <c:pt idx="2466">
                  <c:v>24.7</c:v>
                </c:pt>
                <c:pt idx="2467">
                  <c:v>24.6</c:v>
                </c:pt>
                <c:pt idx="2468">
                  <c:v>24.7</c:v>
                </c:pt>
                <c:pt idx="2469">
                  <c:v>24.4</c:v>
                </c:pt>
                <c:pt idx="2470">
                  <c:v>24.7</c:v>
                </c:pt>
                <c:pt idx="2471">
                  <c:v>24.7</c:v>
                </c:pt>
                <c:pt idx="2472">
                  <c:v>24.7</c:v>
                </c:pt>
                <c:pt idx="2473">
                  <c:v>24.5</c:v>
                </c:pt>
                <c:pt idx="2474">
                  <c:v>24.7</c:v>
                </c:pt>
                <c:pt idx="2475">
                  <c:v>25</c:v>
                </c:pt>
                <c:pt idx="2476">
                  <c:v>24.7</c:v>
                </c:pt>
                <c:pt idx="2477">
                  <c:v>24.7</c:v>
                </c:pt>
                <c:pt idx="2478">
                  <c:v>24.6</c:v>
                </c:pt>
                <c:pt idx="2479">
                  <c:v>24.6</c:v>
                </c:pt>
                <c:pt idx="2480">
                  <c:v>24.7</c:v>
                </c:pt>
                <c:pt idx="2481">
                  <c:v>24.6</c:v>
                </c:pt>
                <c:pt idx="2482">
                  <c:v>24.7</c:v>
                </c:pt>
                <c:pt idx="2483">
                  <c:v>24.6</c:v>
                </c:pt>
                <c:pt idx="2484">
                  <c:v>24.7</c:v>
                </c:pt>
                <c:pt idx="2485">
                  <c:v>25.1</c:v>
                </c:pt>
                <c:pt idx="2486">
                  <c:v>24.8</c:v>
                </c:pt>
                <c:pt idx="2487">
                  <c:v>24.7</c:v>
                </c:pt>
                <c:pt idx="2488">
                  <c:v>24.6</c:v>
                </c:pt>
                <c:pt idx="2489">
                  <c:v>24.8</c:v>
                </c:pt>
                <c:pt idx="2490">
                  <c:v>24.9</c:v>
                </c:pt>
                <c:pt idx="2491">
                  <c:v>24.8</c:v>
                </c:pt>
                <c:pt idx="2492">
                  <c:v>24.8</c:v>
                </c:pt>
                <c:pt idx="2493">
                  <c:v>24.7</c:v>
                </c:pt>
                <c:pt idx="2494">
                  <c:v>24.9</c:v>
                </c:pt>
                <c:pt idx="2495">
                  <c:v>25.1</c:v>
                </c:pt>
                <c:pt idx="2496">
                  <c:v>24.9</c:v>
                </c:pt>
                <c:pt idx="2497">
                  <c:v>24.9</c:v>
                </c:pt>
                <c:pt idx="2498">
                  <c:v>24.9</c:v>
                </c:pt>
                <c:pt idx="2499">
                  <c:v>25</c:v>
                </c:pt>
                <c:pt idx="2500">
                  <c:v>25</c:v>
                </c:pt>
                <c:pt idx="2501">
                  <c:v>25</c:v>
                </c:pt>
                <c:pt idx="2502">
                  <c:v>24.8</c:v>
                </c:pt>
                <c:pt idx="2503">
                  <c:v>24.9</c:v>
                </c:pt>
                <c:pt idx="2504">
                  <c:v>24.9</c:v>
                </c:pt>
                <c:pt idx="2505">
                  <c:v>24.7</c:v>
                </c:pt>
                <c:pt idx="2506">
                  <c:v>25.1</c:v>
                </c:pt>
                <c:pt idx="2507">
                  <c:v>24.9</c:v>
                </c:pt>
                <c:pt idx="2508">
                  <c:v>24.9</c:v>
                </c:pt>
                <c:pt idx="2509">
                  <c:v>25</c:v>
                </c:pt>
                <c:pt idx="2510">
                  <c:v>25</c:v>
                </c:pt>
                <c:pt idx="2511">
                  <c:v>24.7</c:v>
                </c:pt>
                <c:pt idx="2512">
                  <c:v>25</c:v>
                </c:pt>
                <c:pt idx="2513">
                  <c:v>25</c:v>
                </c:pt>
                <c:pt idx="2514">
                  <c:v>24.9</c:v>
                </c:pt>
                <c:pt idx="2515">
                  <c:v>25</c:v>
                </c:pt>
                <c:pt idx="2516">
                  <c:v>24.7</c:v>
                </c:pt>
                <c:pt idx="2517">
                  <c:v>25.2</c:v>
                </c:pt>
                <c:pt idx="2518">
                  <c:v>25.3</c:v>
                </c:pt>
                <c:pt idx="2519">
                  <c:v>25</c:v>
                </c:pt>
                <c:pt idx="2520">
                  <c:v>25.1</c:v>
                </c:pt>
                <c:pt idx="2521">
                  <c:v>24.8</c:v>
                </c:pt>
                <c:pt idx="2522">
                  <c:v>24.8</c:v>
                </c:pt>
                <c:pt idx="2523">
                  <c:v>24.8</c:v>
                </c:pt>
                <c:pt idx="2524">
                  <c:v>24.8</c:v>
                </c:pt>
                <c:pt idx="2525">
                  <c:v>25.1</c:v>
                </c:pt>
                <c:pt idx="2526">
                  <c:v>25.1</c:v>
                </c:pt>
                <c:pt idx="2527">
                  <c:v>25</c:v>
                </c:pt>
                <c:pt idx="2528">
                  <c:v>25.1</c:v>
                </c:pt>
                <c:pt idx="2529">
                  <c:v>25.1</c:v>
                </c:pt>
                <c:pt idx="2530">
                  <c:v>25.1</c:v>
                </c:pt>
                <c:pt idx="2531">
                  <c:v>25.2</c:v>
                </c:pt>
                <c:pt idx="2532">
                  <c:v>25.1</c:v>
                </c:pt>
                <c:pt idx="2533">
                  <c:v>24.9</c:v>
                </c:pt>
                <c:pt idx="2534">
                  <c:v>25</c:v>
                </c:pt>
                <c:pt idx="2535">
                  <c:v>25.1</c:v>
                </c:pt>
                <c:pt idx="2536">
                  <c:v>25.4</c:v>
                </c:pt>
                <c:pt idx="2537">
                  <c:v>25.1</c:v>
                </c:pt>
                <c:pt idx="2538">
                  <c:v>24.9</c:v>
                </c:pt>
                <c:pt idx="2539">
                  <c:v>24.9</c:v>
                </c:pt>
                <c:pt idx="2540">
                  <c:v>25.1</c:v>
                </c:pt>
                <c:pt idx="2541">
                  <c:v>24.9</c:v>
                </c:pt>
                <c:pt idx="2542">
                  <c:v>24.9</c:v>
                </c:pt>
                <c:pt idx="2543">
                  <c:v>25.1</c:v>
                </c:pt>
                <c:pt idx="2544">
                  <c:v>24.9</c:v>
                </c:pt>
                <c:pt idx="2545">
                  <c:v>24.8</c:v>
                </c:pt>
                <c:pt idx="2546">
                  <c:v>25</c:v>
                </c:pt>
                <c:pt idx="2547">
                  <c:v>25</c:v>
                </c:pt>
                <c:pt idx="2548">
                  <c:v>24.8</c:v>
                </c:pt>
                <c:pt idx="2549">
                  <c:v>25.1</c:v>
                </c:pt>
                <c:pt idx="2550">
                  <c:v>24.9</c:v>
                </c:pt>
                <c:pt idx="2551">
                  <c:v>24.9</c:v>
                </c:pt>
                <c:pt idx="2552">
                  <c:v>24.9</c:v>
                </c:pt>
                <c:pt idx="2553">
                  <c:v>24.9</c:v>
                </c:pt>
                <c:pt idx="2554">
                  <c:v>24.7</c:v>
                </c:pt>
                <c:pt idx="2555">
                  <c:v>25</c:v>
                </c:pt>
                <c:pt idx="2556">
                  <c:v>25</c:v>
                </c:pt>
                <c:pt idx="2557">
                  <c:v>25.1</c:v>
                </c:pt>
                <c:pt idx="2558">
                  <c:v>25</c:v>
                </c:pt>
                <c:pt idx="2559">
                  <c:v>24.9</c:v>
                </c:pt>
                <c:pt idx="2560">
                  <c:v>24.7</c:v>
                </c:pt>
                <c:pt idx="2561">
                  <c:v>24.8</c:v>
                </c:pt>
                <c:pt idx="2562">
                  <c:v>24.7</c:v>
                </c:pt>
                <c:pt idx="2563">
                  <c:v>24.9</c:v>
                </c:pt>
                <c:pt idx="2564">
                  <c:v>24.8</c:v>
                </c:pt>
                <c:pt idx="2565">
                  <c:v>24.7</c:v>
                </c:pt>
                <c:pt idx="2566">
                  <c:v>25</c:v>
                </c:pt>
                <c:pt idx="2567">
                  <c:v>24.9</c:v>
                </c:pt>
                <c:pt idx="2568">
                  <c:v>24.6</c:v>
                </c:pt>
                <c:pt idx="2569">
                  <c:v>25.1</c:v>
                </c:pt>
                <c:pt idx="2570">
                  <c:v>24.9</c:v>
                </c:pt>
                <c:pt idx="2571">
                  <c:v>24.7</c:v>
                </c:pt>
                <c:pt idx="2572">
                  <c:v>24.6</c:v>
                </c:pt>
                <c:pt idx="2573">
                  <c:v>25</c:v>
                </c:pt>
                <c:pt idx="2574">
                  <c:v>24.9</c:v>
                </c:pt>
                <c:pt idx="2575">
                  <c:v>25</c:v>
                </c:pt>
                <c:pt idx="2576">
                  <c:v>25</c:v>
                </c:pt>
                <c:pt idx="2577">
                  <c:v>25</c:v>
                </c:pt>
                <c:pt idx="2578">
                  <c:v>24.8</c:v>
                </c:pt>
                <c:pt idx="2579">
                  <c:v>24.8</c:v>
                </c:pt>
                <c:pt idx="2580">
                  <c:v>25</c:v>
                </c:pt>
                <c:pt idx="2581">
                  <c:v>24.8</c:v>
                </c:pt>
                <c:pt idx="2582">
                  <c:v>24.9</c:v>
                </c:pt>
                <c:pt idx="2583">
                  <c:v>24.8</c:v>
                </c:pt>
                <c:pt idx="2584">
                  <c:v>24.5</c:v>
                </c:pt>
                <c:pt idx="2585">
                  <c:v>24.8</c:v>
                </c:pt>
                <c:pt idx="2586">
                  <c:v>24.8</c:v>
                </c:pt>
                <c:pt idx="2587">
                  <c:v>24.8</c:v>
                </c:pt>
                <c:pt idx="2588">
                  <c:v>25</c:v>
                </c:pt>
                <c:pt idx="2589">
                  <c:v>24.9</c:v>
                </c:pt>
                <c:pt idx="2590">
                  <c:v>25</c:v>
                </c:pt>
                <c:pt idx="2591">
                  <c:v>24.9</c:v>
                </c:pt>
                <c:pt idx="2592">
                  <c:v>25</c:v>
                </c:pt>
                <c:pt idx="2593">
                  <c:v>24.9</c:v>
                </c:pt>
                <c:pt idx="2594">
                  <c:v>24.8</c:v>
                </c:pt>
                <c:pt idx="2595">
                  <c:v>24.9</c:v>
                </c:pt>
                <c:pt idx="2596">
                  <c:v>24.6</c:v>
                </c:pt>
                <c:pt idx="2597">
                  <c:v>24.8</c:v>
                </c:pt>
                <c:pt idx="2598">
                  <c:v>24.9</c:v>
                </c:pt>
                <c:pt idx="2599">
                  <c:v>24.7</c:v>
                </c:pt>
                <c:pt idx="2600">
                  <c:v>24.5</c:v>
                </c:pt>
                <c:pt idx="2601">
                  <c:v>24.6</c:v>
                </c:pt>
                <c:pt idx="2602">
                  <c:v>24.5</c:v>
                </c:pt>
                <c:pt idx="2603">
                  <c:v>24.8</c:v>
                </c:pt>
                <c:pt idx="2604">
                  <c:v>24.8</c:v>
                </c:pt>
                <c:pt idx="2605">
                  <c:v>24.7</c:v>
                </c:pt>
                <c:pt idx="2606">
                  <c:v>24.7</c:v>
                </c:pt>
                <c:pt idx="2607">
                  <c:v>24.6</c:v>
                </c:pt>
                <c:pt idx="2608">
                  <c:v>24.8</c:v>
                </c:pt>
                <c:pt idx="2609">
                  <c:v>24.7</c:v>
                </c:pt>
                <c:pt idx="2610">
                  <c:v>24.8</c:v>
                </c:pt>
                <c:pt idx="2611">
                  <c:v>24.8</c:v>
                </c:pt>
                <c:pt idx="2612">
                  <c:v>24.8</c:v>
                </c:pt>
                <c:pt idx="2613">
                  <c:v>24.6</c:v>
                </c:pt>
                <c:pt idx="2614">
                  <c:v>24.9</c:v>
                </c:pt>
                <c:pt idx="2615">
                  <c:v>24.7</c:v>
                </c:pt>
                <c:pt idx="2616">
                  <c:v>24.8</c:v>
                </c:pt>
                <c:pt idx="2617">
                  <c:v>24.8</c:v>
                </c:pt>
                <c:pt idx="2618">
                  <c:v>24.9</c:v>
                </c:pt>
                <c:pt idx="2619">
                  <c:v>24.6</c:v>
                </c:pt>
                <c:pt idx="2620">
                  <c:v>24.7</c:v>
                </c:pt>
                <c:pt idx="2621">
                  <c:v>24.9</c:v>
                </c:pt>
                <c:pt idx="2622">
                  <c:v>24.6</c:v>
                </c:pt>
                <c:pt idx="2623">
                  <c:v>24.7</c:v>
                </c:pt>
                <c:pt idx="2624">
                  <c:v>24.7</c:v>
                </c:pt>
                <c:pt idx="2625">
                  <c:v>24.7</c:v>
                </c:pt>
                <c:pt idx="2626">
                  <c:v>24.8</c:v>
                </c:pt>
                <c:pt idx="2627">
                  <c:v>24.8</c:v>
                </c:pt>
                <c:pt idx="2628">
                  <c:v>24.7</c:v>
                </c:pt>
                <c:pt idx="2629">
                  <c:v>24.5</c:v>
                </c:pt>
                <c:pt idx="2630">
                  <c:v>24.7</c:v>
                </c:pt>
                <c:pt idx="2631">
                  <c:v>24.6</c:v>
                </c:pt>
                <c:pt idx="2632">
                  <c:v>24.8</c:v>
                </c:pt>
                <c:pt idx="2633">
                  <c:v>24.5</c:v>
                </c:pt>
                <c:pt idx="2634">
                  <c:v>24.7</c:v>
                </c:pt>
                <c:pt idx="2635">
                  <c:v>24.7</c:v>
                </c:pt>
                <c:pt idx="2636">
                  <c:v>24.7</c:v>
                </c:pt>
                <c:pt idx="2637">
                  <c:v>24.5</c:v>
                </c:pt>
                <c:pt idx="2638">
                  <c:v>24.6</c:v>
                </c:pt>
                <c:pt idx="2639">
                  <c:v>24.7</c:v>
                </c:pt>
                <c:pt idx="2640">
                  <c:v>24.6</c:v>
                </c:pt>
                <c:pt idx="2641">
                  <c:v>24.7</c:v>
                </c:pt>
                <c:pt idx="2642">
                  <c:v>24.5</c:v>
                </c:pt>
                <c:pt idx="2643">
                  <c:v>24.8</c:v>
                </c:pt>
                <c:pt idx="2644">
                  <c:v>24.8</c:v>
                </c:pt>
                <c:pt idx="2645">
                  <c:v>24.5</c:v>
                </c:pt>
                <c:pt idx="2646">
                  <c:v>24.5</c:v>
                </c:pt>
                <c:pt idx="2647">
                  <c:v>24.7</c:v>
                </c:pt>
                <c:pt idx="2648">
                  <c:v>24.7</c:v>
                </c:pt>
                <c:pt idx="2649">
                  <c:v>24.6</c:v>
                </c:pt>
                <c:pt idx="2650">
                  <c:v>24.6</c:v>
                </c:pt>
                <c:pt idx="2651">
                  <c:v>24.6</c:v>
                </c:pt>
                <c:pt idx="2652">
                  <c:v>24.7</c:v>
                </c:pt>
                <c:pt idx="2653">
                  <c:v>24.6</c:v>
                </c:pt>
                <c:pt idx="2654">
                  <c:v>24.6</c:v>
                </c:pt>
                <c:pt idx="2655">
                  <c:v>24.7</c:v>
                </c:pt>
                <c:pt idx="2656">
                  <c:v>24.8</c:v>
                </c:pt>
                <c:pt idx="2657">
                  <c:v>24.6</c:v>
                </c:pt>
                <c:pt idx="2658">
                  <c:v>24.7</c:v>
                </c:pt>
                <c:pt idx="2659">
                  <c:v>24.9</c:v>
                </c:pt>
                <c:pt idx="2660">
                  <c:v>24.5</c:v>
                </c:pt>
                <c:pt idx="2661">
                  <c:v>24.8</c:v>
                </c:pt>
                <c:pt idx="2662">
                  <c:v>24.7</c:v>
                </c:pt>
                <c:pt idx="2663">
                  <c:v>24.8</c:v>
                </c:pt>
                <c:pt idx="2664">
                  <c:v>24.9</c:v>
                </c:pt>
                <c:pt idx="2665">
                  <c:v>25</c:v>
                </c:pt>
                <c:pt idx="2666">
                  <c:v>24.7</c:v>
                </c:pt>
                <c:pt idx="2667">
                  <c:v>24.7</c:v>
                </c:pt>
                <c:pt idx="2668">
                  <c:v>24.7</c:v>
                </c:pt>
                <c:pt idx="2669">
                  <c:v>24.7</c:v>
                </c:pt>
                <c:pt idx="2670">
                  <c:v>24.9</c:v>
                </c:pt>
                <c:pt idx="2671">
                  <c:v>24.8</c:v>
                </c:pt>
                <c:pt idx="2672">
                  <c:v>24.7</c:v>
                </c:pt>
                <c:pt idx="2673">
                  <c:v>24.8</c:v>
                </c:pt>
                <c:pt idx="2674">
                  <c:v>24.9</c:v>
                </c:pt>
                <c:pt idx="2675">
                  <c:v>24.9</c:v>
                </c:pt>
                <c:pt idx="2676">
                  <c:v>24.9</c:v>
                </c:pt>
                <c:pt idx="2677">
                  <c:v>24.9</c:v>
                </c:pt>
                <c:pt idx="2678">
                  <c:v>24.9</c:v>
                </c:pt>
                <c:pt idx="2679">
                  <c:v>24.7</c:v>
                </c:pt>
                <c:pt idx="2680">
                  <c:v>24.8</c:v>
                </c:pt>
                <c:pt idx="2681">
                  <c:v>24.8</c:v>
                </c:pt>
                <c:pt idx="2682">
                  <c:v>24.8</c:v>
                </c:pt>
                <c:pt idx="2683">
                  <c:v>24.8</c:v>
                </c:pt>
                <c:pt idx="2684">
                  <c:v>24.6</c:v>
                </c:pt>
                <c:pt idx="2685">
                  <c:v>24.9</c:v>
                </c:pt>
                <c:pt idx="2686">
                  <c:v>24.8</c:v>
                </c:pt>
                <c:pt idx="2687">
                  <c:v>24.8</c:v>
                </c:pt>
                <c:pt idx="2688">
                  <c:v>24.9</c:v>
                </c:pt>
                <c:pt idx="2689">
                  <c:v>24.7</c:v>
                </c:pt>
                <c:pt idx="2690">
                  <c:v>24.7</c:v>
                </c:pt>
                <c:pt idx="2691">
                  <c:v>24.9</c:v>
                </c:pt>
                <c:pt idx="2692">
                  <c:v>24.8</c:v>
                </c:pt>
                <c:pt idx="2693">
                  <c:v>24.8</c:v>
                </c:pt>
                <c:pt idx="2694">
                  <c:v>24.8</c:v>
                </c:pt>
                <c:pt idx="2695">
                  <c:v>24.7</c:v>
                </c:pt>
                <c:pt idx="2696">
                  <c:v>25</c:v>
                </c:pt>
                <c:pt idx="2697">
                  <c:v>24.9</c:v>
                </c:pt>
                <c:pt idx="2698">
                  <c:v>24.8</c:v>
                </c:pt>
                <c:pt idx="2699">
                  <c:v>24.9</c:v>
                </c:pt>
                <c:pt idx="2700">
                  <c:v>24.6</c:v>
                </c:pt>
                <c:pt idx="2701">
                  <c:v>24.7</c:v>
                </c:pt>
                <c:pt idx="2702">
                  <c:v>24.8</c:v>
                </c:pt>
                <c:pt idx="2703">
                  <c:v>24.6</c:v>
                </c:pt>
                <c:pt idx="2704">
                  <c:v>24.6</c:v>
                </c:pt>
                <c:pt idx="2705">
                  <c:v>24.7</c:v>
                </c:pt>
                <c:pt idx="2706">
                  <c:v>24.8</c:v>
                </c:pt>
                <c:pt idx="2707">
                  <c:v>24.9</c:v>
                </c:pt>
                <c:pt idx="2708">
                  <c:v>24.8</c:v>
                </c:pt>
                <c:pt idx="2709">
                  <c:v>24.8</c:v>
                </c:pt>
                <c:pt idx="2710">
                  <c:v>24.8</c:v>
                </c:pt>
                <c:pt idx="2711">
                  <c:v>25</c:v>
                </c:pt>
                <c:pt idx="2712">
                  <c:v>25</c:v>
                </c:pt>
                <c:pt idx="2713">
                  <c:v>25</c:v>
                </c:pt>
                <c:pt idx="2714">
                  <c:v>24.8</c:v>
                </c:pt>
                <c:pt idx="2715">
                  <c:v>25</c:v>
                </c:pt>
                <c:pt idx="2716">
                  <c:v>24.8</c:v>
                </c:pt>
                <c:pt idx="2717">
                  <c:v>24.8</c:v>
                </c:pt>
                <c:pt idx="2718">
                  <c:v>24.7</c:v>
                </c:pt>
                <c:pt idx="2719">
                  <c:v>24.9</c:v>
                </c:pt>
                <c:pt idx="2720">
                  <c:v>24.8</c:v>
                </c:pt>
                <c:pt idx="2721">
                  <c:v>24.9</c:v>
                </c:pt>
                <c:pt idx="2722">
                  <c:v>24.8</c:v>
                </c:pt>
                <c:pt idx="2723">
                  <c:v>24.8</c:v>
                </c:pt>
                <c:pt idx="2724">
                  <c:v>24.8</c:v>
                </c:pt>
                <c:pt idx="2725">
                  <c:v>24.9</c:v>
                </c:pt>
                <c:pt idx="2726">
                  <c:v>24.8</c:v>
                </c:pt>
                <c:pt idx="2727">
                  <c:v>24.7</c:v>
                </c:pt>
                <c:pt idx="2728">
                  <c:v>24.8</c:v>
                </c:pt>
                <c:pt idx="2729">
                  <c:v>24.7</c:v>
                </c:pt>
                <c:pt idx="2730">
                  <c:v>24.7</c:v>
                </c:pt>
                <c:pt idx="2731">
                  <c:v>24.6</c:v>
                </c:pt>
                <c:pt idx="2732">
                  <c:v>24.9</c:v>
                </c:pt>
                <c:pt idx="2733">
                  <c:v>24.8</c:v>
                </c:pt>
                <c:pt idx="2734">
                  <c:v>24.7</c:v>
                </c:pt>
                <c:pt idx="2735">
                  <c:v>24.7</c:v>
                </c:pt>
                <c:pt idx="2736">
                  <c:v>24.8</c:v>
                </c:pt>
                <c:pt idx="2737">
                  <c:v>24.7</c:v>
                </c:pt>
                <c:pt idx="2738">
                  <c:v>24.6</c:v>
                </c:pt>
                <c:pt idx="2739">
                  <c:v>24.7</c:v>
                </c:pt>
                <c:pt idx="2740">
                  <c:v>24.8</c:v>
                </c:pt>
                <c:pt idx="2741">
                  <c:v>24.8</c:v>
                </c:pt>
                <c:pt idx="2742">
                  <c:v>24.5</c:v>
                </c:pt>
                <c:pt idx="2743">
                  <c:v>24.7</c:v>
                </c:pt>
                <c:pt idx="2744">
                  <c:v>24.7</c:v>
                </c:pt>
                <c:pt idx="2745">
                  <c:v>24.6</c:v>
                </c:pt>
                <c:pt idx="2746">
                  <c:v>24.8</c:v>
                </c:pt>
                <c:pt idx="2747">
                  <c:v>24.8</c:v>
                </c:pt>
                <c:pt idx="2748">
                  <c:v>24.9</c:v>
                </c:pt>
                <c:pt idx="2749">
                  <c:v>25</c:v>
                </c:pt>
                <c:pt idx="2750">
                  <c:v>24.7</c:v>
                </c:pt>
                <c:pt idx="2751">
                  <c:v>24.7</c:v>
                </c:pt>
                <c:pt idx="2752">
                  <c:v>24.7</c:v>
                </c:pt>
                <c:pt idx="2753">
                  <c:v>24.8</c:v>
                </c:pt>
                <c:pt idx="2754">
                  <c:v>24.7</c:v>
                </c:pt>
                <c:pt idx="2755">
                  <c:v>24.6</c:v>
                </c:pt>
                <c:pt idx="2756">
                  <c:v>24.8</c:v>
                </c:pt>
                <c:pt idx="2757">
                  <c:v>24.3</c:v>
                </c:pt>
                <c:pt idx="2758">
                  <c:v>24.5</c:v>
                </c:pt>
                <c:pt idx="2759">
                  <c:v>24.7</c:v>
                </c:pt>
                <c:pt idx="2760">
                  <c:v>24.7</c:v>
                </c:pt>
                <c:pt idx="2761">
                  <c:v>24.7</c:v>
                </c:pt>
                <c:pt idx="2762">
                  <c:v>24.6</c:v>
                </c:pt>
                <c:pt idx="2763">
                  <c:v>24.7</c:v>
                </c:pt>
                <c:pt idx="2764">
                  <c:v>24.7</c:v>
                </c:pt>
                <c:pt idx="2765">
                  <c:v>24.6</c:v>
                </c:pt>
                <c:pt idx="2766">
                  <c:v>24.6</c:v>
                </c:pt>
                <c:pt idx="2767">
                  <c:v>24.7</c:v>
                </c:pt>
                <c:pt idx="2768">
                  <c:v>24.8</c:v>
                </c:pt>
                <c:pt idx="2769">
                  <c:v>24.8</c:v>
                </c:pt>
                <c:pt idx="2770">
                  <c:v>24.7</c:v>
                </c:pt>
                <c:pt idx="2771">
                  <c:v>24.8</c:v>
                </c:pt>
                <c:pt idx="2772">
                  <c:v>24.8</c:v>
                </c:pt>
                <c:pt idx="2773">
                  <c:v>24.6</c:v>
                </c:pt>
                <c:pt idx="2774">
                  <c:v>24.7</c:v>
                </c:pt>
                <c:pt idx="2775">
                  <c:v>24.7</c:v>
                </c:pt>
                <c:pt idx="2776">
                  <c:v>24.8</c:v>
                </c:pt>
                <c:pt idx="2777">
                  <c:v>24.8</c:v>
                </c:pt>
                <c:pt idx="2778">
                  <c:v>24.8</c:v>
                </c:pt>
                <c:pt idx="2779">
                  <c:v>24.7</c:v>
                </c:pt>
                <c:pt idx="2780">
                  <c:v>24.9</c:v>
                </c:pt>
                <c:pt idx="2781">
                  <c:v>24.7</c:v>
                </c:pt>
                <c:pt idx="2782">
                  <c:v>24.7</c:v>
                </c:pt>
                <c:pt idx="2783">
                  <c:v>24.8</c:v>
                </c:pt>
                <c:pt idx="2784">
                  <c:v>24.8</c:v>
                </c:pt>
                <c:pt idx="2785">
                  <c:v>24.8</c:v>
                </c:pt>
                <c:pt idx="2786">
                  <c:v>25.1</c:v>
                </c:pt>
                <c:pt idx="2787">
                  <c:v>24.9</c:v>
                </c:pt>
                <c:pt idx="2788">
                  <c:v>24.8</c:v>
                </c:pt>
                <c:pt idx="2789">
                  <c:v>24.9</c:v>
                </c:pt>
                <c:pt idx="2790">
                  <c:v>24.9</c:v>
                </c:pt>
                <c:pt idx="2791">
                  <c:v>24.9</c:v>
                </c:pt>
                <c:pt idx="2792">
                  <c:v>24.9</c:v>
                </c:pt>
                <c:pt idx="2793">
                  <c:v>25.1</c:v>
                </c:pt>
                <c:pt idx="2794">
                  <c:v>25</c:v>
                </c:pt>
                <c:pt idx="2795">
                  <c:v>24.9</c:v>
                </c:pt>
                <c:pt idx="2796">
                  <c:v>24.9</c:v>
                </c:pt>
                <c:pt idx="2797">
                  <c:v>24.9</c:v>
                </c:pt>
                <c:pt idx="2798">
                  <c:v>24.9</c:v>
                </c:pt>
                <c:pt idx="2799">
                  <c:v>25</c:v>
                </c:pt>
                <c:pt idx="2800">
                  <c:v>24.9</c:v>
                </c:pt>
                <c:pt idx="2801">
                  <c:v>25</c:v>
                </c:pt>
                <c:pt idx="2802">
                  <c:v>25.1</c:v>
                </c:pt>
                <c:pt idx="2803">
                  <c:v>25.1</c:v>
                </c:pt>
                <c:pt idx="2804">
                  <c:v>25.1</c:v>
                </c:pt>
                <c:pt idx="2805">
                  <c:v>25</c:v>
                </c:pt>
                <c:pt idx="2806">
                  <c:v>24.8</c:v>
                </c:pt>
                <c:pt idx="2807">
                  <c:v>25.2</c:v>
                </c:pt>
                <c:pt idx="2808">
                  <c:v>25.1</c:v>
                </c:pt>
                <c:pt idx="2809">
                  <c:v>25.1</c:v>
                </c:pt>
                <c:pt idx="2810">
                  <c:v>25.1</c:v>
                </c:pt>
                <c:pt idx="2811">
                  <c:v>25</c:v>
                </c:pt>
                <c:pt idx="2812">
                  <c:v>25.1</c:v>
                </c:pt>
                <c:pt idx="2813">
                  <c:v>24.9</c:v>
                </c:pt>
                <c:pt idx="2814">
                  <c:v>25.1</c:v>
                </c:pt>
                <c:pt idx="2815">
                  <c:v>24.9</c:v>
                </c:pt>
                <c:pt idx="2816">
                  <c:v>24.9</c:v>
                </c:pt>
                <c:pt idx="2817">
                  <c:v>24.7</c:v>
                </c:pt>
                <c:pt idx="2818">
                  <c:v>25.2</c:v>
                </c:pt>
                <c:pt idx="2819">
                  <c:v>25</c:v>
                </c:pt>
                <c:pt idx="2820">
                  <c:v>25</c:v>
                </c:pt>
                <c:pt idx="2821">
                  <c:v>25.1</c:v>
                </c:pt>
                <c:pt idx="2822">
                  <c:v>24.9</c:v>
                </c:pt>
                <c:pt idx="2823">
                  <c:v>24.9</c:v>
                </c:pt>
                <c:pt idx="2824">
                  <c:v>24.8</c:v>
                </c:pt>
                <c:pt idx="2825">
                  <c:v>25</c:v>
                </c:pt>
                <c:pt idx="2826">
                  <c:v>25</c:v>
                </c:pt>
                <c:pt idx="2827">
                  <c:v>24.8</c:v>
                </c:pt>
                <c:pt idx="2828">
                  <c:v>24.7</c:v>
                </c:pt>
                <c:pt idx="2829">
                  <c:v>24.8</c:v>
                </c:pt>
                <c:pt idx="2830">
                  <c:v>24.8</c:v>
                </c:pt>
                <c:pt idx="2831">
                  <c:v>24.8</c:v>
                </c:pt>
                <c:pt idx="2832">
                  <c:v>24.7</c:v>
                </c:pt>
                <c:pt idx="2833">
                  <c:v>24.8</c:v>
                </c:pt>
                <c:pt idx="2834">
                  <c:v>24.9</c:v>
                </c:pt>
                <c:pt idx="2835">
                  <c:v>25</c:v>
                </c:pt>
                <c:pt idx="2836">
                  <c:v>24.8</c:v>
                </c:pt>
                <c:pt idx="2837">
                  <c:v>24.8</c:v>
                </c:pt>
                <c:pt idx="2838">
                  <c:v>24.8</c:v>
                </c:pt>
                <c:pt idx="2839">
                  <c:v>24.8</c:v>
                </c:pt>
                <c:pt idx="2840">
                  <c:v>24.9</c:v>
                </c:pt>
                <c:pt idx="2841">
                  <c:v>24.7</c:v>
                </c:pt>
                <c:pt idx="2842">
                  <c:v>24.7</c:v>
                </c:pt>
                <c:pt idx="2843">
                  <c:v>25</c:v>
                </c:pt>
                <c:pt idx="2844">
                  <c:v>24.9</c:v>
                </c:pt>
                <c:pt idx="2845">
                  <c:v>24.8</c:v>
                </c:pt>
                <c:pt idx="2846">
                  <c:v>24.9</c:v>
                </c:pt>
                <c:pt idx="2847">
                  <c:v>24.8</c:v>
                </c:pt>
                <c:pt idx="2848">
                  <c:v>24.8</c:v>
                </c:pt>
                <c:pt idx="2849">
                  <c:v>24.8</c:v>
                </c:pt>
                <c:pt idx="2850">
                  <c:v>24.9</c:v>
                </c:pt>
                <c:pt idx="2851">
                  <c:v>24.8</c:v>
                </c:pt>
                <c:pt idx="2852">
                  <c:v>24.7</c:v>
                </c:pt>
                <c:pt idx="2853">
                  <c:v>24.5</c:v>
                </c:pt>
                <c:pt idx="2854">
                  <c:v>24.6</c:v>
                </c:pt>
                <c:pt idx="2855">
                  <c:v>24.7</c:v>
                </c:pt>
                <c:pt idx="2856">
                  <c:v>24.6</c:v>
                </c:pt>
                <c:pt idx="2857">
                  <c:v>24.7</c:v>
                </c:pt>
                <c:pt idx="2858">
                  <c:v>24.6</c:v>
                </c:pt>
                <c:pt idx="2859">
                  <c:v>24.7</c:v>
                </c:pt>
                <c:pt idx="2860">
                  <c:v>24.7</c:v>
                </c:pt>
                <c:pt idx="2861">
                  <c:v>24.8</c:v>
                </c:pt>
                <c:pt idx="2862">
                  <c:v>24.7</c:v>
                </c:pt>
                <c:pt idx="2863">
                  <c:v>24.6</c:v>
                </c:pt>
                <c:pt idx="2864">
                  <c:v>24.7</c:v>
                </c:pt>
                <c:pt idx="2865">
                  <c:v>24.6</c:v>
                </c:pt>
                <c:pt idx="2866">
                  <c:v>24.5</c:v>
                </c:pt>
                <c:pt idx="2867">
                  <c:v>24.7</c:v>
                </c:pt>
                <c:pt idx="2868">
                  <c:v>24.8</c:v>
                </c:pt>
                <c:pt idx="2869">
                  <c:v>24.7</c:v>
                </c:pt>
                <c:pt idx="2870">
                  <c:v>24.6</c:v>
                </c:pt>
                <c:pt idx="2871">
                  <c:v>24.7</c:v>
                </c:pt>
                <c:pt idx="2872">
                  <c:v>24.9</c:v>
                </c:pt>
                <c:pt idx="2873">
                  <c:v>24.6</c:v>
                </c:pt>
                <c:pt idx="2874">
                  <c:v>24.7</c:v>
                </c:pt>
                <c:pt idx="2875">
                  <c:v>24.6</c:v>
                </c:pt>
                <c:pt idx="2876">
                  <c:v>24.6</c:v>
                </c:pt>
                <c:pt idx="2877">
                  <c:v>24.6</c:v>
                </c:pt>
                <c:pt idx="2878">
                  <c:v>24.7</c:v>
                </c:pt>
                <c:pt idx="2879">
                  <c:v>24.8</c:v>
                </c:pt>
                <c:pt idx="2880">
                  <c:v>24.7</c:v>
                </c:pt>
                <c:pt idx="2881">
                  <c:v>24.6</c:v>
                </c:pt>
                <c:pt idx="2882">
                  <c:v>24.6</c:v>
                </c:pt>
                <c:pt idx="2883">
                  <c:v>24.6</c:v>
                </c:pt>
                <c:pt idx="2884">
                  <c:v>24.8</c:v>
                </c:pt>
                <c:pt idx="2885">
                  <c:v>24.6</c:v>
                </c:pt>
                <c:pt idx="2886">
                  <c:v>24.6</c:v>
                </c:pt>
                <c:pt idx="2887">
                  <c:v>24.6</c:v>
                </c:pt>
                <c:pt idx="2888">
                  <c:v>24.5</c:v>
                </c:pt>
                <c:pt idx="2889">
                  <c:v>24.6</c:v>
                </c:pt>
                <c:pt idx="2890">
                  <c:v>24.4</c:v>
                </c:pt>
                <c:pt idx="2891">
                  <c:v>24.6</c:v>
                </c:pt>
                <c:pt idx="2892">
                  <c:v>24.6</c:v>
                </c:pt>
                <c:pt idx="2893">
                  <c:v>24.6</c:v>
                </c:pt>
                <c:pt idx="2894">
                  <c:v>24.4</c:v>
                </c:pt>
                <c:pt idx="2895">
                  <c:v>24.4</c:v>
                </c:pt>
                <c:pt idx="2896">
                  <c:v>24.8</c:v>
                </c:pt>
                <c:pt idx="2897">
                  <c:v>24.7</c:v>
                </c:pt>
                <c:pt idx="2898">
                  <c:v>24.4</c:v>
                </c:pt>
                <c:pt idx="2899">
                  <c:v>24.6</c:v>
                </c:pt>
                <c:pt idx="2900">
                  <c:v>24.5</c:v>
                </c:pt>
                <c:pt idx="2901">
                  <c:v>24.7</c:v>
                </c:pt>
                <c:pt idx="2902">
                  <c:v>24.7</c:v>
                </c:pt>
                <c:pt idx="2903">
                  <c:v>24.8</c:v>
                </c:pt>
                <c:pt idx="2904">
                  <c:v>24.5</c:v>
                </c:pt>
                <c:pt idx="2905">
                  <c:v>24.7</c:v>
                </c:pt>
                <c:pt idx="2906">
                  <c:v>24.5</c:v>
                </c:pt>
                <c:pt idx="2907">
                  <c:v>24.9</c:v>
                </c:pt>
                <c:pt idx="2908">
                  <c:v>24.7</c:v>
                </c:pt>
                <c:pt idx="2909">
                  <c:v>24.6</c:v>
                </c:pt>
                <c:pt idx="2910">
                  <c:v>24.7</c:v>
                </c:pt>
                <c:pt idx="2911">
                  <c:v>24.8</c:v>
                </c:pt>
                <c:pt idx="2912">
                  <c:v>24.8</c:v>
                </c:pt>
                <c:pt idx="2913">
                  <c:v>24.8</c:v>
                </c:pt>
                <c:pt idx="2914">
                  <c:v>24.9</c:v>
                </c:pt>
                <c:pt idx="2915">
                  <c:v>24.8</c:v>
                </c:pt>
                <c:pt idx="2916">
                  <c:v>24.4</c:v>
                </c:pt>
                <c:pt idx="2917">
                  <c:v>24.7</c:v>
                </c:pt>
                <c:pt idx="2918">
                  <c:v>24.7</c:v>
                </c:pt>
                <c:pt idx="2919">
                  <c:v>24.7</c:v>
                </c:pt>
                <c:pt idx="2920">
                  <c:v>24.9</c:v>
                </c:pt>
                <c:pt idx="2921">
                  <c:v>24.8</c:v>
                </c:pt>
                <c:pt idx="2922">
                  <c:v>24.7</c:v>
                </c:pt>
                <c:pt idx="2923">
                  <c:v>24.7</c:v>
                </c:pt>
                <c:pt idx="2924">
                  <c:v>25</c:v>
                </c:pt>
                <c:pt idx="2925">
                  <c:v>24.8</c:v>
                </c:pt>
                <c:pt idx="2926">
                  <c:v>24.9</c:v>
                </c:pt>
                <c:pt idx="2927">
                  <c:v>24.8</c:v>
                </c:pt>
                <c:pt idx="2928">
                  <c:v>24.8</c:v>
                </c:pt>
                <c:pt idx="2929">
                  <c:v>25</c:v>
                </c:pt>
                <c:pt idx="2930">
                  <c:v>25</c:v>
                </c:pt>
                <c:pt idx="2931">
                  <c:v>25</c:v>
                </c:pt>
                <c:pt idx="2932">
                  <c:v>24.6</c:v>
                </c:pt>
                <c:pt idx="2933">
                  <c:v>24.9</c:v>
                </c:pt>
                <c:pt idx="2934">
                  <c:v>24.8</c:v>
                </c:pt>
                <c:pt idx="2935">
                  <c:v>25.1</c:v>
                </c:pt>
                <c:pt idx="2936">
                  <c:v>25.1</c:v>
                </c:pt>
                <c:pt idx="2937">
                  <c:v>25</c:v>
                </c:pt>
                <c:pt idx="2938">
                  <c:v>24.9</c:v>
                </c:pt>
                <c:pt idx="2939">
                  <c:v>25</c:v>
                </c:pt>
                <c:pt idx="2940">
                  <c:v>24.8</c:v>
                </c:pt>
                <c:pt idx="2941">
                  <c:v>24.9</c:v>
                </c:pt>
                <c:pt idx="2942">
                  <c:v>24.8</c:v>
                </c:pt>
                <c:pt idx="2943">
                  <c:v>24.8</c:v>
                </c:pt>
                <c:pt idx="2944">
                  <c:v>24.9</c:v>
                </c:pt>
                <c:pt idx="2945">
                  <c:v>25</c:v>
                </c:pt>
                <c:pt idx="2946">
                  <c:v>25.1</c:v>
                </c:pt>
                <c:pt idx="2947">
                  <c:v>24.9</c:v>
                </c:pt>
                <c:pt idx="2948">
                  <c:v>24.7</c:v>
                </c:pt>
                <c:pt idx="2949">
                  <c:v>24.9</c:v>
                </c:pt>
                <c:pt idx="2950">
                  <c:v>25</c:v>
                </c:pt>
                <c:pt idx="2951">
                  <c:v>24.9</c:v>
                </c:pt>
                <c:pt idx="2952">
                  <c:v>25</c:v>
                </c:pt>
                <c:pt idx="2953">
                  <c:v>24.9</c:v>
                </c:pt>
                <c:pt idx="2954">
                  <c:v>25</c:v>
                </c:pt>
                <c:pt idx="2955">
                  <c:v>25.1</c:v>
                </c:pt>
                <c:pt idx="2956">
                  <c:v>25</c:v>
                </c:pt>
                <c:pt idx="2957">
                  <c:v>25.1</c:v>
                </c:pt>
                <c:pt idx="2958">
                  <c:v>25</c:v>
                </c:pt>
                <c:pt idx="2959">
                  <c:v>25.1</c:v>
                </c:pt>
                <c:pt idx="2960">
                  <c:v>25</c:v>
                </c:pt>
                <c:pt idx="2961">
                  <c:v>25.1</c:v>
                </c:pt>
                <c:pt idx="2962">
                  <c:v>25.1</c:v>
                </c:pt>
                <c:pt idx="2963">
                  <c:v>25</c:v>
                </c:pt>
                <c:pt idx="2964">
                  <c:v>24.9</c:v>
                </c:pt>
                <c:pt idx="2965">
                  <c:v>24.8</c:v>
                </c:pt>
                <c:pt idx="2966">
                  <c:v>25.1</c:v>
                </c:pt>
                <c:pt idx="2967">
                  <c:v>25.1</c:v>
                </c:pt>
                <c:pt idx="2968">
                  <c:v>25.3</c:v>
                </c:pt>
                <c:pt idx="2969">
                  <c:v>25.2</c:v>
                </c:pt>
                <c:pt idx="2970">
                  <c:v>25.1</c:v>
                </c:pt>
                <c:pt idx="2971">
                  <c:v>25.4</c:v>
                </c:pt>
                <c:pt idx="2972">
                  <c:v>25.2</c:v>
                </c:pt>
                <c:pt idx="2973">
                  <c:v>25.1</c:v>
                </c:pt>
                <c:pt idx="2974">
                  <c:v>25.2</c:v>
                </c:pt>
                <c:pt idx="2975">
                  <c:v>25.1</c:v>
                </c:pt>
                <c:pt idx="2976">
                  <c:v>25.3</c:v>
                </c:pt>
                <c:pt idx="2977">
                  <c:v>25.1</c:v>
                </c:pt>
                <c:pt idx="2978">
                  <c:v>25.2</c:v>
                </c:pt>
                <c:pt idx="2979">
                  <c:v>25.4</c:v>
                </c:pt>
                <c:pt idx="2980">
                  <c:v>25.1</c:v>
                </c:pt>
                <c:pt idx="2981">
                  <c:v>25.2</c:v>
                </c:pt>
                <c:pt idx="2982">
                  <c:v>25.2</c:v>
                </c:pt>
                <c:pt idx="2983">
                  <c:v>25.2</c:v>
                </c:pt>
                <c:pt idx="2984">
                  <c:v>25.2</c:v>
                </c:pt>
                <c:pt idx="2985">
                  <c:v>25.2</c:v>
                </c:pt>
                <c:pt idx="2986">
                  <c:v>25.2</c:v>
                </c:pt>
                <c:pt idx="2987">
                  <c:v>25</c:v>
                </c:pt>
                <c:pt idx="2988">
                  <c:v>25.1</c:v>
                </c:pt>
                <c:pt idx="2989">
                  <c:v>25.4</c:v>
                </c:pt>
                <c:pt idx="2990">
                  <c:v>25.3</c:v>
                </c:pt>
                <c:pt idx="2991">
                  <c:v>25.2</c:v>
                </c:pt>
                <c:pt idx="2992">
                  <c:v>25.3</c:v>
                </c:pt>
                <c:pt idx="2993">
                  <c:v>25.4</c:v>
                </c:pt>
                <c:pt idx="2994">
                  <c:v>25.1</c:v>
                </c:pt>
                <c:pt idx="2995">
                  <c:v>25.3</c:v>
                </c:pt>
                <c:pt idx="2996">
                  <c:v>25.3</c:v>
                </c:pt>
                <c:pt idx="2997">
                  <c:v>25.1</c:v>
                </c:pt>
                <c:pt idx="2998">
                  <c:v>25.1</c:v>
                </c:pt>
                <c:pt idx="2999">
                  <c:v>25.3</c:v>
                </c:pt>
                <c:pt idx="3000">
                  <c:v>25.2</c:v>
                </c:pt>
                <c:pt idx="3001">
                  <c:v>25.2</c:v>
                </c:pt>
                <c:pt idx="3002">
                  <c:v>25.2</c:v>
                </c:pt>
                <c:pt idx="3003">
                  <c:v>25.3</c:v>
                </c:pt>
                <c:pt idx="3004">
                  <c:v>25.3</c:v>
                </c:pt>
                <c:pt idx="3005">
                  <c:v>25.3</c:v>
                </c:pt>
                <c:pt idx="3006">
                  <c:v>25.2</c:v>
                </c:pt>
                <c:pt idx="3007">
                  <c:v>25.3</c:v>
                </c:pt>
                <c:pt idx="3008">
                  <c:v>25.3</c:v>
                </c:pt>
                <c:pt idx="3009">
                  <c:v>25.3</c:v>
                </c:pt>
                <c:pt idx="3010">
                  <c:v>25.2</c:v>
                </c:pt>
                <c:pt idx="3011">
                  <c:v>25.5</c:v>
                </c:pt>
                <c:pt idx="3012">
                  <c:v>25.3</c:v>
                </c:pt>
                <c:pt idx="3013">
                  <c:v>25.3</c:v>
                </c:pt>
                <c:pt idx="3014">
                  <c:v>25.1</c:v>
                </c:pt>
                <c:pt idx="3015">
                  <c:v>25.2</c:v>
                </c:pt>
                <c:pt idx="3016">
                  <c:v>25.4</c:v>
                </c:pt>
                <c:pt idx="3017">
                  <c:v>25.2</c:v>
                </c:pt>
                <c:pt idx="3018">
                  <c:v>25.3</c:v>
                </c:pt>
                <c:pt idx="3019">
                  <c:v>25.2</c:v>
                </c:pt>
                <c:pt idx="3020">
                  <c:v>25.2</c:v>
                </c:pt>
                <c:pt idx="3021">
                  <c:v>25.3</c:v>
                </c:pt>
                <c:pt idx="3022">
                  <c:v>25.3</c:v>
                </c:pt>
                <c:pt idx="3023">
                  <c:v>25.4</c:v>
                </c:pt>
                <c:pt idx="3024">
                  <c:v>25.2</c:v>
                </c:pt>
                <c:pt idx="3025">
                  <c:v>25.3</c:v>
                </c:pt>
                <c:pt idx="3026">
                  <c:v>25.1</c:v>
                </c:pt>
                <c:pt idx="3027">
                  <c:v>25.3</c:v>
                </c:pt>
                <c:pt idx="3028">
                  <c:v>25.2</c:v>
                </c:pt>
                <c:pt idx="3029">
                  <c:v>25.3</c:v>
                </c:pt>
                <c:pt idx="3030">
                  <c:v>25.3</c:v>
                </c:pt>
                <c:pt idx="3031">
                  <c:v>25.3</c:v>
                </c:pt>
                <c:pt idx="3032">
                  <c:v>25.1</c:v>
                </c:pt>
                <c:pt idx="3033">
                  <c:v>25.3</c:v>
                </c:pt>
                <c:pt idx="3034">
                  <c:v>25.1</c:v>
                </c:pt>
                <c:pt idx="3035">
                  <c:v>25.2</c:v>
                </c:pt>
                <c:pt idx="3036">
                  <c:v>25.4</c:v>
                </c:pt>
                <c:pt idx="3037">
                  <c:v>25.4</c:v>
                </c:pt>
                <c:pt idx="3038">
                  <c:v>25.3</c:v>
                </c:pt>
                <c:pt idx="3039">
                  <c:v>25.4</c:v>
                </c:pt>
                <c:pt idx="3040">
                  <c:v>25.3</c:v>
                </c:pt>
                <c:pt idx="3041">
                  <c:v>25.1</c:v>
                </c:pt>
                <c:pt idx="3042">
                  <c:v>25.3</c:v>
                </c:pt>
                <c:pt idx="3043">
                  <c:v>25.2</c:v>
                </c:pt>
                <c:pt idx="3044">
                  <c:v>25.2</c:v>
                </c:pt>
                <c:pt idx="3045">
                  <c:v>25.3</c:v>
                </c:pt>
                <c:pt idx="3046">
                  <c:v>25.3</c:v>
                </c:pt>
                <c:pt idx="3047">
                  <c:v>25.3</c:v>
                </c:pt>
                <c:pt idx="3048">
                  <c:v>25.3</c:v>
                </c:pt>
                <c:pt idx="3049">
                  <c:v>25.2</c:v>
                </c:pt>
                <c:pt idx="3050">
                  <c:v>25.3</c:v>
                </c:pt>
                <c:pt idx="3051">
                  <c:v>25.2</c:v>
                </c:pt>
                <c:pt idx="3052">
                  <c:v>25.4</c:v>
                </c:pt>
                <c:pt idx="3053">
                  <c:v>25.3</c:v>
                </c:pt>
                <c:pt idx="3054">
                  <c:v>25.3</c:v>
                </c:pt>
                <c:pt idx="3055">
                  <c:v>25.2</c:v>
                </c:pt>
                <c:pt idx="3056">
                  <c:v>25.4</c:v>
                </c:pt>
                <c:pt idx="3057">
                  <c:v>25.2</c:v>
                </c:pt>
                <c:pt idx="3058">
                  <c:v>25.5</c:v>
                </c:pt>
                <c:pt idx="3059">
                  <c:v>25.3</c:v>
                </c:pt>
                <c:pt idx="3060">
                  <c:v>25.2</c:v>
                </c:pt>
                <c:pt idx="3061">
                  <c:v>25.3</c:v>
                </c:pt>
                <c:pt idx="3062">
                  <c:v>25.3</c:v>
                </c:pt>
                <c:pt idx="3063">
                  <c:v>25.3</c:v>
                </c:pt>
                <c:pt idx="3064">
                  <c:v>25.4</c:v>
                </c:pt>
                <c:pt idx="3065">
                  <c:v>25.3</c:v>
                </c:pt>
                <c:pt idx="3066">
                  <c:v>25.5</c:v>
                </c:pt>
                <c:pt idx="3067">
                  <c:v>25.3</c:v>
                </c:pt>
                <c:pt idx="3068">
                  <c:v>25.4</c:v>
                </c:pt>
                <c:pt idx="3069">
                  <c:v>25.6</c:v>
                </c:pt>
                <c:pt idx="3070">
                  <c:v>25.5</c:v>
                </c:pt>
                <c:pt idx="3071">
                  <c:v>25.5</c:v>
                </c:pt>
                <c:pt idx="3072">
                  <c:v>25.5</c:v>
                </c:pt>
                <c:pt idx="3073">
                  <c:v>25.4</c:v>
                </c:pt>
                <c:pt idx="3074">
                  <c:v>25.6</c:v>
                </c:pt>
                <c:pt idx="3075">
                  <c:v>25.5</c:v>
                </c:pt>
                <c:pt idx="3076">
                  <c:v>25.4</c:v>
                </c:pt>
                <c:pt idx="3077">
                  <c:v>25.3</c:v>
                </c:pt>
                <c:pt idx="3078">
                  <c:v>25.4</c:v>
                </c:pt>
                <c:pt idx="3079">
                  <c:v>25.5</c:v>
                </c:pt>
                <c:pt idx="3080">
                  <c:v>25.3</c:v>
                </c:pt>
                <c:pt idx="3081">
                  <c:v>25.4</c:v>
                </c:pt>
                <c:pt idx="3082">
                  <c:v>25.5</c:v>
                </c:pt>
                <c:pt idx="3083">
                  <c:v>25.5</c:v>
                </c:pt>
                <c:pt idx="3084">
                  <c:v>25.4</c:v>
                </c:pt>
                <c:pt idx="3085">
                  <c:v>25.5</c:v>
                </c:pt>
                <c:pt idx="3086">
                  <c:v>25.6</c:v>
                </c:pt>
                <c:pt idx="3087">
                  <c:v>25.5</c:v>
                </c:pt>
                <c:pt idx="3088">
                  <c:v>25.4</c:v>
                </c:pt>
                <c:pt idx="3089">
                  <c:v>25.7</c:v>
                </c:pt>
                <c:pt idx="3090">
                  <c:v>25.6</c:v>
                </c:pt>
                <c:pt idx="3091">
                  <c:v>25.5</c:v>
                </c:pt>
                <c:pt idx="3092">
                  <c:v>25.4</c:v>
                </c:pt>
                <c:pt idx="3093">
                  <c:v>25.6</c:v>
                </c:pt>
                <c:pt idx="3094">
                  <c:v>25.6</c:v>
                </c:pt>
                <c:pt idx="3095">
                  <c:v>25.8</c:v>
                </c:pt>
                <c:pt idx="3096">
                  <c:v>25.9</c:v>
                </c:pt>
                <c:pt idx="3097">
                  <c:v>25.8</c:v>
                </c:pt>
                <c:pt idx="3098">
                  <c:v>25.3</c:v>
                </c:pt>
                <c:pt idx="3099">
                  <c:v>25.5</c:v>
                </c:pt>
                <c:pt idx="3100">
                  <c:v>25.6</c:v>
                </c:pt>
                <c:pt idx="3101">
                  <c:v>25.4</c:v>
                </c:pt>
                <c:pt idx="3102">
                  <c:v>25.4</c:v>
                </c:pt>
                <c:pt idx="3103">
                  <c:v>25.7</c:v>
                </c:pt>
                <c:pt idx="3104">
                  <c:v>25.5</c:v>
                </c:pt>
                <c:pt idx="3105">
                  <c:v>25.6</c:v>
                </c:pt>
                <c:pt idx="3106">
                  <c:v>25.6</c:v>
                </c:pt>
                <c:pt idx="3107">
                  <c:v>25.6</c:v>
                </c:pt>
                <c:pt idx="3108">
                  <c:v>25.5</c:v>
                </c:pt>
                <c:pt idx="3109">
                  <c:v>25.8</c:v>
                </c:pt>
                <c:pt idx="3110">
                  <c:v>25.6</c:v>
                </c:pt>
                <c:pt idx="3111">
                  <c:v>25.5</c:v>
                </c:pt>
                <c:pt idx="3112">
                  <c:v>25.8</c:v>
                </c:pt>
                <c:pt idx="3113">
                  <c:v>25.8</c:v>
                </c:pt>
                <c:pt idx="3114">
                  <c:v>25.7</c:v>
                </c:pt>
                <c:pt idx="3115">
                  <c:v>25.7</c:v>
                </c:pt>
                <c:pt idx="3116">
                  <c:v>25.7</c:v>
                </c:pt>
                <c:pt idx="3117">
                  <c:v>25.8</c:v>
                </c:pt>
                <c:pt idx="3118">
                  <c:v>25.6</c:v>
                </c:pt>
                <c:pt idx="3119">
                  <c:v>25.7</c:v>
                </c:pt>
                <c:pt idx="3120">
                  <c:v>25.8</c:v>
                </c:pt>
                <c:pt idx="3121">
                  <c:v>25.8</c:v>
                </c:pt>
                <c:pt idx="3122">
                  <c:v>25.9</c:v>
                </c:pt>
                <c:pt idx="3123">
                  <c:v>25.8</c:v>
                </c:pt>
                <c:pt idx="3124">
                  <c:v>25.9</c:v>
                </c:pt>
                <c:pt idx="3125">
                  <c:v>25.7</c:v>
                </c:pt>
                <c:pt idx="3126">
                  <c:v>26</c:v>
                </c:pt>
                <c:pt idx="3127">
                  <c:v>25.9</c:v>
                </c:pt>
                <c:pt idx="3128">
                  <c:v>25.8</c:v>
                </c:pt>
                <c:pt idx="3129">
                  <c:v>26</c:v>
                </c:pt>
                <c:pt idx="3130">
                  <c:v>26.1</c:v>
                </c:pt>
                <c:pt idx="3131">
                  <c:v>25.9</c:v>
                </c:pt>
                <c:pt idx="3132">
                  <c:v>26</c:v>
                </c:pt>
                <c:pt idx="3133">
                  <c:v>25.8</c:v>
                </c:pt>
                <c:pt idx="3134">
                  <c:v>25.8</c:v>
                </c:pt>
                <c:pt idx="3135">
                  <c:v>25.7</c:v>
                </c:pt>
                <c:pt idx="3136">
                  <c:v>26</c:v>
                </c:pt>
                <c:pt idx="3137">
                  <c:v>25.9</c:v>
                </c:pt>
                <c:pt idx="3138">
                  <c:v>26</c:v>
                </c:pt>
                <c:pt idx="3139">
                  <c:v>26</c:v>
                </c:pt>
                <c:pt idx="3140">
                  <c:v>25.7</c:v>
                </c:pt>
                <c:pt idx="3141">
                  <c:v>26</c:v>
                </c:pt>
                <c:pt idx="3142">
                  <c:v>25.9</c:v>
                </c:pt>
                <c:pt idx="3143">
                  <c:v>25.9</c:v>
                </c:pt>
                <c:pt idx="3144">
                  <c:v>26</c:v>
                </c:pt>
                <c:pt idx="3145">
                  <c:v>26</c:v>
                </c:pt>
                <c:pt idx="3146">
                  <c:v>26.2</c:v>
                </c:pt>
                <c:pt idx="3147">
                  <c:v>25.8</c:v>
                </c:pt>
                <c:pt idx="3148">
                  <c:v>26</c:v>
                </c:pt>
                <c:pt idx="3149">
                  <c:v>26</c:v>
                </c:pt>
                <c:pt idx="3150">
                  <c:v>26.1</c:v>
                </c:pt>
                <c:pt idx="3151">
                  <c:v>26</c:v>
                </c:pt>
                <c:pt idx="3152">
                  <c:v>26.1</c:v>
                </c:pt>
                <c:pt idx="3153">
                  <c:v>26</c:v>
                </c:pt>
                <c:pt idx="3154">
                  <c:v>26</c:v>
                </c:pt>
                <c:pt idx="3155">
                  <c:v>25.8</c:v>
                </c:pt>
                <c:pt idx="3156">
                  <c:v>26.2</c:v>
                </c:pt>
                <c:pt idx="3157">
                  <c:v>25.9</c:v>
                </c:pt>
                <c:pt idx="3158">
                  <c:v>26</c:v>
                </c:pt>
                <c:pt idx="3159">
                  <c:v>25.8</c:v>
                </c:pt>
                <c:pt idx="3160">
                  <c:v>25.9</c:v>
                </c:pt>
                <c:pt idx="3161">
                  <c:v>25.9</c:v>
                </c:pt>
                <c:pt idx="3162">
                  <c:v>25.7</c:v>
                </c:pt>
                <c:pt idx="3163">
                  <c:v>25.8</c:v>
                </c:pt>
                <c:pt idx="3164">
                  <c:v>25.9</c:v>
                </c:pt>
                <c:pt idx="3165">
                  <c:v>26</c:v>
                </c:pt>
                <c:pt idx="3166">
                  <c:v>26</c:v>
                </c:pt>
                <c:pt idx="3167">
                  <c:v>26</c:v>
                </c:pt>
                <c:pt idx="3168">
                  <c:v>26</c:v>
                </c:pt>
                <c:pt idx="3169">
                  <c:v>26</c:v>
                </c:pt>
                <c:pt idx="3170">
                  <c:v>25.9</c:v>
                </c:pt>
                <c:pt idx="3171">
                  <c:v>25.8</c:v>
                </c:pt>
                <c:pt idx="3172">
                  <c:v>25.9</c:v>
                </c:pt>
                <c:pt idx="3173">
                  <c:v>26</c:v>
                </c:pt>
                <c:pt idx="3174">
                  <c:v>25.9</c:v>
                </c:pt>
                <c:pt idx="3175">
                  <c:v>25.8</c:v>
                </c:pt>
                <c:pt idx="3176">
                  <c:v>26.1</c:v>
                </c:pt>
                <c:pt idx="3177">
                  <c:v>25.9</c:v>
                </c:pt>
                <c:pt idx="3178">
                  <c:v>25.8</c:v>
                </c:pt>
                <c:pt idx="3179">
                  <c:v>25.8</c:v>
                </c:pt>
                <c:pt idx="3180">
                  <c:v>25.8</c:v>
                </c:pt>
                <c:pt idx="3181">
                  <c:v>25.7</c:v>
                </c:pt>
                <c:pt idx="3182">
                  <c:v>25.7</c:v>
                </c:pt>
                <c:pt idx="3183">
                  <c:v>25.8</c:v>
                </c:pt>
                <c:pt idx="3184">
                  <c:v>25.7</c:v>
                </c:pt>
                <c:pt idx="3185">
                  <c:v>25.8</c:v>
                </c:pt>
                <c:pt idx="3186">
                  <c:v>25.7</c:v>
                </c:pt>
                <c:pt idx="3187">
                  <c:v>25.6</c:v>
                </c:pt>
                <c:pt idx="3188">
                  <c:v>25.7</c:v>
                </c:pt>
                <c:pt idx="3189">
                  <c:v>25.8</c:v>
                </c:pt>
                <c:pt idx="3190">
                  <c:v>25.9</c:v>
                </c:pt>
                <c:pt idx="3191">
                  <c:v>25.8</c:v>
                </c:pt>
                <c:pt idx="3192">
                  <c:v>25.8</c:v>
                </c:pt>
                <c:pt idx="3193">
                  <c:v>25.6</c:v>
                </c:pt>
                <c:pt idx="3194">
                  <c:v>25.8</c:v>
                </c:pt>
                <c:pt idx="3195">
                  <c:v>25.7</c:v>
                </c:pt>
                <c:pt idx="3196">
                  <c:v>25.8</c:v>
                </c:pt>
                <c:pt idx="3197">
                  <c:v>25.8</c:v>
                </c:pt>
                <c:pt idx="3198">
                  <c:v>25.7</c:v>
                </c:pt>
                <c:pt idx="3199">
                  <c:v>25.6</c:v>
                </c:pt>
                <c:pt idx="3200">
                  <c:v>25.7</c:v>
                </c:pt>
                <c:pt idx="3201">
                  <c:v>26</c:v>
                </c:pt>
                <c:pt idx="3202">
                  <c:v>25.7</c:v>
                </c:pt>
                <c:pt idx="3203">
                  <c:v>25.8</c:v>
                </c:pt>
                <c:pt idx="3204">
                  <c:v>25.8</c:v>
                </c:pt>
                <c:pt idx="3205">
                  <c:v>25.6</c:v>
                </c:pt>
                <c:pt idx="3206">
                  <c:v>25.6</c:v>
                </c:pt>
                <c:pt idx="3207">
                  <c:v>25.8</c:v>
                </c:pt>
                <c:pt idx="3208">
                  <c:v>25.7</c:v>
                </c:pt>
                <c:pt idx="3209">
                  <c:v>25.8</c:v>
                </c:pt>
                <c:pt idx="3210">
                  <c:v>25.6</c:v>
                </c:pt>
                <c:pt idx="3211">
                  <c:v>25.7</c:v>
                </c:pt>
                <c:pt idx="3212">
                  <c:v>25.8</c:v>
                </c:pt>
                <c:pt idx="3213">
                  <c:v>25.6</c:v>
                </c:pt>
                <c:pt idx="3214">
                  <c:v>25.6</c:v>
                </c:pt>
                <c:pt idx="3215">
                  <c:v>25.7</c:v>
                </c:pt>
                <c:pt idx="3216">
                  <c:v>25.6</c:v>
                </c:pt>
                <c:pt idx="3217">
                  <c:v>25.6</c:v>
                </c:pt>
                <c:pt idx="3218">
                  <c:v>25.6</c:v>
                </c:pt>
                <c:pt idx="3219">
                  <c:v>25.7</c:v>
                </c:pt>
                <c:pt idx="3220">
                  <c:v>25.6</c:v>
                </c:pt>
                <c:pt idx="3221">
                  <c:v>25.7</c:v>
                </c:pt>
                <c:pt idx="3222">
                  <c:v>25.6</c:v>
                </c:pt>
                <c:pt idx="3223">
                  <c:v>25.4</c:v>
                </c:pt>
                <c:pt idx="3224">
                  <c:v>25.6</c:v>
                </c:pt>
                <c:pt idx="3225">
                  <c:v>25.2</c:v>
                </c:pt>
                <c:pt idx="3226">
                  <c:v>25.4</c:v>
                </c:pt>
                <c:pt idx="3227">
                  <c:v>25.1</c:v>
                </c:pt>
                <c:pt idx="3228">
                  <c:v>25.2</c:v>
                </c:pt>
                <c:pt idx="3229">
                  <c:v>24.9</c:v>
                </c:pt>
                <c:pt idx="3230">
                  <c:v>25.1</c:v>
                </c:pt>
                <c:pt idx="3231">
                  <c:v>25.1</c:v>
                </c:pt>
                <c:pt idx="3232">
                  <c:v>25.1</c:v>
                </c:pt>
                <c:pt idx="3233">
                  <c:v>24.8</c:v>
                </c:pt>
                <c:pt idx="3234">
                  <c:v>25.1</c:v>
                </c:pt>
                <c:pt idx="3235">
                  <c:v>25.1</c:v>
                </c:pt>
                <c:pt idx="3236">
                  <c:v>25</c:v>
                </c:pt>
                <c:pt idx="3237">
                  <c:v>25</c:v>
                </c:pt>
                <c:pt idx="3238">
                  <c:v>24.8</c:v>
                </c:pt>
                <c:pt idx="3239">
                  <c:v>24.9</c:v>
                </c:pt>
                <c:pt idx="3240">
                  <c:v>24.8</c:v>
                </c:pt>
                <c:pt idx="3241">
                  <c:v>24.8</c:v>
                </c:pt>
                <c:pt idx="3242">
                  <c:v>24.8</c:v>
                </c:pt>
                <c:pt idx="3243">
                  <c:v>24.8</c:v>
                </c:pt>
                <c:pt idx="3244">
                  <c:v>25</c:v>
                </c:pt>
                <c:pt idx="3245">
                  <c:v>25.1</c:v>
                </c:pt>
                <c:pt idx="3246">
                  <c:v>25.1</c:v>
                </c:pt>
                <c:pt idx="3247">
                  <c:v>25.1</c:v>
                </c:pt>
                <c:pt idx="3248">
                  <c:v>25.2</c:v>
                </c:pt>
                <c:pt idx="3249">
                  <c:v>25.2</c:v>
                </c:pt>
                <c:pt idx="3250">
                  <c:v>25.3</c:v>
                </c:pt>
                <c:pt idx="3251">
                  <c:v>25.4</c:v>
                </c:pt>
                <c:pt idx="3252">
                  <c:v>25.5</c:v>
                </c:pt>
                <c:pt idx="3253">
                  <c:v>25.3</c:v>
                </c:pt>
                <c:pt idx="3254">
                  <c:v>25.6</c:v>
                </c:pt>
                <c:pt idx="3255">
                  <c:v>25.7</c:v>
                </c:pt>
                <c:pt idx="3256">
                  <c:v>25.6</c:v>
                </c:pt>
                <c:pt idx="3257">
                  <c:v>25.6</c:v>
                </c:pt>
                <c:pt idx="3258">
                  <c:v>25.5</c:v>
                </c:pt>
                <c:pt idx="3259">
                  <c:v>25.7</c:v>
                </c:pt>
                <c:pt idx="3260">
                  <c:v>25.4</c:v>
                </c:pt>
                <c:pt idx="3261">
                  <c:v>25.7</c:v>
                </c:pt>
                <c:pt idx="3262">
                  <c:v>25.7</c:v>
                </c:pt>
                <c:pt idx="3263">
                  <c:v>25.6</c:v>
                </c:pt>
                <c:pt idx="3264">
                  <c:v>25.7</c:v>
                </c:pt>
                <c:pt idx="3265">
                  <c:v>25.8</c:v>
                </c:pt>
                <c:pt idx="3266">
                  <c:v>25.7</c:v>
                </c:pt>
                <c:pt idx="3267">
                  <c:v>25.7</c:v>
                </c:pt>
                <c:pt idx="3268">
                  <c:v>25.8</c:v>
                </c:pt>
                <c:pt idx="3269">
                  <c:v>25.7</c:v>
                </c:pt>
                <c:pt idx="3270">
                  <c:v>25.7</c:v>
                </c:pt>
                <c:pt idx="3271">
                  <c:v>25.9</c:v>
                </c:pt>
                <c:pt idx="3272">
                  <c:v>26</c:v>
                </c:pt>
                <c:pt idx="3273">
                  <c:v>25.7</c:v>
                </c:pt>
                <c:pt idx="3274">
                  <c:v>25.9</c:v>
                </c:pt>
                <c:pt idx="3275">
                  <c:v>25.9</c:v>
                </c:pt>
                <c:pt idx="3276">
                  <c:v>25.7</c:v>
                </c:pt>
                <c:pt idx="3277">
                  <c:v>25.8</c:v>
                </c:pt>
                <c:pt idx="3278">
                  <c:v>25.8</c:v>
                </c:pt>
                <c:pt idx="3279">
                  <c:v>25.8</c:v>
                </c:pt>
                <c:pt idx="3280">
                  <c:v>25.8</c:v>
                </c:pt>
                <c:pt idx="3281">
                  <c:v>25.7</c:v>
                </c:pt>
                <c:pt idx="3282">
                  <c:v>25.9</c:v>
                </c:pt>
                <c:pt idx="3283">
                  <c:v>25.9</c:v>
                </c:pt>
                <c:pt idx="3284">
                  <c:v>26</c:v>
                </c:pt>
                <c:pt idx="3285">
                  <c:v>26.1</c:v>
                </c:pt>
                <c:pt idx="3286">
                  <c:v>26.1</c:v>
                </c:pt>
                <c:pt idx="3287">
                  <c:v>25.9</c:v>
                </c:pt>
                <c:pt idx="3288">
                  <c:v>25.9</c:v>
                </c:pt>
                <c:pt idx="3289">
                  <c:v>26</c:v>
                </c:pt>
                <c:pt idx="3290">
                  <c:v>26</c:v>
                </c:pt>
                <c:pt idx="3291">
                  <c:v>25.9</c:v>
                </c:pt>
                <c:pt idx="3292">
                  <c:v>25.9</c:v>
                </c:pt>
                <c:pt idx="3293">
                  <c:v>26</c:v>
                </c:pt>
                <c:pt idx="3294">
                  <c:v>26</c:v>
                </c:pt>
                <c:pt idx="3295">
                  <c:v>25.9</c:v>
                </c:pt>
                <c:pt idx="3296">
                  <c:v>26.1</c:v>
                </c:pt>
                <c:pt idx="3297">
                  <c:v>25.8</c:v>
                </c:pt>
                <c:pt idx="3298">
                  <c:v>26.1</c:v>
                </c:pt>
                <c:pt idx="3299">
                  <c:v>26</c:v>
                </c:pt>
                <c:pt idx="3300">
                  <c:v>25.9</c:v>
                </c:pt>
                <c:pt idx="3301">
                  <c:v>26.2</c:v>
                </c:pt>
                <c:pt idx="3302">
                  <c:v>26.2</c:v>
                </c:pt>
                <c:pt idx="3303">
                  <c:v>26.1</c:v>
                </c:pt>
                <c:pt idx="3304">
                  <c:v>26.2</c:v>
                </c:pt>
                <c:pt idx="3305">
                  <c:v>26.1</c:v>
                </c:pt>
                <c:pt idx="3306">
                  <c:v>26.1</c:v>
                </c:pt>
                <c:pt idx="3307">
                  <c:v>26</c:v>
                </c:pt>
                <c:pt idx="3308">
                  <c:v>26</c:v>
                </c:pt>
                <c:pt idx="3309">
                  <c:v>26</c:v>
                </c:pt>
                <c:pt idx="3310">
                  <c:v>26.2</c:v>
                </c:pt>
                <c:pt idx="3311">
                  <c:v>26</c:v>
                </c:pt>
                <c:pt idx="3312">
                  <c:v>26.2</c:v>
                </c:pt>
                <c:pt idx="3313">
                  <c:v>26.2</c:v>
                </c:pt>
                <c:pt idx="3314">
                  <c:v>26.4</c:v>
                </c:pt>
                <c:pt idx="3315">
                  <c:v>26.2</c:v>
                </c:pt>
                <c:pt idx="3316">
                  <c:v>26.2</c:v>
                </c:pt>
                <c:pt idx="3317">
                  <c:v>26.2</c:v>
                </c:pt>
                <c:pt idx="3318">
                  <c:v>26.4</c:v>
                </c:pt>
                <c:pt idx="3319">
                  <c:v>26.3</c:v>
                </c:pt>
                <c:pt idx="3320">
                  <c:v>26.5</c:v>
                </c:pt>
                <c:pt idx="3321">
                  <c:v>26.3</c:v>
                </c:pt>
                <c:pt idx="3322">
                  <c:v>26.2</c:v>
                </c:pt>
                <c:pt idx="3323">
                  <c:v>26.3</c:v>
                </c:pt>
                <c:pt idx="3324">
                  <c:v>26.3</c:v>
                </c:pt>
                <c:pt idx="3325">
                  <c:v>26.4</c:v>
                </c:pt>
                <c:pt idx="3326">
                  <c:v>26</c:v>
                </c:pt>
                <c:pt idx="3327">
                  <c:v>26.1</c:v>
                </c:pt>
                <c:pt idx="3328">
                  <c:v>26.3</c:v>
                </c:pt>
                <c:pt idx="3329">
                  <c:v>26.4</c:v>
                </c:pt>
                <c:pt idx="3330">
                  <c:v>26.4</c:v>
                </c:pt>
                <c:pt idx="3331">
                  <c:v>26.6</c:v>
                </c:pt>
                <c:pt idx="3332">
                  <c:v>26.5</c:v>
                </c:pt>
                <c:pt idx="3333">
                  <c:v>26.3</c:v>
                </c:pt>
                <c:pt idx="3334">
                  <c:v>26.3</c:v>
                </c:pt>
                <c:pt idx="3335">
                  <c:v>26.2</c:v>
                </c:pt>
                <c:pt idx="3336">
                  <c:v>26.5</c:v>
                </c:pt>
                <c:pt idx="3337">
                  <c:v>26.3</c:v>
                </c:pt>
                <c:pt idx="3338">
                  <c:v>26.5</c:v>
                </c:pt>
                <c:pt idx="3339">
                  <c:v>26.2</c:v>
                </c:pt>
                <c:pt idx="3340">
                  <c:v>26.4</c:v>
                </c:pt>
                <c:pt idx="3341">
                  <c:v>26.2</c:v>
                </c:pt>
                <c:pt idx="3342">
                  <c:v>26.3</c:v>
                </c:pt>
                <c:pt idx="3343">
                  <c:v>26.2</c:v>
                </c:pt>
                <c:pt idx="3344">
                  <c:v>26.3</c:v>
                </c:pt>
                <c:pt idx="3345">
                  <c:v>26.4</c:v>
                </c:pt>
                <c:pt idx="3346">
                  <c:v>26.5</c:v>
                </c:pt>
                <c:pt idx="3347">
                  <c:v>26.4</c:v>
                </c:pt>
                <c:pt idx="3348">
                  <c:v>26.2</c:v>
                </c:pt>
                <c:pt idx="3349">
                  <c:v>26.3</c:v>
                </c:pt>
                <c:pt idx="3350">
                  <c:v>26.2</c:v>
                </c:pt>
                <c:pt idx="3351">
                  <c:v>26.3</c:v>
                </c:pt>
                <c:pt idx="3352">
                  <c:v>26.4</c:v>
                </c:pt>
                <c:pt idx="3353">
                  <c:v>26.6</c:v>
                </c:pt>
                <c:pt idx="3354">
                  <c:v>26.1</c:v>
                </c:pt>
                <c:pt idx="3355">
                  <c:v>26.4</c:v>
                </c:pt>
                <c:pt idx="3356">
                  <c:v>26.4</c:v>
                </c:pt>
                <c:pt idx="3357">
                  <c:v>26.4</c:v>
                </c:pt>
                <c:pt idx="3358">
                  <c:v>26.3</c:v>
                </c:pt>
                <c:pt idx="3359">
                  <c:v>26.3</c:v>
                </c:pt>
                <c:pt idx="3360">
                  <c:v>26.1</c:v>
                </c:pt>
                <c:pt idx="3361">
                  <c:v>26.2</c:v>
                </c:pt>
                <c:pt idx="3362">
                  <c:v>26.4</c:v>
                </c:pt>
                <c:pt idx="3363">
                  <c:v>26.5</c:v>
                </c:pt>
                <c:pt idx="3364">
                  <c:v>26.7</c:v>
                </c:pt>
                <c:pt idx="3365">
                  <c:v>26.7</c:v>
                </c:pt>
                <c:pt idx="3366">
                  <c:v>26.6</c:v>
                </c:pt>
                <c:pt idx="3367">
                  <c:v>26.6</c:v>
                </c:pt>
                <c:pt idx="3368">
                  <c:v>26.8</c:v>
                </c:pt>
                <c:pt idx="3369">
                  <c:v>26.4</c:v>
                </c:pt>
                <c:pt idx="3370">
                  <c:v>26.5</c:v>
                </c:pt>
                <c:pt idx="3371">
                  <c:v>26.5</c:v>
                </c:pt>
                <c:pt idx="3372">
                  <c:v>26.5</c:v>
                </c:pt>
                <c:pt idx="3373">
                  <c:v>26.6</c:v>
                </c:pt>
                <c:pt idx="3374">
                  <c:v>26.6</c:v>
                </c:pt>
                <c:pt idx="3375">
                  <c:v>26.6</c:v>
                </c:pt>
                <c:pt idx="3376">
                  <c:v>26.7</c:v>
                </c:pt>
                <c:pt idx="3377">
                  <c:v>26.7</c:v>
                </c:pt>
                <c:pt idx="3378">
                  <c:v>26.9</c:v>
                </c:pt>
                <c:pt idx="3379">
                  <c:v>26.7</c:v>
                </c:pt>
                <c:pt idx="3380">
                  <c:v>26.6</c:v>
                </c:pt>
                <c:pt idx="3381">
                  <c:v>26.5</c:v>
                </c:pt>
                <c:pt idx="3382">
                  <c:v>26.5</c:v>
                </c:pt>
                <c:pt idx="3383">
                  <c:v>26.7</c:v>
                </c:pt>
                <c:pt idx="3384">
                  <c:v>26.7</c:v>
                </c:pt>
                <c:pt idx="3385">
                  <c:v>26.7</c:v>
                </c:pt>
                <c:pt idx="3386">
                  <c:v>26.8</c:v>
                </c:pt>
                <c:pt idx="3387">
                  <c:v>26.9</c:v>
                </c:pt>
                <c:pt idx="3388">
                  <c:v>26.6</c:v>
                </c:pt>
                <c:pt idx="3389">
                  <c:v>26.8</c:v>
                </c:pt>
                <c:pt idx="3390">
                  <c:v>26.9</c:v>
                </c:pt>
                <c:pt idx="3391">
                  <c:v>26.6</c:v>
                </c:pt>
                <c:pt idx="3392">
                  <c:v>26.6</c:v>
                </c:pt>
                <c:pt idx="3393">
                  <c:v>26.7</c:v>
                </c:pt>
                <c:pt idx="3394">
                  <c:v>26.7</c:v>
                </c:pt>
                <c:pt idx="3395">
                  <c:v>26.8</c:v>
                </c:pt>
                <c:pt idx="3396">
                  <c:v>26.3</c:v>
                </c:pt>
                <c:pt idx="3397">
                  <c:v>26.5</c:v>
                </c:pt>
                <c:pt idx="3398">
                  <c:v>26.7</c:v>
                </c:pt>
                <c:pt idx="3399">
                  <c:v>26.7</c:v>
                </c:pt>
                <c:pt idx="3400">
                  <c:v>26.7</c:v>
                </c:pt>
                <c:pt idx="3401">
                  <c:v>26.7</c:v>
                </c:pt>
                <c:pt idx="3402">
                  <c:v>26.9</c:v>
                </c:pt>
                <c:pt idx="3403">
                  <c:v>26.5</c:v>
                </c:pt>
                <c:pt idx="3404">
                  <c:v>26.7</c:v>
                </c:pt>
                <c:pt idx="3405">
                  <c:v>26.7</c:v>
                </c:pt>
                <c:pt idx="3406">
                  <c:v>26.6</c:v>
                </c:pt>
                <c:pt idx="3407">
                  <c:v>26.6</c:v>
                </c:pt>
                <c:pt idx="3408">
                  <c:v>26.5</c:v>
                </c:pt>
                <c:pt idx="3409">
                  <c:v>26.6</c:v>
                </c:pt>
                <c:pt idx="3410">
                  <c:v>26.7</c:v>
                </c:pt>
                <c:pt idx="3411">
                  <c:v>26.6</c:v>
                </c:pt>
                <c:pt idx="3412">
                  <c:v>26.8</c:v>
                </c:pt>
                <c:pt idx="3413">
                  <c:v>26.7</c:v>
                </c:pt>
                <c:pt idx="3414">
                  <c:v>26.7</c:v>
                </c:pt>
                <c:pt idx="3415">
                  <c:v>26.8</c:v>
                </c:pt>
                <c:pt idx="3416">
                  <c:v>26.7</c:v>
                </c:pt>
                <c:pt idx="3417">
                  <c:v>26.4</c:v>
                </c:pt>
                <c:pt idx="3418">
                  <c:v>26.7</c:v>
                </c:pt>
                <c:pt idx="3419">
                  <c:v>26.7</c:v>
                </c:pt>
                <c:pt idx="3420">
                  <c:v>26.8</c:v>
                </c:pt>
                <c:pt idx="3421">
                  <c:v>26.5</c:v>
                </c:pt>
                <c:pt idx="3422">
                  <c:v>26.3</c:v>
                </c:pt>
                <c:pt idx="3423">
                  <c:v>26.5</c:v>
                </c:pt>
                <c:pt idx="3424">
                  <c:v>26.5</c:v>
                </c:pt>
                <c:pt idx="3425">
                  <c:v>26.4</c:v>
                </c:pt>
                <c:pt idx="3426">
                  <c:v>26.3</c:v>
                </c:pt>
                <c:pt idx="3427">
                  <c:v>26.4</c:v>
                </c:pt>
                <c:pt idx="3428">
                  <c:v>26.3</c:v>
                </c:pt>
                <c:pt idx="3429">
                  <c:v>26.5</c:v>
                </c:pt>
                <c:pt idx="3430">
                  <c:v>26.4</c:v>
                </c:pt>
                <c:pt idx="3431">
                  <c:v>26.2</c:v>
                </c:pt>
                <c:pt idx="3432">
                  <c:v>26.5</c:v>
                </c:pt>
                <c:pt idx="3433">
                  <c:v>26.5</c:v>
                </c:pt>
                <c:pt idx="3434">
                  <c:v>26.5</c:v>
                </c:pt>
                <c:pt idx="3435">
                  <c:v>26.4</c:v>
                </c:pt>
                <c:pt idx="3436">
                  <c:v>26.4</c:v>
                </c:pt>
                <c:pt idx="3437">
                  <c:v>26.3</c:v>
                </c:pt>
                <c:pt idx="3438">
                  <c:v>26.1</c:v>
                </c:pt>
                <c:pt idx="3439">
                  <c:v>26.3</c:v>
                </c:pt>
                <c:pt idx="3440">
                  <c:v>26.5</c:v>
                </c:pt>
                <c:pt idx="3441">
                  <c:v>26.5</c:v>
                </c:pt>
                <c:pt idx="3442">
                  <c:v>26.4</c:v>
                </c:pt>
                <c:pt idx="3443">
                  <c:v>26.4</c:v>
                </c:pt>
                <c:pt idx="3444">
                  <c:v>26.6</c:v>
                </c:pt>
                <c:pt idx="3445">
                  <c:v>26.3</c:v>
                </c:pt>
                <c:pt idx="3446">
                  <c:v>26.3</c:v>
                </c:pt>
                <c:pt idx="3447">
                  <c:v>26.4</c:v>
                </c:pt>
                <c:pt idx="3448">
                  <c:v>26.6</c:v>
                </c:pt>
                <c:pt idx="3449">
                  <c:v>26.4</c:v>
                </c:pt>
                <c:pt idx="3450">
                  <c:v>26.7</c:v>
                </c:pt>
                <c:pt idx="3451">
                  <c:v>26.4</c:v>
                </c:pt>
                <c:pt idx="3452">
                  <c:v>26.2</c:v>
                </c:pt>
                <c:pt idx="3453">
                  <c:v>26.5</c:v>
                </c:pt>
                <c:pt idx="3454">
                  <c:v>26.3</c:v>
                </c:pt>
                <c:pt idx="3455">
                  <c:v>26.5</c:v>
                </c:pt>
                <c:pt idx="3456">
                  <c:v>26.3</c:v>
                </c:pt>
                <c:pt idx="3457">
                  <c:v>26.4</c:v>
                </c:pt>
                <c:pt idx="3458">
                  <c:v>26.7</c:v>
                </c:pt>
                <c:pt idx="3459">
                  <c:v>26.6</c:v>
                </c:pt>
                <c:pt idx="3460">
                  <c:v>26.4</c:v>
                </c:pt>
                <c:pt idx="3461">
                  <c:v>26.3</c:v>
                </c:pt>
                <c:pt idx="3462">
                  <c:v>26.5</c:v>
                </c:pt>
                <c:pt idx="3463">
                  <c:v>26.5</c:v>
                </c:pt>
                <c:pt idx="3464">
                  <c:v>26.4</c:v>
                </c:pt>
                <c:pt idx="3465">
                  <c:v>26.2</c:v>
                </c:pt>
                <c:pt idx="3466">
                  <c:v>26.4</c:v>
                </c:pt>
                <c:pt idx="3467">
                  <c:v>26.5</c:v>
                </c:pt>
                <c:pt idx="3468">
                  <c:v>26.5</c:v>
                </c:pt>
                <c:pt idx="3469">
                  <c:v>26.5</c:v>
                </c:pt>
                <c:pt idx="3470">
                  <c:v>26.5</c:v>
                </c:pt>
                <c:pt idx="3471">
                  <c:v>26.4</c:v>
                </c:pt>
                <c:pt idx="3472">
                  <c:v>26.6</c:v>
                </c:pt>
                <c:pt idx="3473">
                  <c:v>26.4</c:v>
                </c:pt>
                <c:pt idx="3474">
                  <c:v>26.7</c:v>
                </c:pt>
                <c:pt idx="3475">
                  <c:v>26.3</c:v>
                </c:pt>
                <c:pt idx="3476">
                  <c:v>26.3</c:v>
                </c:pt>
                <c:pt idx="3477">
                  <c:v>26.4</c:v>
                </c:pt>
                <c:pt idx="3478">
                  <c:v>26.3</c:v>
                </c:pt>
                <c:pt idx="3479">
                  <c:v>26.5</c:v>
                </c:pt>
                <c:pt idx="3480">
                  <c:v>26.4</c:v>
                </c:pt>
                <c:pt idx="3481">
                  <c:v>26.3</c:v>
                </c:pt>
                <c:pt idx="3482">
                  <c:v>26.5</c:v>
                </c:pt>
                <c:pt idx="3483">
                  <c:v>26.2</c:v>
                </c:pt>
                <c:pt idx="3484">
                  <c:v>26.3</c:v>
                </c:pt>
                <c:pt idx="3485">
                  <c:v>26.2</c:v>
                </c:pt>
                <c:pt idx="3486">
                  <c:v>26.1</c:v>
                </c:pt>
                <c:pt idx="3487">
                  <c:v>26.4</c:v>
                </c:pt>
                <c:pt idx="3488">
                  <c:v>26.4</c:v>
                </c:pt>
                <c:pt idx="3489">
                  <c:v>26.2</c:v>
                </c:pt>
                <c:pt idx="3490">
                  <c:v>26.3</c:v>
                </c:pt>
                <c:pt idx="3491">
                  <c:v>26.1</c:v>
                </c:pt>
                <c:pt idx="3492">
                  <c:v>26.2</c:v>
                </c:pt>
                <c:pt idx="3493">
                  <c:v>25.9</c:v>
                </c:pt>
                <c:pt idx="3494">
                  <c:v>26.2</c:v>
                </c:pt>
                <c:pt idx="3495">
                  <c:v>26.3</c:v>
                </c:pt>
                <c:pt idx="3496">
                  <c:v>26.1</c:v>
                </c:pt>
                <c:pt idx="3497">
                  <c:v>26</c:v>
                </c:pt>
                <c:pt idx="3498">
                  <c:v>26</c:v>
                </c:pt>
                <c:pt idx="3499">
                  <c:v>25.9</c:v>
                </c:pt>
                <c:pt idx="3500">
                  <c:v>25.7</c:v>
                </c:pt>
                <c:pt idx="3501">
                  <c:v>26</c:v>
                </c:pt>
                <c:pt idx="3502">
                  <c:v>25.7</c:v>
                </c:pt>
                <c:pt idx="3503">
                  <c:v>25.9</c:v>
                </c:pt>
                <c:pt idx="3504">
                  <c:v>26</c:v>
                </c:pt>
                <c:pt idx="3505">
                  <c:v>25.9</c:v>
                </c:pt>
                <c:pt idx="3506">
                  <c:v>25.7</c:v>
                </c:pt>
                <c:pt idx="3507">
                  <c:v>25.7</c:v>
                </c:pt>
                <c:pt idx="3508">
                  <c:v>25.8</c:v>
                </c:pt>
                <c:pt idx="3509">
                  <c:v>25.6</c:v>
                </c:pt>
                <c:pt idx="3510">
                  <c:v>25.8</c:v>
                </c:pt>
                <c:pt idx="3511">
                  <c:v>26</c:v>
                </c:pt>
                <c:pt idx="3512">
                  <c:v>25.7</c:v>
                </c:pt>
                <c:pt idx="3513">
                  <c:v>25.7</c:v>
                </c:pt>
                <c:pt idx="3514">
                  <c:v>25.8</c:v>
                </c:pt>
                <c:pt idx="3515">
                  <c:v>25.8</c:v>
                </c:pt>
                <c:pt idx="3516">
                  <c:v>25.8</c:v>
                </c:pt>
                <c:pt idx="3517">
                  <c:v>25.7</c:v>
                </c:pt>
                <c:pt idx="3518">
                  <c:v>25.6</c:v>
                </c:pt>
                <c:pt idx="3519">
                  <c:v>25.7</c:v>
                </c:pt>
                <c:pt idx="3520">
                  <c:v>25.7</c:v>
                </c:pt>
                <c:pt idx="3521">
                  <c:v>25.7</c:v>
                </c:pt>
                <c:pt idx="3522">
                  <c:v>25.7</c:v>
                </c:pt>
                <c:pt idx="3523">
                  <c:v>25.8</c:v>
                </c:pt>
                <c:pt idx="3524">
                  <c:v>25.7</c:v>
                </c:pt>
                <c:pt idx="3525">
                  <c:v>25.6</c:v>
                </c:pt>
                <c:pt idx="3526">
                  <c:v>25.3</c:v>
                </c:pt>
                <c:pt idx="3527">
                  <c:v>25.4</c:v>
                </c:pt>
                <c:pt idx="3528">
                  <c:v>25.7</c:v>
                </c:pt>
                <c:pt idx="3529">
                  <c:v>25.4</c:v>
                </c:pt>
                <c:pt idx="3530">
                  <c:v>25.6</c:v>
                </c:pt>
                <c:pt idx="3531">
                  <c:v>25.6</c:v>
                </c:pt>
                <c:pt idx="3532">
                  <c:v>25.3</c:v>
                </c:pt>
                <c:pt idx="3533">
                  <c:v>25.6</c:v>
                </c:pt>
                <c:pt idx="3534">
                  <c:v>25.4</c:v>
                </c:pt>
                <c:pt idx="3535">
                  <c:v>25.3</c:v>
                </c:pt>
                <c:pt idx="3536">
                  <c:v>25.4</c:v>
                </c:pt>
                <c:pt idx="3537">
                  <c:v>25.5</c:v>
                </c:pt>
                <c:pt idx="3538">
                  <c:v>25.2</c:v>
                </c:pt>
                <c:pt idx="3539">
                  <c:v>25.6</c:v>
                </c:pt>
                <c:pt idx="3540">
                  <c:v>25.5</c:v>
                </c:pt>
                <c:pt idx="3541">
                  <c:v>25.5</c:v>
                </c:pt>
                <c:pt idx="3542">
                  <c:v>25.5</c:v>
                </c:pt>
                <c:pt idx="3543">
                  <c:v>25.3</c:v>
                </c:pt>
                <c:pt idx="3544">
                  <c:v>25.4</c:v>
                </c:pt>
                <c:pt idx="3545">
                  <c:v>25.3</c:v>
                </c:pt>
                <c:pt idx="3546">
                  <c:v>25.4</c:v>
                </c:pt>
                <c:pt idx="3547">
                  <c:v>25.2</c:v>
                </c:pt>
                <c:pt idx="3548">
                  <c:v>25.5</c:v>
                </c:pt>
                <c:pt idx="3549">
                  <c:v>25.6</c:v>
                </c:pt>
                <c:pt idx="3550">
                  <c:v>25.3</c:v>
                </c:pt>
                <c:pt idx="3551">
                  <c:v>25.4</c:v>
                </c:pt>
                <c:pt idx="3552">
                  <c:v>25.2</c:v>
                </c:pt>
                <c:pt idx="3553">
                  <c:v>25.1</c:v>
                </c:pt>
                <c:pt idx="3554">
                  <c:v>25.4</c:v>
                </c:pt>
                <c:pt idx="3555">
                  <c:v>25.4</c:v>
                </c:pt>
                <c:pt idx="3556">
                  <c:v>25.2</c:v>
                </c:pt>
                <c:pt idx="3557">
                  <c:v>25.4</c:v>
                </c:pt>
                <c:pt idx="3558">
                  <c:v>25.2</c:v>
                </c:pt>
                <c:pt idx="3559">
                  <c:v>25.2</c:v>
                </c:pt>
                <c:pt idx="3560">
                  <c:v>25.4</c:v>
                </c:pt>
                <c:pt idx="3561">
                  <c:v>25.2</c:v>
                </c:pt>
                <c:pt idx="3562">
                  <c:v>25.4</c:v>
                </c:pt>
                <c:pt idx="3563">
                  <c:v>25.1</c:v>
                </c:pt>
                <c:pt idx="3564">
                  <c:v>25.2</c:v>
                </c:pt>
                <c:pt idx="3565">
                  <c:v>25.3</c:v>
                </c:pt>
                <c:pt idx="3566">
                  <c:v>25.5</c:v>
                </c:pt>
                <c:pt idx="3567">
                  <c:v>25.4</c:v>
                </c:pt>
                <c:pt idx="3568">
                  <c:v>25.6</c:v>
                </c:pt>
                <c:pt idx="3569">
                  <c:v>25.5</c:v>
                </c:pt>
                <c:pt idx="3570">
                  <c:v>25.3</c:v>
                </c:pt>
                <c:pt idx="3571">
                  <c:v>25.3</c:v>
                </c:pt>
                <c:pt idx="3572">
                  <c:v>25.5</c:v>
                </c:pt>
                <c:pt idx="3573">
                  <c:v>25.4</c:v>
                </c:pt>
                <c:pt idx="3574">
                  <c:v>25.5</c:v>
                </c:pt>
                <c:pt idx="3575">
                  <c:v>25.4</c:v>
                </c:pt>
                <c:pt idx="3576">
                  <c:v>25.5</c:v>
                </c:pt>
                <c:pt idx="3577">
                  <c:v>25.4</c:v>
                </c:pt>
                <c:pt idx="3578">
                  <c:v>25.4</c:v>
                </c:pt>
                <c:pt idx="3579">
                  <c:v>25.5</c:v>
                </c:pt>
                <c:pt idx="3580">
                  <c:v>25.6</c:v>
                </c:pt>
                <c:pt idx="3581">
                  <c:v>25.5</c:v>
                </c:pt>
                <c:pt idx="3582">
                  <c:v>25.4</c:v>
                </c:pt>
                <c:pt idx="3583">
                  <c:v>25.3</c:v>
                </c:pt>
                <c:pt idx="3584">
                  <c:v>25.3</c:v>
                </c:pt>
                <c:pt idx="3585">
                  <c:v>25.2</c:v>
                </c:pt>
                <c:pt idx="3586">
                  <c:v>25.4</c:v>
                </c:pt>
                <c:pt idx="3587">
                  <c:v>25.5</c:v>
                </c:pt>
                <c:pt idx="3588">
                  <c:v>25.3</c:v>
                </c:pt>
                <c:pt idx="3589">
                  <c:v>25.2</c:v>
                </c:pt>
                <c:pt idx="3590">
                  <c:v>25.2</c:v>
                </c:pt>
                <c:pt idx="3591">
                  <c:v>25.2</c:v>
                </c:pt>
                <c:pt idx="3592">
                  <c:v>25.3</c:v>
                </c:pt>
                <c:pt idx="3593">
                  <c:v>25.1</c:v>
                </c:pt>
                <c:pt idx="3594">
                  <c:v>25.4</c:v>
                </c:pt>
                <c:pt idx="3595">
                  <c:v>25.3</c:v>
                </c:pt>
                <c:pt idx="3596">
                  <c:v>25.3</c:v>
                </c:pt>
                <c:pt idx="3597">
                  <c:v>25.6</c:v>
                </c:pt>
                <c:pt idx="3598">
                  <c:v>25.4</c:v>
                </c:pt>
                <c:pt idx="3599">
                  <c:v>25.5</c:v>
                </c:pt>
                <c:pt idx="3600">
                  <c:v>25.5</c:v>
                </c:pt>
                <c:pt idx="3601">
                  <c:v>25.3</c:v>
                </c:pt>
                <c:pt idx="3602">
                  <c:v>25.1</c:v>
                </c:pt>
                <c:pt idx="3603">
                  <c:v>25.5</c:v>
                </c:pt>
                <c:pt idx="3604">
                  <c:v>25.4</c:v>
                </c:pt>
                <c:pt idx="3605">
                  <c:v>25.2</c:v>
                </c:pt>
                <c:pt idx="3606">
                  <c:v>25.3</c:v>
                </c:pt>
                <c:pt idx="3607">
                  <c:v>25.4</c:v>
                </c:pt>
                <c:pt idx="3608">
                  <c:v>25.5</c:v>
                </c:pt>
                <c:pt idx="3609">
                  <c:v>25.1</c:v>
                </c:pt>
                <c:pt idx="3610">
                  <c:v>25.1</c:v>
                </c:pt>
                <c:pt idx="3611">
                  <c:v>25.2</c:v>
                </c:pt>
                <c:pt idx="3612">
                  <c:v>25.2</c:v>
                </c:pt>
                <c:pt idx="3613">
                  <c:v>25.4</c:v>
                </c:pt>
                <c:pt idx="3614">
                  <c:v>25.6</c:v>
                </c:pt>
                <c:pt idx="3615">
                  <c:v>25.4</c:v>
                </c:pt>
                <c:pt idx="3616">
                  <c:v>25.5</c:v>
                </c:pt>
                <c:pt idx="3617">
                  <c:v>25.6</c:v>
                </c:pt>
                <c:pt idx="3618">
                  <c:v>25.5</c:v>
                </c:pt>
                <c:pt idx="3619">
                  <c:v>25.5</c:v>
                </c:pt>
                <c:pt idx="3620">
                  <c:v>25.5</c:v>
                </c:pt>
                <c:pt idx="3621">
                  <c:v>25.5</c:v>
                </c:pt>
                <c:pt idx="3622">
                  <c:v>25.4</c:v>
                </c:pt>
                <c:pt idx="3623">
                  <c:v>25.6</c:v>
                </c:pt>
                <c:pt idx="3624">
                  <c:v>25.2</c:v>
                </c:pt>
                <c:pt idx="3625">
                  <c:v>25.6</c:v>
                </c:pt>
                <c:pt idx="3626">
                  <c:v>25.5</c:v>
                </c:pt>
                <c:pt idx="3627">
                  <c:v>25.4</c:v>
                </c:pt>
                <c:pt idx="3628">
                  <c:v>25.5</c:v>
                </c:pt>
                <c:pt idx="3629">
                  <c:v>25.5</c:v>
                </c:pt>
                <c:pt idx="3630">
                  <c:v>25.5</c:v>
                </c:pt>
                <c:pt idx="3631">
                  <c:v>25.5</c:v>
                </c:pt>
                <c:pt idx="3632">
                  <c:v>25.3</c:v>
                </c:pt>
                <c:pt idx="3633">
                  <c:v>25.4</c:v>
                </c:pt>
                <c:pt idx="3634">
                  <c:v>25.4</c:v>
                </c:pt>
                <c:pt idx="3635">
                  <c:v>25.6</c:v>
                </c:pt>
                <c:pt idx="3636">
                  <c:v>25.5</c:v>
                </c:pt>
                <c:pt idx="3637">
                  <c:v>25.6</c:v>
                </c:pt>
                <c:pt idx="3638">
                  <c:v>25.5</c:v>
                </c:pt>
                <c:pt idx="3639">
                  <c:v>25.6</c:v>
                </c:pt>
                <c:pt idx="3640">
                  <c:v>25.6</c:v>
                </c:pt>
                <c:pt idx="3641">
                  <c:v>25.5</c:v>
                </c:pt>
                <c:pt idx="3642">
                  <c:v>25.5</c:v>
                </c:pt>
                <c:pt idx="3643">
                  <c:v>25.7</c:v>
                </c:pt>
                <c:pt idx="3644">
                  <c:v>25.7</c:v>
                </c:pt>
                <c:pt idx="3645">
                  <c:v>25.4</c:v>
                </c:pt>
                <c:pt idx="3646">
                  <c:v>25.4</c:v>
                </c:pt>
                <c:pt idx="3647">
                  <c:v>25.4</c:v>
                </c:pt>
                <c:pt idx="3648">
                  <c:v>25.7</c:v>
                </c:pt>
                <c:pt idx="3649">
                  <c:v>25.5</c:v>
                </c:pt>
                <c:pt idx="3650">
                  <c:v>25.5</c:v>
                </c:pt>
                <c:pt idx="3651">
                  <c:v>25.8</c:v>
                </c:pt>
                <c:pt idx="3652">
                  <c:v>25.8</c:v>
                </c:pt>
                <c:pt idx="3653">
                  <c:v>25.5</c:v>
                </c:pt>
                <c:pt idx="3654">
                  <c:v>25.5</c:v>
                </c:pt>
                <c:pt idx="3655">
                  <c:v>25.4</c:v>
                </c:pt>
                <c:pt idx="3656">
                  <c:v>25.5</c:v>
                </c:pt>
                <c:pt idx="3657">
                  <c:v>25.5</c:v>
                </c:pt>
                <c:pt idx="3658">
                  <c:v>25.5</c:v>
                </c:pt>
                <c:pt idx="3659">
                  <c:v>25.6</c:v>
                </c:pt>
                <c:pt idx="3660">
                  <c:v>25.4</c:v>
                </c:pt>
                <c:pt idx="3661">
                  <c:v>25.5</c:v>
                </c:pt>
                <c:pt idx="3662">
                  <c:v>25.5</c:v>
                </c:pt>
                <c:pt idx="3663">
                  <c:v>25.6</c:v>
                </c:pt>
                <c:pt idx="3664">
                  <c:v>25.4</c:v>
                </c:pt>
                <c:pt idx="3665">
                  <c:v>25.6</c:v>
                </c:pt>
                <c:pt idx="3666">
                  <c:v>25.6</c:v>
                </c:pt>
                <c:pt idx="3667">
                  <c:v>25.2</c:v>
                </c:pt>
                <c:pt idx="3668">
                  <c:v>25.7</c:v>
                </c:pt>
                <c:pt idx="3669">
                  <c:v>25.6</c:v>
                </c:pt>
                <c:pt idx="3670">
                  <c:v>25.7</c:v>
                </c:pt>
                <c:pt idx="3671">
                  <c:v>25.6</c:v>
                </c:pt>
                <c:pt idx="3672">
                  <c:v>25.6</c:v>
                </c:pt>
                <c:pt idx="3673">
                  <c:v>25.6</c:v>
                </c:pt>
                <c:pt idx="3674">
                  <c:v>25.7</c:v>
                </c:pt>
                <c:pt idx="3675">
                  <c:v>25.7</c:v>
                </c:pt>
                <c:pt idx="3676">
                  <c:v>25.7</c:v>
                </c:pt>
                <c:pt idx="3677">
                  <c:v>25.6</c:v>
                </c:pt>
                <c:pt idx="3678">
                  <c:v>25.5</c:v>
                </c:pt>
                <c:pt idx="3679">
                  <c:v>25.6</c:v>
                </c:pt>
                <c:pt idx="3680">
                  <c:v>25.7</c:v>
                </c:pt>
                <c:pt idx="3681">
                  <c:v>25.6</c:v>
                </c:pt>
                <c:pt idx="3682">
                  <c:v>25.7</c:v>
                </c:pt>
                <c:pt idx="3683">
                  <c:v>25.5</c:v>
                </c:pt>
                <c:pt idx="3684">
                  <c:v>25.7</c:v>
                </c:pt>
                <c:pt idx="3685">
                  <c:v>25.9</c:v>
                </c:pt>
                <c:pt idx="3686">
                  <c:v>25.6</c:v>
                </c:pt>
                <c:pt idx="3687">
                  <c:v>25.8</c:v>
                </c:pt>
                <c:pt idx="3688">
                  <c:v>26</c:v>
                </c:pt>
                <c:pt idx="3689">
                  <c:v>25.8</c:v>
                </c:pt>
                <c:pt idx="3690">
                  <c:v>25.7</c:v>
                </c:pt>
                <c:pt idx="3691">
                  <c:v>25.9</c:v>
                </c:pt>
                <c:pt idx="3692">
                  <c:v>25.8</c:v>
                </c:pt>
                <c:pt idx="3693">
                  <c:v>25.8</c:v>
                </c:pt>
                <c:pt idx="3694">
                  <c:v>26</c:v>
                </c:pt>
                <c:pt idx="3695">
                  <c:v>25.9</c:v>
                </c:pt>
                <c:pt idx="3696">
                  <c:v>25.9</c:v>
                </c:pt>
                <c:pt idx="3697">
                  <c:v>25.8</c:v>
                </c:pt>
                <c:pt idx="3698">
                  <c:v>25.6</c:v>
                </c:pt>
                <c:pt idx="3699">
                  <c:v>25.7</c:v>
                </c:pt>
                <c:pt idx="3700">
                  <c:v>25.8</c:v>
                </c:pt>
                <c:pt idx="3701">
                  <c:v>25.9</c:v>
                </c:pt>
                <c:pt idx="3702">
                  <c:v>26.1</c:v>
                </c:pt>
                <c:pt idx="3703">
                  <c:v>25.8</c:v>
                </c:pt>
                <c:pt idx="3704">
                  <c:v>25.7</c:v>
                </c:pt>
                <c:pt idx="3705">
                  <c:v>26</c:v>
                </c:pt>
                <c:pt idx="3706">
                  <c:v>25.9</c:v>
                </c:pt>
                <c:pt idx="3707">
                  <c:v>25.8</c:v>
                </c:pt>
                <c:pt idx="3708">
                  <c:v>26</c:v>
                </c:pt>
                <c:pt idx="3709">
                  <c:v>25.8</c:v>
                </c:pt>
                <c:pt idx="3710">
                  <c:v>25.7</c:v>
                </c:pt>
                <c:pt idx="3711">
                  <c:v>25.8</c:v>
                </c:pt>
                <c:pt idx="3712">
                  <c:v>25.7</c:v>
                </c:pt>
                <c:pt idx="3713">
                  <c:v>25.7</c:v>
                </c:pt>
                <c:pt idx="3714">
                  <c:v>25.8</c:v>
                </c:pt>
                <c:pt idx="3715">
                  <c:v>25.9</c:v>
                </c:pt>
                <c:pt idx="3716">
                  <c:v>25.7</c:v>
                </c:pt>
                <c:pt idx="3717">
                  <c:v>25.9</c:v>
                </c:pt>
                <c:pt idx="3718">
                  <c:v>25.6</c:v>
                </c:pt>
                <c:pt idx="3719">
                  <c:v>25.9</c:v>
                </c:pt>
                <c:pt idx="3720">
                  <c:v>25.6</c:v>
                </c:pt>
                <c:pt idx="3721">
                  <c:v>25.7</c:v>
                </c:pt>
                <c:pt idx="3722">
                  <c:v>25.6</c:v>
                </c:pt>
                <c:pt idx="3723">
                  <c:v>25.8</c:v>
                </c:pt>
                <c:pt idx="3724">
                  <c:v>25.6</c:v>
                </c:pt>
                <c:pt idx="3725">
                  <c:v>25.9</c:v>
                </c:pt>
                <c:pt idx="3726">
                  <c:v>25.8</c:v>
                </c:pt>
                <c:pt idx="3727">
                  <c:v>25.7</c:v>
                </c:pt>
                <c:pt idx="3728">
                  <c:v>25.8</c:v>
                </c:pt>
                <c:pt idx="3729">
                  <c:v>25.9</c:v>
                </c:pt>
                <c:pt idx="3730">
                  <c:v>25.6</c:v>
                </c:pt>
                <c:pt idx="3731">
                  <c:v>25.7</c:v>
                </c:pt>
                <c:pt idx="3732">
                  <c:v>26.1</c:v>
                </c:pt>
                <c:pt idx="3733">
                  <c:v>25.7</c:v>
                </c:pt>
                <c:pt idx="3734">
                  <c:v>25.8</c:v>
                </c:pt>
                <c:pt idx="3735">
                  <c:v>25.7</c:v>
                </c:pt>
                <c:pt idx="3736">
                  <c:v>25.5</c:v>
                </c:pt>
                <c:pt idx="3737">
                  <c:v>25.8</c:v>
                </c:pt>
                <c:pt idx="3738">
                  <c:v>25.8</c:v>
                </c:pt>
                <c:pt idx="3739">
                  <c:v>25.8</c:v>
                </c:pt>
                <c:pt idx="3740">
                  <c:v>25.7</c:v>
                </c:pt>
                <c:pt idx="3741">
                  <c:v>25.8</c:v>
                </c:pt>
                <c:pt idx="3742">
                  <c:v>25.9</c:v>
                </c:pt>
                <c:pt idx="3743">
                  <c:v>25.7</c:v>
                </c:pt>
                <c:pt idx="3744">
                  <c:v>26</c:v>
                </c:pt>
                <c:pt idx="3745">
                  <c:v>26.1</c:v>
                </c:pt>
                <c:pt idx="3746">
                  <c:v>26.2</c:v>
                </c:pt>
                <c:pt idx="3747">
                  <c:v>25.8</c:v>
                </c:pt>
                <c:pt idx="3748">
                  <c:v>25.9</c:v>
                </c:pt>
                <c:pt idx="3749">
                  <c:v>26</c:v>
                </c:pt>
                <c:pt idx="3750">
                  <c:v>25.8</c:v>
                </c:pt>
                <c:pt idx="3751">
                  <c:v>25.8</c:v>
                </c:pt>
                <c:pt idx="3752">
                  <c:v>25.9</c:v>
                </c:pt>
                <c:pt idx="3753">
                  <c:v>25.7</c:v>
                </c:pt>
                <c:pt idx="3754">
                  <c:v>25.8</c:v>
                </c:pt>
                <c:pt idx="3755">
                  <c:v>25.9</c:v>
                </c:pt>
                <c:pt idx="3756">
                  <c:v>25.7</c:v>
                </c:pt>
                <c:pt idx="3757">
                  <c:v>25.8</c:v>
                </c:pt>
                <c:pt idx="3758">
                  <c:v>25.9</c:v>
                </c:pt>
                <c:pt idx="3759">
                  <c:v>25.8</c:v>
                </c:pt>
                <c:pt idx="3760">
                  <c:v>25.9</c:v>
                </c:pt>
                <c:pt idx="3761">
                  <c:v>25.9</c:v>
                </c:pt>
                <c:pt idx="3762">
                  <c:v>25.7</c:v>
                </c:pt>
                <c:pt idx="3763">
                  <c:v>25.8</c:v>
                </c:pt>
                <c:pt idx="3764">
                  <c:v>25.9</c:v>
                </c:pt>
                <c:pt idx="3765">
                  <c:v>25.9</c:v>
                </c:pt>
                <c:pt idx="3766">
                  <c:v>25.8</c:v>
                </c:pt>
                <c:pt idx="3767">
                  <c:v>25.9</c:v>
                </c:pt>
                <c:pt idx="3768">
                  <c:v>25.6</c:v>
                </c:pt>
                <c:pt idx="3769">
                  <c:v>25.7</c:v>
                </c:pt>
                <c:pt idx="3770">
                  <c:v>25.9</c:v>
                </c:pt>
                <c:pt idx="3771">
                  <c:v>25.7</c:v>
                </c:pt>
                <c:pt idx="3772">
                  <c:v>25.6</c:v>
                </c:pt>
                <c:pt idx="3773">
                  <c:v>25.7</c:v>
                </c:pt>
                <c:pt idx="3774">
                  <c:v>25.5</c:v>
                </c:pt>
                <c:pt idx="3775">
                  <c:v>25.5</c:v>
                </c:pt>
                <c:pt idx="3776">
                  <c:v>25.8</c:v>
                </c:pt>
                <c:pt idx="3777">
                  <c:v>25.7</c:v>
                </c:pt>
                <c:pt idx="3778">
                  <c:v>25.5</c:v>
                </c:pt>
                <c:pt idx="3779">
                  <c:v>25.6</c:v>
                </c:pt>
                <c:pt idx="3780">
                  <c:v>25.7</c:v>
                </c:pt>
                <c:pt idx="3781">
                  <c:v>25.4</c:v>
                </c:pt>
                <c:pt idx="3782">
                  <c:v>25.4</c:v>
                </c:pt>
                <c:pt idx="3783">
                  <c:v>25</c:v>
                </c:pt>
                <c:pt idx="3784">
                  <c:v>25.3</c:v>
                </c:pt>
                <c:pt idx="3785">
                  <c:v>25.4</c:v>
                </c:pt>
                <c:pt idx="3786">
                  <c:v>25.3</c:v>
                </c:pt>
                <c:pt idx="3787">
                  <c:v>25.3</c:v>
                </c:pt>
                <c:pt idx="3788">
                  <c:v>25.1</c:v>
                </c:pt>
                <c:pt idx="3789">
                  <c:v>25.2</c:v>
                </c:pt>
                <c:pt idx="3790">
                  <c:v>25.5</c:v>
                </c:pt>
                <c:pt idx="3791">
                  <c:v>25.3</c:v>
                </c:pt>
                <c:pt idx="3792">
                  <c:v>25.3</c:v>
                </c:pt>
                <c:pt idx="3793">
                  <c:v>25.3</c:v>
                </c:pt>
                <c:pt idx="3794">
                  <c:v>25.5</c:v>
                </c:pt>
                <c:pt idx="3795">
                  <c:v>25.7</c:v>
                </c:pt>
                <c:pt idx="3796">
                  <c:v>25.8</c:v>
                </c:pt>
                <c:pt idx="3797">
                  <c:v>25.6</c:v>
                </c:pt>
                <c:pt idx="3798">
                  <c:v>25.7</c:v>
                </c:pt>
                <c:pt idx="3799">
                  <c:v>25.8</c:v>
                </c:pt>
                <c:pt idx="3800">
                  <c:v>25.9</c:v>
                </c:pt>
                <c:pt idx="3801">
                  <c:v>25.9</c:v>
                </c:pt>
                <c:pt idx="3802">
                  <c:v>25.6</c:v>
                </c:pt>
                <c:pt idx="3803">
                  <c:v>25.7</c:v>
                </c:pt>
                <c:pt idx="3804">
                  <c:v>25.6</c:v>
                </c:pt>
                <c:pt idx="3805">
                  <c:v>25.5</c:v>
                </c:pt>
                <c:pt idx="3806">
                  <c:v>25.4</c:v>
                </c:pt>
                <c:pt idx="3807">
                  <c:v>25.6</c:v>
                </c:pt>
                <c:pt idx="3808">
                  <c:v>25.6</c:v>
                </c:pt>
                <c:pt idx="3809">
                  <c:v>25.7</c:v>
                </c:pt>
                <c:pt idx="3810">
                  <c:v>25.6</c:v>
                </c:pt>
                <c:pt idx="3811">
                  <c:v>25.7</c:v>
                </c:pt>
                <c:pt idx="3812">
                  <c:v>25.7</c:v>
                </c:pt>
                <c:pt idx="3813">
                  <c:v>25.7</c:v>
                </c:pt>
                <c:pt idx="3814">
                  <c:v>25.7</c:v>
                </c:pt>
                <c:pt idx="3815">
                  <c:v>25.8</c:v>
                </c:pt>
                <c:pt idx="3816">
                  <c:v>25.9</c:v>
                </c:pt>
                <c:pt idx="3817">
                  <c:v>25.2</c:v>
                </c:pt>
                <c:pt idx="3818">
                  <c:v>25.5</c:v>
                </c:pt>
                <c:pt idx="3819">
                  <c:v>25.5</c:v>
                </c:pt>
                <c:pt idx="3820">
                  <c:v>25.5</c:v>
                </c:pt>
                <c:pt idx="3821">
                  <c:v>25.4</c:v>
                </c:pt>
                <c:pt idx="3822">
                  <c:v>25.6</c:v>
                </c:pt>
                <c:pt idx="3823">
                  <c:v>25.3</c:v>
                </c:pt>
                <c:pt idx="3824">
                  <c:v>25.4</c:v>
                </c:pt>
                <c:pt idx="3825">
                  <c:v>25.5</c:v>
                </c:pt>
                <c:pt idx="3826">
                  <c:v>25.5</c:v>
                </c:pt>
                <c:pt idx="3827">
                  <c:v>25.6</c:v>
                </c:pt>
                <c:pt idx="3828">
                  <c:v>25.2</c:v>
                </c:pt>
                <c:pt idx="3829">
                  <c:v>25.1</c:v>
                </c:pt>
                <c:pt idx="3830">
                  <c:v>25.3</c:v>
                </c:pt>
                <c:pt idx="3831">
                  <c:v>25.6</c:v>
                </c:pt>
                <c:pt idx="3832">
                  <c:v>25.6</c:v>
                </c:pt>
                <c:pt idx="3833">
                  <c:v>25.3</c:v>
                </c:pt>
                <c:pt idx="3834">
                  <c:v>25.6</c:v>
                </c:pt>
                <c:pt idx="3835">
                  <c:v>25.5</c:v>
                </c:pt>
                <c:pt idx="3836">
                  <c:v>25.7</c:v>
                </c:pt>
                <c:pt idx="3837">
                  <c:v>25.5</c:v>
                </c:pt>
                <c:pt idx="3838">
                  <c:v>25.6</c:v>
                </c:pt>
                <c:pt idx="3839">
                  <c:v>25.8</c:v>
                </c:pt>
                <c:pt idx="3840">
                  <c:v>25.4</c:v>
                </c:pt>
                <c:pt idx="3841">
                  <c:v>25.4</c:v>
                </c:pt>
                <c:pt idx="3842">
                  <c:v>25.4</c:v>
                </c:pt>
                <c:pt idx="3843">
                  <c:v>25.6</c:v>
                </c:pt>
                <c:pt idx="3844">
                  <c:v>25.7</c:v>
                </c:pt>
                <c:pt idx="3845">
                  <c:v>25.8</c:v>
                </c:pt>
                <c:pt idx="3846">
                  <c:v>25.8</c:v>
                </c:pt>
                <c:pt idx="3847">
                  <c:v>25.9</c:v>
                </c:pt>
                <c:pt idx="3848">
                  <c:v>25.7</c:v>
                </c:pt>
                <c:pt idx="3849">
                  <c:v>25.6</c:v>
                </c:pt>
                <c:pt idx="3850">
                  <c:v>25.7</c:v>
                </c:pt>
                <c:pt idx="3851">
                  <c:v>25.5</c:v>
                </c:pt>
                <c:pt idx="3852">
                  <c:v>25.6</c:v>
                </c:pt>
                <c:pt idx="3853">
                  <c:v>26.1</c:v>
                </c:pt>
                <c:pt idx="3854">
                  <c:v>26</c:v>
                </c:pt>
                <c:pt idx="3855">
                  <c:v>25.9</c:v>
                </c:pt>
                <c:pt idx="3856">
                  <c:v>25.7</c:v>
                </c:pt>
                <c:pt idx="3857">
                  <c:v>25.8</c:v>
                </c:pt>
                <c:pt idx="3858">
                  <c:v>26</c:v>
                </c:pt>
                <c:pt idx="3859">
                  <c:v>25.7</c:v>
                </c:pt>
                <c:pt idx="3860">
                  <c:v>25.7</c:v>
                </c:pt>
                <c:pt idx="3861">
                  <c:v>25.9</c:v>
                </c:pt>
                <c:pt idx="3862">
                  <c:v>25.9</c:v>
                </c:pt>
                <c:pt idx="3863">
                  <c:v>25.9</c:v>
                </c:pt>
                <c:pt idx="3864">
                  <c:v>25.9</c:v>
                </c:pt>
                <c:pt idx="3865">
                  <c:v>25.8</c:v>
                </c:pt>
                <c:pt idx="3866">
                  <c:v>26</c:v>
                </c:pt>
                <c:pt idx="3867">
                  <c:v>26.1</c:v>
                </c:pt>
                <c:pt idx="3868">
                  <c:v>25.9</c:v>
                </c:pt>
                <c:pt idx="3869">
                  <c:v>26.2</c:v>
                </c:pt>
                <c:pt idx="3870">
                  <c:v>25.7</c:v>
                </c:pt>
                <c:pt idx="3871">
                  <c:v>25.9</c:v>
                </c:pt>
                <c:pt idx="3872">
                  <c:v>25.9</c:v>
                </c:pt>
                <c:pt idx="3873">
                  <c:v>26</c:v>
                </c:pt>
                <c:pt idx="3874">
                  <c:v>26.3</c:v>
                </c:pt>
                <c:pt idx="3875">
                  <c:v>26.3</c:v>
                </c:pt>
                <c:pt idx="3876">
                  <c:v>26.1</c:v>
                </c:pt>
                <c:pt idx="3877">
                  <c:v>26.1</c:v>
                </c:pt>
                <c:pt idx="3878">
                  <c:v>26.1</c:v>
                </c:pt>
                <c:pt idx="3879">
                  <c:v>26.2</c:v>
                </c:pt>
                <c:pt idx="3880">
                  <c:v>26.2</c:v>
                </c:pt>
                <c:pt idx="3881">
                  <c:v>26.4</c:v>
                </c:pt>
                <c:pt idx="3882">
                  <c:v>26.1</c:v>
                </c:pt>
                <c:pt idx="3883">
                  <c:v>26.3</c:v>
                </c:pt>
                <c:pt idx="3884">
                  <c:v>26.3</c:v>
                </c:pt>
                <c:pt idx="3885">
                  <c:v>26.5</c:v>
                </c:pt>
                <c:pt idx="3886">
                  <c:v>26.3</c:v>
                </c:pt>
                <c:pt idx="3887">
                  <c:v>26.4</c:v>
                </c:pt>
                <c:pt idx="3888">
                  <c:v>26.4</c:v>
                </c:pt>
                <c:pt idx="3889">
                  <c:v>26.5</c:v>
                </c:pt>
                <c:pt idx="3890">
                  <c:v>26.2</c:v>
                </c:pt>
                <c:pt idx="3891">
                  <c:v>26.3</c:v>
                </c:pt>
                <c:pt idx="3892">
                  <c:v>26.4</c:v>
                </c:pt>
                <c:pt idx="3893">
                  <c:v>26.5</c:v>
                </c:pt>
                <c:pt idx="3894">
                  <c:v>26.4</c:v>
                </c:pt>
                <c:pt idx="3895">
                  <c:v>26.4</c:v>
                </c:pt>
                <c:pt idx="3896">
                  <c:v>26.4</c:v>
                </c:pt>
                <c:pt idx="3897">
                  <c:v>26.3</c:v>
                </c:pt>
                <c:pt idx="3898">
                  <c:v>26.4</c:v>
                </c:pt>
                <c:pt idx="3899">
                  <c:v>26.8</c:v>
                </c:pt>
                <c:pt idx="3900">
                  <c:v>26.5</c:v>
                </c:pt>
                <c:pt idx="3901">
                  <c:v>26.4</c:v>
                </c:pt>
                <c:pt idx="3902">
                  <c:v>26.8</c:v>
                </c:pt>
                <c:pt idx="3903">
                  <c:v>26.4</c:v>
                </c:pt>
                <c:pt idx="3904">
                  <c:v>26.4</c:v>
                </c:pt>
                <c:pt idx="3905">
                  <c:v>26.4</c:v>
                </c:pt>
                <c:pt idx="3906">
                  <c:v>26.6</c:v>
                </c:pt>
                <c:pt idx="3907">
                  <c:v>26.6</c:v>
                </c:pt>
                <c:pt idx="3908">
                  <c:v>26.6</c:v>
                </c:pt>
                <c:pt idx="3909">
                  <c:v>26.6</c:v>
                </c:pt>
                <c:pt idx="3910">
                  <c:v>26.4</c:v>
                </c:pt>
                <c:pt idx="3911">
                  <c:v>26.4</c:v>
                </c:pt>
                <c:pt idx="3912">
                  <c:v>26.8</c:v>
                </c:pt>
                <c:pt idx="3913">
                  <c:v>26.7</c:v>
                </c:pt>
                <c:pt idx="3914">
                  <c:v>26.7</c:v>
                </c:pt>
                <c:pt idx="3915">
                  <c:v>26.8</c:v>
                </c:pt>
                <c:pt idx="3916">
                  <c:v>26.5</c:v>
                </c:pt>
                <c:pt idx="3917">
                  <c:v>26.5</c:v>
                </c:pt>
                <c:pt idx="3918">
                  <c:v>26.5</c:v>
                </c:pt>
                <c:pt idx="3919">
                  <c:v>26.6</c:v>
                </c:pt>
                <c:pt idx="3920">
                  <c:v>26.7</c:v>
                </c:pt>
                <c:pt idx="3921">
                  <c:v>26.9</c:v>
                </c:pt>
                <c:pt idx="3922">
                  <c:v>26.4</c:v>
                </c:pt>
                <c:pt idx="3923">
                  <c:v>26.2</c:v>
                </c:pt>
                <c:pt idx="3924">
                  <c:v>26.3</c:v>
                </c:pt>
                <c:pt idx="3925">
                  <c:v>26.4</c:v>
                </c:pt>
                <c:pt idx="3926">
                  <c:v>26.6</c:v>
                </c:pt>
                <c:pt idx="3927">
                  <c:v>26.7</c:v>
                </c:pt>
                <c:pt idx="3928">
                  <c:v>26.4</c:v>
                </c:pt>
                <c:pt idx="3929">
                  <c:v>26.3</c:v>
                </c:pt>
                <c:pt idx="3930">
                  <c:v>26.3</c:v>
                </c:pt>
                <c:pt idx="3931">
                  <c:v>26.2</c:v>
                </c:pt>
                <c:pt idx="3932">
                  <c:v>26.4</c:v>
                </c:pt>
                <c:pt idx="3933">
                  <c:v>26.3</c:v>
                </c:pt>
                <c:pt idx="3934">
                  <c:v>26.5</c:v>
                </c:pt>
                <c:pt idx="3935">
                  <c:v>26.6</c:v>
                </c:pt>
                <c:pt idx="3936">
                  <c:v>26.5</c:v>
                </c:pt>
                <c:pt idx="3937">
                  <c:v>26.3</c:v>
                </c:pt>
                <c:pt idx="3938">
                  <c:v>26.3</c:v>
                </c:pt>
                <c:pt idx="3939">
                  <c:v>26.3</c:v>
                </c:pt>
                <c:pt idx="3940">
                  <c:v>26.4</c:v>
                </c:pt>
                <c:pt idx="3941">
                  <c:v>26.4</c:v>
                </c:pt>
                <c:pt idx="3942">
                  <c:v>26.4</c:v>
                </c:pt>
                <c:pt idx="3943">
                  <c:v>26.4</c:v>
                </c:pt>
                <c:pt idx="3944">
                  <c:v>26.4</c:v>
                </c:pt>
                <c:pt idx="3945">
                  <c:v>26.5</c:v>
                </c:pt>
                <c:pt idx="3946">
                  <c:v>26.6</c:v>
                </c:pt>
                <c:pt idx="3947">
                  <c:v>26.3</c:v>
                </c:pt>
                <c:pt idx="3948">
                  <c:v>26.4</c:v>
                </c:pt>
                <c:pt idx="3949">
                  <c:v>26.4</c:v>
                </c:pt>
                <c:pt idx="3950">
                  <c:v>26.6</c:v>
                </c:pt>
                <c:pt idx="3951">
                  <c:v>26.4</c:v>
                </c:pt>
                <c:pt idx="3952">
                  <c:v>26.5</c:v>
                </c:pt>
                <c:pt idx="3953">
                  <c:v>26.3</c:v>
                </c:pt>
                <c:pt idx="3954">
                  <c:v>26.3</c:v>
                </c:pt>
                <c:pt idx="3955">
                  <c:v>26.4</c:v>
                </c:pt>
                <c:pt idx="3956">
                  <c:v>26.6</c:v>
                </c:pt>
                <c:pt idx="3957">
                  <c:v>26.5</c:v>
                </c:pt>
                <c:pt idx="3958">
                  <c:v>26.5</c:v>
                </c:pt>
                <c:pt idx="3959">
                  <c:v>26.6</c:v>
                </c:pt>
                <c:pt idx="3960">
                  <c:v>26.4</c:v>
                </c:pt>
                <c:pt idx="3961">
                  <c:v>26.6</c:v>
                </c:pt>
                <c:pt idx="3962">
                  <c:v>26.5</c:v>
                </c:pt>
                <c:pt idx="3963">
                  <c:v>26.5</c:v>
                </c:pt>
                <c:pt idx="3964">
                  <c:v>26.5</c:v>
                </c:pt>
                <c:pt idx="3965">
                  <c:v>26.4</c:v>
                </c:pt>
                <c:pt idx="3966">
                  <c:v>26.5</c:v>
                </c:pt>
                <c:pt idx="3967">
                  <c:v>26.7</c:v>
                </c:pt>
                <c:pt idx="3968">
                  <c:v>26.3</c:v>
                </c:pt>
                <c:pt idx="3969">
                  <c:v>26.4</c:v>
                </c:pt>
                <c:pt idx="3970">
                  <c:v>26.5</c:v>
                </c:pt>
                <c:pt idx="3971">
                  <c:v>26.5</c:v>
                </c:pt>
                <c:pt idx="3972">
                  <c:v>26.5</c:v>
                </c:pt>
                <c:pt idx="3973">
                  <c:v>26.3</c:v>
                </c:pt>
                <c:pt idx="3974">
                  <c:v>26.3</c:v>
                </c:pt>
                <c:pt idx="3975">
                  <c:v>26.5</c:v>
                </c:pt>
                <c:pt idx="3976">
                  <c:v>26.5</c:v>
                </c:pt>
                <c:pt idx="3977">
                  <c:v>26.4</c:v>
                </c:pt>
                <c:pt idx="3978">
                  <c:v>26.2</c:v>
                </c:pt>
                <c:pt idx="3979">
                  <c:v>26.3</c:v>
                </c:pt>
                <c:pt idx="3980">
                  <c:v>26.5</c:v>
                </c:pt>
                <c:pt idx="3981">
                  <c:v>26.3</c:v>
                </c:pt>
                <c:pt idx="3982">
                  <c:v>26.4</c:v>
                </c:pt>
                <c:pt idx="3983">
                  <c:v>26.3</c:v>
                </c:pt>
                <c:pt idx="3984">
                  <c:v>26.4</c:v>
                </c:pt>
                <c:pt idx="3985">
                  <c:v>26.5</c:v>
                </c:pt>
                <c:pt idx="3986">
                  <c:v>26.3</c:v>
                </c:pt>
                <c:pt idx="3987">
                  <c:v>26.3</c:v>
                </c:pt>
                <c:pt idx="3988">
                  <c:v>26.3</c:v>
                </c:pt>
                <c:pt idx="3989">
                  <c:v>26.5</c:v>
                </c:pt>
                <c:pt idx="3990">
                  <c:v>26.3</c:v>
                </c:pt>
                <c:pt idx="3991">
                  <c:v>26.3</c:v>
                </c:pt>
                <c:pt idx="3992">
                  <c:v>26</c:v>
                </c:pt>
                <c:pt idx="3993">
                  <c:v>26</c:v>
                </c:pt>
                <c:pt idx="3994">
                  <c:v>26.1</c:v>
                </c:pt>
                <c:pt idx="3995">
                  <c:v>26.2</c:v>
                </c:pt>
                <c:pt idx="3996">
                  <c:v>26.1</c:v>
                </c:pt>
                <c:pt idx="3997">
                  <c:v>26.3</c:v>
                </c:pt>
                <c:pt idx="3998">
                  <c:v>26.2</c:v>
                </c:pt>
                <c:pt idx="3999">
                  <c:v>26.2</c:v>
                </c:pt>
                <c:pt idx="4000">
                  <c:v>26.2</c:v>
                </c:pt>
                <c:pt idx="4001">
                  <c:v>26.1</c:v>
                </c:pt>
                <c:pt idx="4002">
                  <c:v>26.2</c:v>
                </c:pt>
                <c:pt idx="4003">
                  <c:v>26.1</c:v>
                </c:pt>
                <c:pt idx="4004">
                  <c:v>26.2</c:v>
                </c:pt>
                <c:pt idx="4005">
                  <c:v>25.9</c:v>
                </c:pt>
                <c:pt idx="4006">
                  <c:v>25.9</c:v>
                </c:pt>
                <c:pt idx="4007">
                  <c:v>26.1</c:v>
                </c:pt>
                <c:pt idx="4008">
                  <c:v>25.9</c:v>
                </c:pt>
                <c:pt idx="4009">
                  <c:v>26.1</c:v>
                </c:pt>
                <c:pt idx="4010">
                  <c:v>26.1</c:v>
                </c:pt>
                <c:pt idx="4011">
                  <c:v>26.2</c:v>
                </c:pt>
                <c:pt idx="4012">
                  <c:v>26.3</c:v>
                </c:pt>
                <c:pt idx="4013">
                  <c:v>26.3</c:v>
                </c:pt>
                <c:pt idx="4014">
                  <c:v>25.8</c:v>
                </c:pt>
                <c:pt idx="4015">
                  <c:v>26.1</c:v>
                </c:pt>
                <c:pt idx="4016">
                  <c:v>26.2</c:v>
                </c:pt>
                <c:pt idx="4017">
                  <c:v>26.3</c:v>
                </c:pt>
                <c:pt idx="4018">
                  <c:v>26</c:v>
                </c:pt>
                <c:pt idx="4019">
                  <c:v>26</c:v>
                </c:pt>
                <c:pt idx="4020">
                  <c:v>25.7</c:v>
                </c:pt>
                <c:pt idx="4021">
                  <c:v>25.8</c:v>
                </c:pt>
                <c:pt idx="4022">
                  <c:v>25.9</c:v>
                </c:pt>
                <c:pt idx="4023">
                  <c:v>25.7</c:v>
                </c:pt>
                <c:pt idx="4024">
                  <c:v>25.8</c:v>
                </c:pt>
                <c:pt idx="4025">
                  <c:v>25.9</c:v>
                </c:pt>
                <c:pt idx="4026">
                  <c:v>25.8</c:v>
                </c:pt>
                <c:pt idx="4027">
                  <c:v>26</c:v>
                </c:pt>
                <c:pt idx="4028">
                  <c:v>26</c:v>
                </c:pt>
                <c:pt idx="4029">
                  <c:v>26.2</c:v>
                </c:pt>
                <c:pt idx="4030">
                  <c:v>25.9</c:v>
                </c:pt>
                <c:pt idx="4031">
                  <c:v>26.1</c:v>
                </c:pt>
                <c:pt idx="4032">
                  <c:v>26.1</c:v>
                </c:pt>
                <c:pt idx="4033">
                  <c:v>26.2</c:v>
                </c:pt>
                <c:pt idx="4034">
                  <c:v>25.9</c:v>
                </c:pt>
                <c:pt idx="4035">
                  <c:v>26.1</c:v>
                </c:pt>
                <c:pt idx="4036">
                  <c:v>26.1</c:v>
                </c:pt>
                <c:pt idx="4037">
                  <c:v>26.2</c:v>
                </c:pt>
                <c:pt idx="4038">
                  <c:v>25.8</c:v>
                </c:pt>
                <c:pt idx="4039">
                  <c:v>26</c:v>
                </c:pt>
                <c:pt idx="4040">
                  <c:v>25.8</c:v>
                </c:pt>
                <c:pt idx="4041">
                  <c:v>25.8</c:v>
                </c:pt>
                <c:pt idx="4042">
                  <c:v>26.2</c:v>
                </c:pt>
                <c:pt idx="4043">
                  <c:v>26.1</c:v>
                </c:pt>
                <c:pt idx="4044">
                  <c:v>25.9</c:v>
                </c:pt>
                <c:pt idx="4045">
                  <c:v>25.8</c:v>
                </c:pt>
                <c:pt idx="4046">
                  <c:v>25.9</c:v>
                </c:pt>
                <c:pt idx="4047">
                  <c:v>25.8</c:v>
                </c:pt>
                <c:pt idx="4048">
                  <c:v>25.9</c:v>
                </c:pt>
                <c:pt idx="4049">
                  <c:v>25.9</c:v>
                </c:pt>
                <c:pt idx="4050">
                  <c:v>26</c:v>
                </c:pt>
                <c:pt idx="4051">
                  <c:v>26</c:v>
                </c:pt>
                <c:pt idx="4052">
                  <c:v>25.8</c:v>
                </c:pt>
                <c:pt idx="4053">
                  <c:v>25.8</c:v>
                </c:pt>
                <c:pt idx="4054">
                  <c:v>25.6</c:v>
                </c:pt>
                <c:pt idx="4055">
                  <c:v>25.8</c:v>
                </c:pt>
                <c:pt idx="4056">
                  <c:v>25.7</c:v>
                </c:pt>
                <c:pt idx="4057">
                  <c:v>25.6</c:v>
                </c:pt>
                <c:pt idx="4058">
                  <c:v>25.8</c:v>
                </c:pt>
                <c:pt idx="4059">
                  <c:v>26.2</c:v>
                </c:pt>
                <c:pt idx="4060">
                  <c:v>25.7</c:v>
                </c:pt>
                <c:pt idx="4061">
                  <c:v>25.8</c:v>
                </c:pt>
                <c:pt idx="4062">
                  <c:v>25.9</c:v>
                </c:pt>
                <c:pt idx="4063">
                  <c:v>25.8</c:v>
                </c:pt>
                <c:pt idx="4064">
                  <c:v>25.9</c:v>
                </c:pt>
                <c:pt idx="4065">
                  <c:v>26.2</c:v>
                </c:pt>
                <c:pt idx="4066">
                  <c:v>26.1</c:v>
                </c:pt>
                <c:pt idx="4067">
                  <c:v>25.8</c:v>
                </c:pt>
                <c:pt idx="4068">
                  <c:v>25.7</c:v>
                </c:pt>
                <c:pt idx="4069">
                  <c:v>25.8</c:v>
                </c:pt>
                <c:pt idx="4070">
                  <c:v>25.8</c:v>
                </c:pt>
                <c:pt idx="4071">
                  <c:v>25.9</c:v>
                </c:pt>
                <c:pt idx="4072">
                  <c:v>25.8</c:v>
                </c:pt>
                <c:pt idx="4073">
                  <c:v>25.9</c:v>
                </c:pt>
                <c:pt idx="4074">
                  <c:v>26.2</c:v>
                </c:pt>
                <c:pt idx="4075">
                  <c:v>26.1</c:v>
                </c:pt>
                <c:pt idx="4076">
                  <c:v>26</c:v>
                </c:pt>
                <c:pt idx="4077">
                  <c:v>25.6</c:v>
                </c:pt>
                <c:pt idx="4078">
                  <c:v>25.8</c:v>
                </c:pt>
                <c:pt idx="4079">
                  <c:v>25.8</c:v>
                </c:pt>
                <c:pt idx="4080">
                  <c:v>25.8</c:v>
                </c:pt>
                <c:pt idx="4081">
                  <c:v>26</c:v>
                </c:pt>
                <c:pt idx="4082">
                  <c:v>25.8</c:v>
                </c:pt>
                <c:pt idx="4083">
                  <c:v>25.7</c:v>
                </c:pt>
                <c:pt idx="4084">
                  <c:v>25.9</c:v>
                </c:pt>
                <c:pt idx="4085">
                  <c:v>25.8</c:v>
                </c:pt>
                <c:pt idx="4086">
                  <c:v>25.8</c:v>
                </c:pt>
                <c:pt idx="4087">
                  <c:v>25.8</c:v>
                </c:pt>
                <c:pt idx="4088">
                  <c:v>25.5</c:v>
                </c:pt>
                <c:pt idx="4089">
                  <c:v>25.7</c:v>
                </c:pt>
                <c:pt idx="4090">
                  <c:v>25.8</c:v>
                </c:pt>
                <c:pt idx="4091">
                  <c:v>25.6</c:v>
                </c:pt>
                <c:pt idx="4092">
                  <c:v>25.6</c:v>
                </c:pt>
                <c:pt idx="4093">
                  <c:v>25.6</c:v>
                </c:pt>
                <c:pt idx="4094">
                  <c:v>25.8</c:v>
                </c:pt>
                <c:pt idx="4095">
                  <c:v>25.5</c:v>
                </c:pt>
                <c:pt idx="4096">
                  <c:v>25.5</c:v>
                </c:pt>
                <c:pt idx="4097">
                  <c:v>25.7</c:v>
                </c:pt>
                <c:pt idx="4098">
                  <c:v>25.5</c:v>
                </c:pt>
                <c:pt idx="4099">
                  <c:v>25.5</c:v>
                </c:pt>
                <c:pt idx="4100">
                  <c:v>25.7</c:v>
                </c:pt>
                <c:pt idx="4101">
                  <c:v>25.5</c:v>
                </c:pt>
                <c:pt idx="4102">
                  <c:v>25.7</c:v>
                </c:pt>
                <c:pt idx="4103">
                  <c:v>25.6</c:v>
                </c:pt>
                <c:pt idx="4104">
                  <c:v>25.5</c:v>
                </c:pt>
                <c:pt idx="4105">
                  <c:v>25.5</c:v>
                </c:pt>
                <c:pt idx="4106">
                  <c:v>25.7</c:v>
                </c:pt>
                <c:pt idx="4107">
                  <c:v>25.5</c:v>
                </c:pt>
                <c:pt idx="4108">
                  <c:v>25.3</c:v>
                </c:pt>
                <c:pt idx="4109">
                  <c:v>25.8</c:v>
                </c:pt>
                <c:pt idx="4110">
                  <c:v>25.6</c:v>
                </c:pt>
                <c:pt idx="4111">
                  <c:v>25.6</c:v>
                </c:pt>
                <c:pt idx="4112">
                  <c:v>25.3</c:v>
                </c:pt>
                <c:pt idx="4113">
                  <c:v>25.7</c:v>
                </c:pt>
                <c:pt idx="4114">
                  <c:v>25.6</c:v>
                </c:pt>
                <c:pt idx="4115">
                  <c:v>25.5</c:v>
                </c:pt>
                <c:pt idx="4116">
                  <c:v>25.7</c:v>
                </c:pt>
                <c:pt idx="4117">
                  <c:v>25.5</c:v>
                </c:pt>
                <c:pt idx="4118">
                  <c:v>25.2</c:v>
                </c:pt>
                <c:pt idx="4119">
                  <c:v>25.6</c:v>
                </c:pt>
                <c:pt idx="4120">
                  <c:v>25.3</c:v>
                </c:pt>
                <c:pt idx="4121">
                  <c:v>25.5</c:v>
                </c:pt>
                <c:pt idx="4122">
                  <c:v>25.6</c:v>
                </c:pt>
                <c:pt idx="4123">
                  <c:v>25.6</c:v>
                </c:pt>
                <c:pt idx="4124">
                  <c:v>25.8</c:v>
                </c:pt>
                <c:pt idx="4125">
                  <c:v>25.7</c:v>
                </c:pt>
                <c:pt idx="4126">
                  <c:v>25.9</c:v>
                </c:pt>
                <c:pt idx="4127">
                  <c:v>25.5</c:v>
                </c:pt>
                <c:pt idx="4128">
                  <c:v>25.8</c:v>
                </c:pt>
                <c:pt idx="4129">
                  <c:v>25.7</c:v>
                </c:pt>
                <c:pt idx="4130">
                  <c:v>25.5</c:v>
                </c:pt>
                <c:pt idx="4131">
                  <c:v>25.7</c:v>
                </c:pt>
                <c:pt idx="4132">
                  <c:v>25.7</c:v>
                </c:pt>
                <c:pt idx="4133">
                  <c:v>25.7</c:v>
                </c:pt>
                <c:pt idx="4134">
                  <c:v>25.6</c:v>
                </c:pt>
                <c:pt idx="4135">
                  <c:v>25.8</c:v>
                </c:pt>
                <c:pt idx="4136">
                  <c:v>25.8</c:v>
                </c:pt>
                <c:pt idx="4137">
                  <c:v>25.5</c:v>
                </c:pt>
                <c:pt idx="4138">
                  <c:v>25.5</c:v>
                </c:pt>
                <c:pt idx="4139">
                  <c:v>25.5</c:v>
                </c:pt>
                <c:pt idx="4140">
                  <c:v>25.5</c:v>
                </c:pt>
                <c:pt idx="4141">
                  <c:v>25.5</c:v>
                </c:pt>
                <c:pt idx="4142">
                  <c:v>25.7</c:v>
                </c:pt>
                <c:pt idx="4143">
                  <c:v>25.7</c:v>
                </c:pt>
                <c:pt idx="4144">
                  <c:v>25.8</c:v>
                </c:pt>
                <c:pt idx="4145">
                  <c:v>25.6</c:v>
                </c:pt>
                <c:pt idx="4146">
                  <c:v>25.7</c:v>
                </c:pt>
                <c:pt idx="4147">
                  <c:v>25.4</c:v>
                </c:pt>
                <c:pt idx="4148">
                  <c:v>25.5</c:v>
                </c:pt>
                <c:pt idx="4149">
                  <c:v>25.6</c:v>
                </c:pt>
                <c:pt idx="4150">
                  <c:v>25.6</c:v>
                </c:pt>
                <c:pt idx="4151">
                  <c:v>25.8</c:v>
                </c:pt>
                <c:pt idx="4152">
                  <c:v>25.7</c:v>
                </c:pt>
                <c:pt idx="4153">
                  <c:v>25.7</c:v>
                </c:pt>
                <c:pt idx="4154">
                  <c:v>25.6</c:v>
                </c:pt>
                <c:pt idx="4155">
                  <c:v>25.7</c:v>
                </c:pt>
                <c:pt idx="4156">
                  <c:v>25.5</c:v>
                </c:pt>
                <c:pt idx="4157">
                  <c:v>26</c:v>
                </c:pt>
                <c:pt idx="4158">
                  <c:v>25.8</c:v>
                </c:pt>
                <c:pt idx="4159">
                  <c:v>25.6</c:v>
                </c:pt>
                <c:pt idx="4160">
                  <c:v>25.6</c:v>
                </c:pt>
                <c:pt idx="4161">
                  <c:v>25.7</c:v>
                </c:pt>
                <c:pt idx="4162">
                  <c:v>25.7</c:v>
                </c:pt>
                <c:pt idx="4163">
                  <c:v>25.6</c:v>
                </c:pt>
                <c:pt idx="4164">
                  <c:v>25.8</c:v>
                </c:pt>
                <c:pt idx="4165">
                  <c:v>25.8</c:v>
                </c:pt>
                <c:pt idx="4166">
                  <c:v>26</c:v>
                </c:pt>
                <c:pt idx="4167">
                  <c:v>25.5</c:v>
                </c:pt>
                <c:pt idx="4168">
                  <c:v>25.8</c:v>
                </c:pt>
                <c:pt idx="4169">
                  <c:v>25.6</c:v>
                </c:pt>
                <c:pt idx="4170">
                  <c:v>25.7</c:v>
                </c:pt>
                <c:pt idx="4171">
                  <c:v>25.9</c:v>
                </c:pt>
                <c:pt idx="4172">
                  <c:v>25.7</c:v>
                </c:pt>
                <c:pt idx="4173">
                  <c:v>25.8</c:v>
                </c:pt>
                <c:pt idx="4174">
                  <c:v>25.6</c:v>
                </c:pt>
                <c:pt idx="4175">
                  <c:v>25.7</c:v>
                </c:pt>
                <c:pt idx="4176">
                  <c:v>25.9</c:v>
                </c:pt>
                <c:pt idx="4177">
                  <c:v>25.8</c:v>
                </c:pt>
                <c:pt idx="4178">
                  <c:v>25.5</c:v>
                </c:pt>
                <c:pt idx="4179">
                  <c:v>25.8</c:v>
                </c:pt>
                <c:pt idx="4180">
                  <c:v>25.5</c:v>
                </c:pt>
                <c:pt idx="4181">
                  <c:v>25.5</c:v>
                </c:pt>
                <c:pt idx="4182">
                  <c:v>25.5</c:v>
                </c:pt>
                <c:pt idx="4183">
                  <c:v>25.6</c:v>
                </c:pt>
                <c:pt idx="4184">
                  <c:v>26</c:v>
                </c:pt>
                <c:pt idx="4185">
                  <c:v>25.3</c:v>
                </c:pt>
                <c:pt idx="4186">
                  <c:v>25.6</c:v>
                </c:pt>
                <c:pt idx="4187">
                  <c:v>25.7</c:v>
                </c:pt>
                <c:pt idx="4188">
                  <c:v>25.5</c:v>
                </c:pt>
                <c:pt idx="4189">
                  <c:v>25.4</c:v>
                </c:pt>
                <c:pt idx="4190">
                  <c:v>25.6</c:v>
                </c:pt>
                <c:pt idx="4191">
                  <c:v>25.5</c:v>
                </c:pt>
                <c:pt idx="4192">
                  <c:v>25.7</c:v>
                </c:pt>
                <c:pt idx="4193">
                  <c:v>25.7</c:v>
                </c:pt>
                <c:pt idx="4194">
                  <c:v>25.7</c:v>
                </c:pt>
                <c:pt idx="4195">
                  <c:v>25.4</c:v>
                </c:pt>
                <c:pt idx="4196">
                  <c:v>25.7</c:v>
                </c:pt>
                <c:pt idx="4197">
                  <c:v>25.8</c:v>
                </c:pt>
                <c:pt idx="4198">
                  <c:v>25.9</c:v>
                </c:pt>
                <c:pt idx="4199">
                  <c:v>25.7</c:v>
                </c:pt>
                <c:pt idx="4200">
                  <c:v>25.8</c:v>
                </c:pt>
                <c:pt idx="4201">
                  <c:v>25.8</c:v>
                </c:pt>
                <c:pt idx="4202">
                  <c:v>25.8</c:v>
                </c:pt>
                <c:pt idx="4203">
                  <c:v>25.8</c:v>
                </c:pt>
                <c:pt idx="4204">
                  <c:v>25.6</c:v>
                </c:pt>
                <c:pt idx="4205">
                  <c:v>25.7</c:v>
                </c:pt>
                <c:pt idx="4206">
                  <c:v>25.8</c:v>
                </c:pt>
                <c:pt idx="4207">
                  <c:v>26.1</c:v>
                </c:pt>
                <c:pt idx="4208">
                  <c:v>25.9</c:v>
                </c:pt>
                <c:pt idx="4209">
                  <c:v>26.2</c:v>
                </c:pt>
                <c:pt idx="4210">
                  <c:v>25.6</c:v>
                </c:pt>
                <c:pt idx="4211">
                  <c:v>25.6</c:v>
                </c:pt>
                <c:pt idx="4212">
                  <c:v>25.7</c:v>
                </c:pt>
                <c:pt idx="4213">
                  <c:v>25.7</c:v>
                </c:pt>
                <c:pt idx="4214">
                  <c:v>25.7</c:v>
                </c:pt>
                <c:pt idx="4215">
                  <c:v>26.2</c:v>
                </c:pt>
                <c:pt idx="4216">
                  <c:v>25.9</c:v>
                </c:pt>
                <c:pt idx="4217">
                  <c:v>25.8</c:v>
                </c:pt>
                <c:pt idx="4218">
                  <c:v>25.9</c:v>
                </c:pt>
                <c:pt idx="4219">
                  <c:v>26</c:v>
                </c:pt>
                <c:pt idx="4220">
                  <c:v>26</c:v>
                </c:pt>
                <c:pt idx="4221">
                  <c:v>25.9</c:v>
                </c:pt>
                <c:pt idx="4222">
                  <c:v>26</c:v>
                </c:pt>
                <c:pt idx="4223">
                  <c:v>26</c:v>
                </c:pt>
                <c:pt idx="4224">
                  <c:v>25.8</c:v>
                </c:pt>
                <c:pt idx="4225">
                  <c:v>26</c:v>
                </c:pt>
                <c:pt idx="4226">
                  <c:v>26.1</c:v>
                </c:pt>
                <c:pt idx="4227">
                  <c:v>26</c:v>
                </c:pt>
                <c:pt idx="4228">
                  <c:v>25.8</c:v>
                </c:pt>
                <c:pt idx="4229">
                  <c:v>25.7</c:v>
                </c:pt>
                <c:pt idx="4230">
                  <c:v>25.9</c:v>
                </c:pt>
                <c:pt idx="4231">
                  <c:v>25.7</c:v>
                </c:pt>
                <c:pt idx="4232">
                  <c:v>25.8</c:v>
                </c:pt>
                <c:pt idx="4233">
                  <c:v>26.2</c:v>
                </c:pt>
                <c:pt idx="4234">
                  <c:v>25.9</c:v>
                </c:pt>
                <c:pt idx="4235">
                  <c:v>25.5</c:v>
                </c:pt>
                <c:pt idx="4236">
                  <c:v>25.8</c:v>
                </c:pt>
                <c:pt idx="4237">
                  <c:v>25.8</c:v>
                </c:pt>
                <c:pt idx="4238">
                  <c:v>25.9</c:v>
                </c:pt>
                <c:pt idx="4239">
                  <c:v>25.8</c:v>
                </c:pt>
                <c:pt idx="4240">
                  <c:v>25.6</c:v>
                </c:pt>
                <c:pt idx="4241">
                  <c:v>26</c:v>
                </c:pt>
                <c:pt idx="4242">
                  <c:v>25.9</c:v>
                </c:pt>
                <c:pt idx="4243">
                  <c:v>25.9</c:v>
                </c:pt>
                <c:pt idx="4244">
                  <c:v>25.6</c:v>
                </c:pt>
                <c:pt idx="4245">
                  <c:v>25.8</c:v>
                </c:pt>
                <c:pt idx="4246">
                  <c:v>25.7</c:v>
                </c:pt>
                <c:pt idx="4247">
                  <c:v>25.8</c:v>
                </c:pt>
                <c:pt idx="4248">
                  <c:v>25.9</c:v>
                </c:pt>
                <c:pt idx="4249">
                  <c:v>26</c:v>
                </c:pt>
                <c:pt idx="4250">
                  <c:v>26</c:v>
                </c:pt>
                <c:pt idx="4251">
                  <c:v>26</c:v>
                </c:pt>
                <c:pt idx="4252">
                  <c:v>25.7</c:v>
                </c:pt>
                <c:pt idx="4253">
                  <c:v>25.6</c:v>
                </c:pt>
                <c:pt idx="4254">
                  <c:v>25.7</c:v>
                </c:pt>
                <c:pt idx="4255">
                  <c:v>25.8</c:v>
                </c:pt>
                <c:pt idx="4256">
                  <c:v>25.9</c:v>
                </c:pt>
                <c:pt idx="4257">
                  <c:v>25.9</c:v>
                </c:pt>
                <c:pt idx="4258">
                  <c:v>25.8</c:v>
                </c:pt>
                <c:pt idx="4259">
                  <c:v>25.7</c:v>
                </c:pt>
                <c:pt idx="4260">
                  <c:v>25.9</c:v>
                </c:pt>
                <c:pt idx="4261">
                  <c:v>26</c:v>
                </c:pt>
                <c:pt idx="4262">
                  <c:v>26.2</c:v>
                </c:pt>
                <c:pt idx="4263">
                  <c:v>25.9</c:v>
                </c:pt>
                <c:pt idx="4264">
                  <c:v>26</c:v>
                </c:pt>
                <c:pt idx="4265">
                  <c:v>26.1</c:v>
                </c:pt>
                <c:pt idx="4266">
                  <c:v>25.9</c:v>
                </c:pt>
                <c:pt idx="4267">
                  <c:v>26.1</c:v>
                </c:pt>
                <c:pt idx="4268">
                  <c:v>25.9</c:v>
                </c:pt>
                <c:pt idx="4269">
                  <c:v>25.6</c:v>
                </c:pt>
                <c:pt idx="4270">
                  <c:v>25.9</c:v>
                </c:pt>
                <c:pt idx="4271">
                  <c:v>25.8</c:v>
                </c:pt>
                <c:pt idx="4272">
                  <c:v>26.1</c:v>
                </c:pt>
                <c:pt idx="4273">
                  <c:v>25.9</c:v>
                </c:pt>
                <c:pt idx="4274">
                  <c:v>25.9</c:v>
                </c:pt>
                <c:pt idx="4275">
                  <c:v>26.1</c:v>
                </c:pt>
                <c:pt idx="4276">
                  <c:v>26.1</c:v>
                </c:pt>
                <c:pt idx="4277">
                  <c:v>25.9</c:v>
                </c:pt>
                <c:pt idx="4278">
                  <c:v>26</c:v>
                </c:pt>
                <c:pt idx="4279">
                  <c:v>25.9</c:v>
                </c:pt>
                <c:pt idx="4280">
                  <c:v>25.9</c:v>
                </c:pt>
                <c:pt idx="4281">
                  <c:v>25.9</c:v>
                </c:pt>
                <c:pt idx="4282">
                  <c:v>25.5</c:v>
                </c:pt>
                <c:pt idx="4283">
                  <c:v>26.3</c:v>
                </c:pt>
                <c:pt idx="4284">
                  <c:v>26.1</c:v>
                </c:pt>
                <c:pt idx="4285">
                  <c:v>25.9</c:v>
                </c:pt>
                <c:pt idx="4286">
                  <c:v>25.9</c:v>
                </c:pt>
                <c:pt idx="4287">
                  <c:v>26</c:v>
                </c:pt>
                <c:pt idx="4288">
                  <c:v>26.3</c:v>
                </c:pt>
                <c:pt idx="4289">
                  <c:v>26.1</c:v>
                </c:pt>
                <c:pt idx="4290">
                  <c:v>26.1</c:v>
                </c:pt>
                <c:pt idx="4291">
                  <c:v>26.2</c:v>
                </c:pt>
                <c:pt idx="4292">
                  <c:v>26.3</c:v>
                </c:pt>
                <c:pt idx="4293">
                  <c:v>26</c:v>
                </c:pt>
                <c:pt idx="4294">
                  <c:v>25.7</c:v>
                </c:pt>
                <c:pt idx="4295">
                  <c:v>25.8</c:v>
                </c:pt>
                <c:pt idx="4296">
                  <c:v>26</c:v>
                </c:pt>
                <c:pt idx="4297">
                  <c:v>26.2</c:v>
                </c:pt>
                <c:pt idx="4298">
                  <c:v>26</c:v>
                </c:pt>
                <c:pt idx="4299">
                  <c:v>25.9</c:v>
                </c:pt>
                <c:pt idx="4300">
                  <c:v>26</c:v>
                </c:pt>
                <c:pt idx="4301">
                  <c:v>25.9</c:v>
                </c:pt>
                <c:pt idx="4302">
                  <c:v>26.2</c:v>
                </c:pt>
                <c:pt idx="4303">
                  <c:v>26</c:v>
                </c:pt>
                <c:pt idx="4304">
                  <c:v>25.8</c:v>
                </c:pt>
                <c:pt idx="4305">
                  <c:v>26.1</c:v>
                </c:pt>
                <c:pt idx="4306">
                  <c:v>25.9</c:v>
                </c:pt>
                <c:pt idx="4307">
                  <c:v>25.8</c:v>
                </c:pt>
                <c:pt idx="4308">
                  <c:v>25.8</c:v>
                </c:pt>
                <c:pt idx="4309">
                  <c:v>25.8</c:v>
                </c:pt>
                <c:pt idx="4310">
                  <c:v>25.9</c:v>
                </c:pt>
                <c:pt idx="4311">
                  <c:v>25.7</c:v>
                </c:pt>
                <c:pt idx="4312">
                  <c:v>25.8</c:v>
                </c:pt>
                <c:pt idx="4313">
                  <c:v>26</c:v>
                </c:pt>
                <c:pt idx="4314">
                  <c:v>25.7</c:v>
                </c:pt>
                <c:pt idx="4315">
                  <c:v>26</c:v>
                </c:pt>
                <c:pt idx="4316">
                  <c:v>25.9</c:v>
                </c:pt>
                <c:pt idx="4317">
                  <c:v>25.9</c:v>
                </c:pt>
                <c:pt idx="4318">
                  <c:v>25.9</c:v>
                </c:pt>
                <c:pt idx="4319">
                  <c:v>26.1</c:v>
                </c:pt>
                <c:pt idx="4320">
                  <c:v>26</c:v>
                </c:pt>
                <c:pt idx="4321">
                  <c:v>25.9</c:v>
                </c:pt>
                <c:pt idx="4322">
                  <c:v>26.1</c:v>
                </c:pt>
                <c:pt idx="4323">
                  <c:v>26</c:v>
                </c:pt>
                <c:pt idx="4324">
                  <c:v>25.8</c:v>
                </c:pt>
                <c:pt idx="4325">
                  <c:v>25.7</c:v>
                </c:pt>
                <c:pt idx="4326">
                  <c:v>26.1</c:v>
                </c:pt>
                <c:pt idx="4327">
                  <c:v>26</c:v>
                </c:pt>
                <c:pt idx="4328">
                  <c:v>26</c:v>
                </c:pt>
                <c:pt idx="4329">
                  <c:v>26</c:v>
                </c:pt>
                <c:pt idx="4330">
                  <c:v>26</c:v>
                </c:pt>
                <c:pt idx="4331">
                  <c:v>26</c:v>
                </c:pt>
                <c:pt idx="4332">
                  <c:v>26.1</c:v>
                </c:pt>
                <c:pt idx="4333">
                  <c:v>25.9</c:v>
                </c:pt>
                <c:pt idx="4334">
                  <c:v>25.8</c:v>
                </c:pt>
                <c:pt idx="4335">
                  <c:v>25.9</c:v>
                </c:pt>
                <c:pt idx="4336">
                  <c:v>26</c:v>
                </c:pt>
                <c:pt idx="4337">
                  <c:v>25.8</c:v>
                </c:pt>
                <c:pt idx="4338">
                  <c:v>25.9</c:v>
                </c:pt>
                <c:pt idx="4339">
                  <c:v>25.7</c:v>
                </c:pt>
                <c:pt idx="4340">
                  <c:v>25.9</c:v>
                </c:pt>
                <c:pt idx="4341">
                  <c:v>25.9</c:v>
                </c:pt>
                <c:pt idx="4342">
                  <c:v>26</c:v>
                </c:pt>
                <c:pt idx="4343">
                  <c:v>25.8</c:v>
                </c:pt>
                <c:pt idx="4344">
                  <c:v>25.9</c:v>
                </c:pt>
                <c:pt idx="4345">
                  <c:v>25.8</c:v>
                </c:pt>
                <c:pt idx="4346">
                  <c:v>25.9</c:v>
                </c:pt>
                <c:pt idx="4347">
                  <c:v>26</c:v>
                </c:pt>
                <c:pt idx="4348">
                  <c:v>26</c:v>
                </c:pt>
                <c:pt idx="4349">
                  <c:v>26</c:v>
                </c:pt>
                <c:pt idx="4350">
                  <c:v>26.1</c:v>
                </c:pt>
                <c:pt idx="4351">
                  <c:v>25.9</c:v>
                </c:pt>
                <c:pt idx="4352">
                  <c:v>26</c:v>
                </c:pt>
                <c:pt idx="4353">
                  <c:v>25.8</c:v>
                </c:pt>
                <c:pt idx="4354">
                  <c:v>25.8</c:v>
                </c:pt>
                <c:pt idx="4355">
                  <c:v>25.9</c:v>
                </c:pt>
                <c:pt idx="4356">
                  <c:v>26.1</c:v>
                </c:pt>
                <c:pt idx="4357">
                  <c:v>26.3</c:v>
                </c:pt>
                <c:pt idx="4358">
                  <c:v>25.8</c:v>
                </c:pt>
                <c:pt idx="4359">
                  <c:v>26.1</c:v>
                </c:pt>
                <c:pt idx="4360">
                  <c:v>25.9</c:v>
                </c:pt>
                <c:pt idx="4361">
                  <c:v>26</c:v>
                </c:pt>
                <c:pt idx="4362">
                  <c:v>25.9</c:v>
                </c:pt>
                <c:pt idx="4363">
                  <c:v>26</c:v>
                </c:pt>
                <c:pt idx="4364">
                  <c:v>26</c:v>
                </c:pt>
                <c:pt idx="4365">
                  <c:v>26.1</c:v>
                </c:pt>
                <c:pt idx="4366">
                  <c:v>25.9</c:v>
                </c:pt>
                <c:pt idx="4367">
                  <c:v>26</c:v>
                </c:pt>
                <c:pt idx="4368">
                  <c:v>25.9</c:v>
                </c:pt>
                <c:pt idx="4369">
                  <c:v>26.1</c:v>
                </c:pt>
                <c:pt idx="4370">
                  <c:v>26.1</c:v>
                </c:pt>
                <c:pt idx="4371">
                  <c:v>26.2</c:v>
                </c:pt>
                <c:pt idx="4372">
                  <c:v>26.1</c:v>
                </c:pt>
                <c:pt idx="4373">
                  <c:v>26</c:v>
                </c:pt>
                <c:pt idx="4374">
                  <c:v>26</c:v>
                </c:pt>
                <c:pt idx="4375">
                  <c:v>26</c:v>
                </c:pt>
                <c:pt idx="4376">
                  <c:v>26.2</c:v>
                </c:pt>
                <c:pt idx="4377">
                  <c:v>26.1</c:v>
                </c:pt>
                <c:pt idx="4378">
                  <c:v>26.1</c:v>
                </c:pt>
                <c:pt idx="4379">
                  <c:v>26.1</c:v>
                </c:pt>
                <c:pt idx="4380">
                  <c:v>26.2</c:v>
                </c:pt>
                <c:pt idx="4381">
                  <c:v>26.2</c:v>
                </c:pt>
                <c:pt idx="4382">
                  <c:v>26.1</c:v>
                </c:pt>
                <c:pt idx="4383">
                  <c:v>26.2</c:v>
                </c:pt>
                <c:pt idx="4384">
                  <c:v>26.2</c:v>
                </c:pt>
                <c:pt idx="4385">
                  <c:v>26.2</c:v>
                </c:pt>
                <c:pt idx="4386">
                  <c:v>26</c:v>
                </c:pt>
                <c:pt idx="4387">
                  <c:v>26.4</c:v>
                </c:pt>
                <c:pt idx="4388">
                  <c:v>26.4</c:v>
                </c:pt>
                <c:pt idx="4389">
                  <c:v>26.4</c:v>
                </c:pt>
                <c:pt idx="4390">
                  <c:v>26.4</c:v>
                </c:pt>
                <c:pt idx="4391">
                  <c:v>26.3</c:v>
                </c:pt>
                <c:pt idx="4392">
                  <c:v>26.1</c:v>
                </c:pt>
                <c:pt idx="4393">
                  <c:v>26.3</c:v>
                </c:pt>
                <c:pt idx="4394">
                  <c:v>26.6</c:v>
                </c:pt>
                <c:pt idx="4395">
                  <c:v>26.4</c:v>
                </c:pt>
                <c:pt idx="4396">
                  <c:v>26.3</c:v>
                </c:pt>
                <c:pt idx="4397">
                  <c:v>26</c:v>
                </c:pt>
                <c:pt idx="4398">
                  <c:v>26.2</c:v>
                </c:pt>
                <c:pt idx="4399">
                  <c:v>26.1</c:v>
                </c:pt>
                <c:pt idx="4400">
                  <c:v>26.4</c:v>
                </c:pt>
                <c:pt idx="4401">
                  <c:v>26.3</c:v>
                </c:pt>
                <c:pt idx="4402">
                  <c:v>26.3</c:v>
                </c:pt>
                <c:pt idx="4403">
                  <c:v>26.4</c:v>
                </c:pt>
                <c:pt idx="4404">
                  <c:v>26.3</c:v>
                </c:pt>
                <c:pt idx="4405">
                  <c:v>26.3</c:v>
                </c:pt>
                <c:pt idx="4406">
                  <c:v>26.2</c:v>
                </c:pt>
                <c:pt idx="4407">
                  <c:v>26.3</c:v>
                </c:pt>
                <c:pt idx="4408">
                  <c:v>26.6</c:v>
                </c:pt>
                <c:pt idx="4409">
                  <c:v>26.7</c:v>
                </c:pt>
                <c:pt idx="4410">
                  <c:v>26.6</c:v>
                </c:pt>
                <c:pt idx="4411">
                  <c:v>26.5</c:v>
                </c:pt>
                <c:pt idx="4412">
                  <c:v>26.3</c:v>
                </c:pt>
                <c:pt idx="4413">
                  <c:v>26.3</c:v>
                </c:pt>
                <c:pt idx="4414">
                  <c:v>26.2</c:v>
                </c:pt>
                <c:pt idx="4415">
                  <c:v>26.2</c:v>
                </c:pt>
                <c:pt idx="4416">
                  <c:v>26.3</c:v>
                </c:pt>
                <c:pt idx="4417">
                  <c:v>26.4</c:v>
                </c:pt>
                <c:pt idx="4418">
                  <c:v>26.5</c:v>
                </c:pt>
                <c:pt idx="4419">
                  <c:v>26.5</c:v>
                </c:pt>
                <c:pt idx="4420">
                  <c:v>26.4</c:v>
                </c:pt>
                <c:pt idx="4421">
                  <c:v>26.3</c:v>
                </c:pt>
                <c:pt idx="4422">
                  <c:v>26.2</c:v>
                </c:pt>
                <c:pt idx="4423">
                  <c:v>26.4</c:v>
                </c:pt>
                <c:pt idx="4424">
                  <c:v>26.4</c:v>
                </c:pt>
                <c:pt idx="4425">
                  <c:v>26.5</c:v>
                </c:pt>
                <c:pt idx="4426">
                  <c:v>26.5</c:v>
                </c:pt>
                <c:pt idx="4427">
                  <c:v>26.4</c:v>
                </c:pt>
                <c:pt idx="4428">
                  <c:v>26.8</c:v>
                </c:pt>
                <c:pt idx="4429">
                  <c:v>26.6</c:v>
                </c:pt>
                <c:pt idx="4430">
                  <c:v>26.4</c:v>
                </c:pt>
                <c:pt idx="4431">
                  <c:v>26.3</c:v>
                </c:pt>
                <c:pt idx="4432">
                  <c:v>26.3</c:v>
                </c:pt>
                <c:pt idx="4433">
                  <c:v>26.3</c:v>
                </c:pt>
                <c:pt idx="4434">
                  <c:v>26.5</c:v>
                </c:pt>
                <c:pt idx="4435">
                  <c:v>26.5</c:v>
                </c:pt>
                <c:pt idx="4436">
                  <c:v>26.4</c:v>
                </c:pt>
                <c:pt idx="4437">
                  <c:v>26.4</c:v>
                </c:pt>
                <c:pt idx="4438">
                  <c:v>26.6</c:v>
                </c:pt>
                <c:pt idx="4439">
                  <c:v>26.6</c:v>
                </c:pt>
                <c:pt idx="4440">
                  <c:v>26.4</c:v>
                </c:pt>
                <c:pt idx="4441">
                  <c:v>26.2</c:v>
                </c:pt>
                <c:pt idx="4442">
                  <c:v>26.5</c:v>
                </c:pt>
                <c:pt idx="4443">
                  <c:v>26.3</c:v>
                </c:pt>
                <c:pt idx="4444">
                  <c:v>26.6</c:v>
                </c:pt>
                <c:pt idx="4445">
                  <c:v>26.6</c:v>
                </c:pt>
                <c:pt idx="4446">
                  <c:v>26.6</c:v>
                </c:pt>
                <c:pt idx="4447">
                  <c:v>26.6</c:v>
                </c:pt>
                <c:pt idx="4448">
                  <c:v>26.4</c:v>
                </c:pt>
                <c:pt idx="4449">
                  <c:v>26.3</c:v>
                </c:pt>
                <c:pt idx="4450">
                  <c:v>26.5</c:v>
                </c:pt>
                <c:pt idx="4451">
                  <c:v>26.2</c:v>
                </c:pt>
                <c:pt idx="4452">
                  <c:v>26.7</c:v>
                </c:pt>
                <c:pt idx="4453">
                  <c:v>26.5</c:v>
                </c:pt>
                <c:pt idx="4454">
                  <c:v>26.1</c:v>
                </c:pt>
                <c:pt idx="4455">
                  <c:v>26.6</c:v>
                </c:pt>
                <c:pt idx="4456">
                  <c:v>26.5</c:v>
                </c:pt>
                <c:pt idx="4457">
                  <c:v>26.6</c:v>
                </c:pt>
                <c:pt idx="4458">
                  <c:v>26.5</c:v>
                </c:pt>
                <c:pt idx="4459">
                  <c:v>26.5</c:v>
                </c:pt>
                <c:pt idx="4460">
                  <c:v>26.5</c:v>
                </c:pt>
                <c:pt idx="4461">
                  <c:v>26.8</c:v>
                </c:pt>
                <c:pt idx="4462">
                  <c:v>26.4</c:v>
                </c:pt>
                <c:pt idx="4463">
                  <c:v>26.5</c:v>
                </c:pt>
                <c:pt idx="4464">
                  <c:v>26.8</c:v>
                </c:pt>
                <c:pt idx="4465">
                  <c:v>26.6</c:v>
                </c:pt>
                <c:pt idx="4466">
                  <c:v>26.6</c:v>
                </c:pt>
                <c:pt idx="4467">
                  <c:v>26.4</c:v>
                </c:pt>
                <c:pt idx="4468">
                  <c:v>26.3</c:v>
                </c:pt>
                <c:pt idx="4469">
                  <c:v>26.8</c:v>
                </c:pt>
                <c:pt idx="4470">
                  <c:v>26.1</c:v>
                </c:pt>
                <c:pt idx="4471">
                  <c:v>26.3</c:v>
                </c:pt>
                <c:pt idx="4472">
                  <c:v>26.4</c:v>
                </c:pt>
                <c:pt idx="4473">
                  <c:v>26.3</c:v>
                </c:pt>
                <c:pt idx="4474">
                  <c:v>26.6</c:v>
                </c:pt>
                <c:pt idx="4475">
                  <c:v>26.4</c:v>
                </c:pt>
                <c:pt idx="4476">
                  <c:v>26.3</c:v>
                </c:pt>
                <c:pt idx="4477">
                  <c:v>26.5</c:v>
                </c:pt>
                <c:pt idx="4478">
                  <c:v>26.6</c:v>
                </c:pt>
                <c:pt idx="4479">
                  <c:v>26.5</c:v>
                </c:pt>
                <c:pt idx="4480">
                  <c:v>26.4</c:v>
                </c:pt>
                <c:pt idx="4481">
                  <c:v>26.5</c:v>
                </c:pt>
                <c:pt idx="4482">
                  <c:v>26.4</c:v>
                </c:pt>
                <c:pt idx="4483">
                  <c:v>26.4</c:v>
                </c:pt>
                <c:pt idx="4484">
                  <c:v>26.6</c:v>
                </c:pt>
                <c:pt idx="4485">
                  <c:v>26.5</c:v>
                </c:pt>
                <c:pt idx="4486">
                  <c:v>26.6</c:v>
                </c:pt>
                <c:pt idx="4487">
                  <c:v>26.7</c:v>
                </c:pt>
                <c:pt idx="4488">
                  <c:v>26.8</c:v>
                </c:pt>
                <c:pt idx="4489">
                  <c:v>26.4</c:v>
                </c:pt>
                <c:pt idx="4490">
                  <c:v>26.5</c:v>
                </c:pt>
                <c:pt idx="4491">
                  <c:v>26.4</c:v>
                </c:pt>
                <c:pt idx="4492">
                  <c:v>26.4</c:v>
                </c:pt>
                <c:pt idx="4493">
                  <c:v>26.8</c:v>
                </c:pt>
                <c:pt idx="4494">
                  <c:v>26.4</c:v>
                </c:pt>
                <c:pt idx="4495">
                  <c:v>26.6</c:v>
                </c:pt>
                <c:pt idx="4496">
                  <c:v>26.5</c:v>
                </c:pt>
                <c:pt idx="4497">
                  <c:v>26.4</c:v>
                </c:pt>
                <c:pt idx="4498">
                  <c:v>26.4</c:v>
                </c:pt>
                <c:pt idx="4499">
                  <c:v>27</c:v>
                </c:pt>
                <c:pt idx="4500">
                  <c:v>26.7</c:v>
                </c:pt>
                <c:pt idx="4501">
                  <c:v>26.4</c:v>
                </c:pt>
                <c:pt idx="4502">
                  <c:v>26.5</c:v>
                </c:pt>
                <c:pt idx="4503">
                  <c:v>26.4</c:v>
                </c:pt>
                <c:pt idx="4504">
                  <c:v>26.3</c:v>
                </c:pt>
                <c:pt idx="4505">
                  <c:v>26.5</c:v>
                </c:pt>
                <c:pt idx="4506">
                  <c:v>26.6</c:v>
                </c:pt>
                <c:pt idx="4507">
                  <c:v>26.4</c:v>
                </c:pt>
                <c:pt idx="4508">
                  <c:v>26.5</c:v>
                </c:pt>
                <c:pt idx="4509">
                  <c:v>26.7</c:v>
                </c:pt>
                <c:pt idx="4510">
                  <c:v>26.5</c:v>
                </c:pt>
                <c:pt idx="4511">
                  <c:v>26.4</c:v>
                </c:pt>
                <c:pt idx="4512">
                  <c:v>26.4</c:v>
                </c:pt>
                <c:pt idx="4513">
                  <c:v>26.5</c:v>
                </c:pt>
                <c:pt idx="4514">
                  <c:v>26.6</c:v>
                </c:pt>
                <c:pt idx="4515">
                  <c:v>26.6</c:v>
                </c:pt>
                <c:pt idx="4516">
                  <c:v>26.6</c:v>
                </c:pt>
                <c:pt idx="4517">
                  <c:v>26.6</c:v>
                </c:pt>
                <c:pt idx="4518">
                  <c:v>26.5</c:v>
                </c:pt>
                <c:pt idx="4519">
                  <c:v>26.7</c:v>
                </c:pt>
                <c:pt idx="4520">
                  <c:v>26.8</c:v>
                </c:pt>
                <c:pt idx="4521">
                  <c:v>26.4</c:v>
                </c:pt>
                <c:pt idx="4522">
                  <c:v>26.8</c:v>
                </c:pt>
                <c:pt idx="4523">
                  <c:v>26.4</c:v>
                </c:pt>
                <c:pt idx="4524">
                  <c:v>26.5</c:v>
                </c:pt>
                <c:pt idx="4525">
                  <c:v>26.5</c:v>
                </c:pt>
                <c:pt idx="4526">
                  <c:v>26.5</c:v>
                </c:pt>
                <c:pt idx="4527">
                  <c:v>26.5</c:v>
                </c:pt>
                <c:pt idx="4528">
                  <c:v>26.4</c:v>
                </c:pt>
                <c:pt idx="4529">
                  <c:v>26.2</c:v>
                </c:pt>
                <c:pt idx="4530">
                  <c:v>26.4</c:v>
                </c:pt>
                <c:pt idx="4531">
                  <c:v>26.5</c:v>
                </c:pt>
                <c:pt idx="4532">
                  <c:v>26.5</c:v>
                </c:pt>
                <c:pt idx="4533">
                  <c:v>26.6</c:v>
                </c:pt>
                <c:pt idx="4534">
                  <c:v>26.4</c:v>
                </c:pt>
                <c:pt idx="4535">
                  <c:v>26.5</c:v>
                </c:pt>
                <c:pt idx="4536">
                  <c:v>26.6</c:v>
                </c:pt>
                <c:pt idx="4537">
                  <c:v>26.7</c:v>
                </c:pt>
                <c:pt idx="4538">
                  <c:v>26.8</c:v>
                </c:pt>
                <c:pt idx="4539">
                  <c:v>26.6</c:v>
                </c:pt>
                <c:pt idx="4540">
                  <c:v>26.6</c:v>
                </c:pt>
                <c:pt idx="4541">
                  <c:v>26.6</c:v>
                </c:pt>
                <c:pt idx="4542">
                  <c:v>26.4</c:v>
                </c:pt>
                <c:pt idx="4543">
                  <c:v>26.5</c:v>
                </c:pt>
                <c:pt idx="4544">
                  <c:v>26.5</c:v>
                </c:pt>
                <c:pt idx="4545">
                  <c:v>26.5</c:v>
                </c:pt>
                <c:pt idx="4546">
                  <c:v>26.7</c:v>
                </c:pt>
                <c:pt idx="4547">
                  <c:v>26.7</c:v>
                </c:pt>
                <c:pt idx="4548">
                  <c:v>26.6</c:v>
                </c:pt>
                <c:pt idx="4549">
                  <c:v>26.6</c:v>
                </c:pt>
                <c:pt idx="4550">
                  <c:v>26.4</c:v>
                </c:pt>
                <c:pt idx="4551">
                  <c:v>26.5</c:v>
                </c:pt>
                <c:pt idx="4552">
                  <c:v>26.5</c:v>
                </c:pt>
                <c:pt idx="4553">
                  <c:v>26.4</c:v>
                </c:pt>
                <c:pt idx="4554">
                  <c:v>26.7</c:v>
                </c:pt>
                <c:pt idx="4555">
                  <c:v>26.7</c:v>
                </c:pt>
                <c:pt idx="4556">
                  <c:v>26.5</c:v>
                </c:pt>
                <c:pt idx="4557">
                  <c:v>26.8</c:v>
                </c:pt>
                <c:pt idx="4558">
                  <c:v>26.7</c:v>
                </c:pt>
                <c:pt idx="4559">
                  <c:v>26.5</c:v>
                </c:pt>
                <c:pt idx="4560">
                  <c:v>26.6</c:v>
                </c:pt>
                <c:pt idx="4561">
                  <c:v>26.9</c:v>
                </c:pt>
                <c:pt idx="4562">
                  <c:v>26.5</c:v>
                </c:pt>
                <c:pt idx="4563">
                  <c:v>26.7</c:v>
                </c:pt>
                <c:pt idx="4564">
                  <c:v>26.7</c:v>
                </c:pt>
                <c:pt idx="4565">
                  <c:v>26.7</c:v>
                </c:pt>
                <c:pt idx="4566">
                  <c:v>26.5</c:v>
                </c:pt>
                <c:pt idx="4567">
                  <c:v>26.5</c:v>
                </c:pt>
                <c:pt idx="4568">
                  <c:v>26.5</c:v>
                </c:pt>
                <c:pt idx="4569">
                  <c:v>26.6</c:v>
                </c:pt>
                <c:pt idx="4570">
                  <c:v>26.8</c:v>
                </c:pt>
                <c:pt idx="4571">
                  <c:v>26.6</c:v>
                </c:pt>
                <c:pt idx="4572">
                  <c:v>26.6</c:v>
                </c:pt>
                <c:pt idx="4573">
                  <c:v>26.7</c:v>
                </c:pt>
                <c:pt idx="4574">
                  <c:v>26.7</c:v>
                </c:pt>
                <c:pt idx="4575">
                  <c:v>26.6</c:v>
                </c:pt>
                <c:pt idx="4576">
                  <c:v>26.7</c:v>
                </c:pt>
                <c:pt idx="4577">
                  <c:v>26.9</c:v>
                </c:pt>
                <c:pt idx="4578">
                  <c:v>26.9</c:v>
                </c:pt>
                <c:pt idx="4579">
                  <c:v>26.7</c:v>
                </c:pt>
                <c:pt idx="4580">
                  <c:v>26.7</c:v>
                </c:pt>
                <c:pt idx="4581">
                  <c:v>26.7</c:v>
                </c:pt>
                <c:pt idx="4582">
                  <c:v>26.6</c:v>
                </c:pt>
                <c:pt idx="4583">
                  <c:v>26.7</c:v>
                </c:pt>
                <c:pt idx="4584">
                  <c:v>26.6</c:v>
                </c:pt>
                <c:pt idx="4585">
                  <c:v>26.6</c:v>
                </c:pt>
                <c:pt idx="4586">
                  <c:v>26.5</c:v>
                </c:pt>
                <c:pt idx="4587">
                  <c:v>26.7</c:v>
                </c:pt>
                <c:pt idx="4588">
                  <c:v>26.7</c:v>
                </c:pt>
                <c:pt idx="4589">
                  <c:v>26.8</c:v>
                </c:pt>
                <c:pt idx="4590">
                  <c:v>26.7</c:v>
                </c:pt>
                <c:pt idx="4591">
                  <c:v>26.9</c:v>
                </c:pt>
                <c:pt idx="4592">
                  <c:v>26.9</c:v>
                </c:pt>
                <c:pt idx="4593">
                  <c:v>26.7</c:v>
                </c:pt>
                <c:pt idx="4594">
                  <c:v>26.7</c:v>
                </c:pt>
                <c:pt idx="4595">
                  <c:v>26.7</c:v>
                </c:pt>
                <c:pt idx="4596">
                  <c:v>26.8</c:v>
                </c:pt>
                <c:pt idx="4597">
                  <c:v>26.8</c:v>
                </c:pt>
                <c:pt idx="4598">
                  <c:v>27.1</c:v>
                </c:pt>
                <c:pt idx="4599">
                  <c:v>27</c:v>
                </c:pt>
                <c:pt idx="4600">
                  <c:v>27.3</c:v>
                </c:pt>
                <c:pt idx="4601">
                  <c:v>27</c:v>
                </c:pt>
                <c:pt idx="4602">
                  <c:v>27.1</c:v>
                </c:pt>
                <c:pt idx="4603">
                  <c:v>27.1</c:v>
                </c:pt>
                <c:pt idx="4604">
                  <c:v>27.1</c:v>
                </c:pt>
                <c:pt idx="4605">
                  <c:v>27.1</c:v>
                </c:pt>
                <c:pt idx="4606">
                  <c:v>26.9</c:v>
                </c:pt>
                <c:pt idx="4607">
                  <c:v>27.1</c:v>
                </c:pt>
                <c:pt idx="4608">
                  <c:v>27.2</c:v>
                </c:pt>
                <c:pt idx="4609">
                  <c:v>26.9</c:v>
                </c:pt>
                <c:pt idx="4610">
                  <c:v>27</c:v>
                </c:pt>
                <c:pt idx="4611">
                  <c:v>26.9</c:v>
                </c:pt>
                <c:pt idx="4612">
                  <c:v>26.8</c:v>
                </c:pt>
                <c:pt idx="4613">
                  <c:v>27.1</c:v>
                </c:pt>
                <c:pt idx="4614">
                  <c:v>27</c:v>
                </c:pt>
                <c:pt idx="4615">
                  <c:v>27</c:v>
                </c:pt>
                <c:pt idx="4616">
                  <c:v>27.1</c:v>
                </c:pt>
                <c:pt idx="4617">
                  <c:v>26.7</c:v>
                </c:pt>
                <c:pt idx="4618">
                  <c:v>26.5</c:v>
                </c:pt>
                <c:pt idx="4619">
                  <c:v>26.8</c:v>
                </c:pt>
                <c:pt idx="4620">
                  <c:v>26.9</c:v>
                </c:pt>
                <c:pt idx="4621">
                  <c:v>27</c:v>
                </c:pt>
                <c:pt idx="4622">
                  <c:v>27</c:v>
                </c:pt>
                <c:pt idx="4623">
                  <c:v>26.9</c:v>
                </c:pt>
                <c:pt idx="4624">
                  <c:v>27</c:v>
                </c:pt>
                <c:pt idx="4625">
                  <c:v>27.1</c:v>
                </c:pt>
                <c:pt idx="4626">
                  <c:v>26.9</c:v>
                </c:pt>
                <c:pt idx="4627">
                  <c:v>26.9</c:v>
                </c:pt>
                <c:pt idx="4628">
                  <c:v>27.1</c:v>
                </c:pt>
                <c:pt idx="4629">
                  <c:v>27.2</c:v>
                </c:pt>
                <c:pt idx="4630">
                  <c:v>27.2</c:v>
                </c:pt>
                <c:pt idx="4631">
                  <c:v>27</c:v>
                </c:pt>
                <c:pt idx="4632">
                  <c:v>27.1</c:v>
                </c:pt>
                <c:pt idx="4633">
                  <c:v>26.9</c:v>
                </c:pt>
                <c:pt idx="4634">
                  <c:v>26.8</c:v>
                </c:pt>
                <c:pt idx="4635">
                  <c:v>27</c:v>
                </c:pt>
                <c:pt idx="4636">
                  <c:v>26.9</c:v>
                </c:pt>
                <c:pt idx="4637">
                  <c:v>26.9</c:v>
                </c:pt>
                <c:pt idx="4638">
                  <c:v>26.9</c:v>
                </c:pt>
                <c:pt idx="4639">
                  <c:v>27</c:v>
                </c:pt>
                <c:pt idx="4640">
                  <c:v>26.7</c:v>
                </c:pt>
                <c:pt idx="4641">
                  <c:v>27</c:v>
                </c:pt>
                <c:pt idx="4642">
                  <c:v>27.1</c:v>
                </c:pt>
                <c:pt idx="4643">
                  <c:v>26.8</c:v>
                </c:pt>
                <c:pt idx="4644">
                  <c:v>26.9</c:v>
                </c:pt>
                <c:pt idx="4645">
                  <c:v>26.9</c:v>
                </c:pt>
                <c:pt idx="4646">
                  <c:v>27.1</c:v>
                </c:pt>
                <c:pt idx="4647">
                  <c:v>26.8</c:v>
                </c:pt>
                <c:pt idx="4648">
                  <c:v>26.7</c:v>
                </c:pt>
                <c:pt idx="4649">
                  <c:v>26.6</c:v>
                </c:pt>
                <c:pt idx="4650">
                  <c:v>26.9</c:v>
                </c:pt>
                <c:pt idx="4651">
                  <c:v>26.7</c:v>
                </c:pt>
                <c:pt idx="4652">
                  <c:v>26.9</c:v>
                </c:pt>
                <c:pt idx="4653">
                  <c:v>26.7</c:v>
                </c:pt>
                <c:pt idx="4654">
                  <c:v>26.9</c:v>
                </c:pt>
                <c:pt idx="4655">
                  <c:v>26.9</c:v>
                </c:pt>
                <c:pt idx="4656">
                  <c:v>27.1</c:v>
                </c:pt>
                <c:pt idx="4657">
                  <c:v>26.8</c:v>
                </c:pt>
                <c:pt idx="4658">
                  <c:v>26.7</c:v>
                </c:pt>
                <c:pt idx="4659">
                  <c:v>26.8</c:v>
                </c:pt>
                <c:pt idx="4660">
                  <c:v>26.7</c:v>
                </c:pt>
                <c:pt idx="4661">
                  <c:v>26.8</c:v>
                </c:pt>
                <c:pt idx="4662">
                  <c:v>27</c:v>
                </c:pt>
                <c:pt idx="4663">
                  <c:v>27.2</c:v>
                </c:pt>
                <c:pt idx="4664">
                  <c:v>26.9</c:v>
                </c:pt>
                <c:pt idx="4665">
                  <c:v>26.9</c:v>
                </c:pt>
                <c:pt idx="4666">
                  <c:v>27.1</c:v>
                </c:pt>
                <c:pt idx="4667">
                  <c:v>26.8</c:v>
                </c:pt>
                <c:pt idx="4668">
                  <c:v>26.9</c:v>
                </c:pt>
                <c:pt idx="4669">
                  <c:v>27.2</c:v>
                </c:pt>
                <c:pt idx="4670">
                  <c:v>27.2</c:v>
                </c:pt>
                <c:pt idx="4671">
                  <c:v>27</c:v>
                </c:pt>
                <c:pt idx="4672">
                  <c:v>27.1</c:v>
                </c:pt>
                <c:pt idx="4673">
                  <c:v>27.2</c:v>
                </c:pt>
                <c:pt idx="4674">
                  <c:v>27.3</c:v>
                </c:pt>
                <c:pt idx="4675">
                  <c:v>27.3</c:v>
                </c:pt>
                <c:pt idx="4676">
                  <c:v>27.4</c:v>
                </c:pt>
                <c:pt idx="4677">
                  <c:v>27.2</c:v>
                </c:pt>
                <c:pt idx="4678">
                  <c:v>27.1</c:v>
                </c:pt>
                <c:pt idx="4679">
                  <c:v>27.1</c:v>
                </c:pt>
                <c:pt idx="4680">
                  <c:v>27.1</c:v>
                </c:pt>
                <c:pt idx="4681">
                  <c:v>27.4</c:v>
                </c:pt>
                <c:pt idx="4682">
                  <c:v>27.3</c:v>
                </c:pt>
                <c:pt idx="4683">
                  <c:v>27.3</c:v>
                </c:pt>
                <c:pt idx="4684">
                  <c:v>27.2</c:v>
                </c:pt>
                <c:pt idx="4685">
                  <c:v>27</c:v>
                </c:pt>
                <c:pt idx="4686">
                  <c:v>27.2</c:v>
                </c:pt>
                <c:pt idx="4687">
                  <c:v>27.2</c:v>
                </c:pt>
                <c:pt idx="4688">
                  <c:v>27.1</c:v>
                </c:pt>
                <c:pt idx="4689">
                  <c:v>27</c:v>
                </c:pt>
                <c:pt idx="4690">
                  <c:v>27.1</c:v>
                </c:pt>
                <c:pt idx="4691">
                  <c:v>27.1</c:v>
                </c:pt>
                <c:pt idx="4692">
                  <c:v>27.3</c:v>
                </c:pt>
                <c:pt idx="4693">
                  <c:v>26.9</c:v>
                </c:pt>
                <c:pt idx="4694">
                  <c:v>26.9</c:v>
                </c:pt>
                <c:pt idx="4695">
                  <c:v>27</c:v>
                </c:pt>
                <c:pt idx="4696">
                  <c:v>27.1</c:v>
                </c:pt>
                <c:pt idx="4697">
                  <c:v>27.1</c:v>
                </c:pt>
                <c:pt idx="4698">
                  <c:v>27.1</c:v>
                </c:pt>
                <c:pt idx="4699">
                  <c:v>27.2</c:v>
                </c:pt>
                <c:pt idx="4700">
                  <c:v>27.2</c:v>
                </c:pt>
                <c:pt idx="4701">
                  <c:v>27.2</c:v>
                </c:pt>
                <c:pt idx="4702">
                  <c:v>27.3</c:v>
                </c:pt>
                <c:pt idx="4703">
                  <c:v>27.2</c:v>
                </c:pt>
                <c:pt idx="4704">
                  <c:v>27.4</c:v>
                </c:pt>
                <c:pt idx="4705">
                  <c:v>27.3</c:v>
                </c:pt>
                <c:pt idx="4706">
                  <c:v>27.3</c:v>
                </c:pt>
                <c:pt idx="4707">
                  <c:v>27.2</c:v>
                </c:pt>
                <c:pt idx="4708">
                  <c:v>27.2</c:v>
                </c:pt>
                <c:pt idx="4709">
                  <c:v>27.1</c:v>
                </c:pt>
                <c:pt idx="4710">
                  <c:v>27.3</c:v>
                </c:pt>
                <c:pt idx="4711">
                  <c:v>27.3</c:v>
                </c:pt>
                <c:pt idx="4712">
                  <c:v>27.2</c:v>
                </c:pt>
                <c:pt idx="4713">
                  <c:v>27.2</c:v>
                </c:pt>
                <c:pt idx="4714">
                  <c:v>27.4</c:v>
                </c:pt>
                <c:pt idx="4715">
                  <c:v>27.1</c:v>
                </c:pt>
                <c:pt idx="4716">
                  <c:v>27.2</c:v>
                </c:pt>
                <c:pt idx="4717">
                  <c:v>27.2</c:v>
                </c:pt>
                <c:pt idx="4718">
                  <c:v>27.4</c:v>
                </c:pt>
                <c:pt idx="4719">
                  <c:v>27.2</c:v>
                </c:pt>
                <c:pt idx="4720">
                  <c:v>27.3</c:v>
                </c:pt>
                <c:pt idx="4721">
                  <c:v>27.3</c:v>
                </c:pt>
                <c:pt idx="4722">
                  <c:v>27.2</c:v>
                </c:pt>
                <c:pt idx="4723">
                  <c:v>27.1</c:v>
                </c:pt>
                <c:pt idx="4724">
                  <c:v>27.2</c:v>
                </c:pt>
                <c:pt idx="4725">
                  <c:v>27.2</c:v>
                </c:pt>
                <c:pt idx="4726">
                  <c:v>27.2</c:v>
                </c:pt>
                <c:pt idx="4727">
                  <c:v>27.4</c:v>
                </c:pt>
                <c:pt idx="4728">
                  <c:v>27.1</c:v>
                </c:pt>
                <c:pt idx="4729">
                  <c:v>27.5</c:v>
                </c:pt>
                <c:pt idx="4730">
                  <c:v>27.3</c:v>
                </c:pt>
                <c:pt idx="4731">
                  <c:v>27.3</c:v>
                </c:pt>
                <c:pt idx="4732">
                  <c:v>27.5</c:v>
                </c:pt>
                <c:pt idx="4733">
                  <c:v>27.2</c:v>
                </c:pt>
                <c:pt idx="4734">
                  <c:v>27.6</c:v>
                </c:pt>
                <c:pt idx="4735">
                  <c:v>27.5</c:v>
                </c:pt>
                <c:pt idx="4736">
                  <c:v>27.8</c:v>
                </c:pt>
                <c:pt idx="4737">
                  <c:v>27.4</c:v>
                </c:pt>
                <c:pt idx="4738">
                  <c:v>27.3</c:v>
                </c:pt>
                <c:pt idx="4739">
                  <c:v>27.4</c:v>
                </c:pt>
                <c:pt idx="4740">
                  <c:v>27.6</c:v>
                </c:pt>
                <c:pt idx="4741">
                  <c:v>27.7</c:v>
                </c:pt>
                <c:pt idx="4742">
                  <c:v>27.4</c:v>
                </c:pt>
                <c:pt idx="4743">
                  <c:v>27.4</c:v>
                </c:pt>
                <c:pt idx="4744">
                  <c:v>27.4</c:v>
                </c:pt>
                <c:pt idx="4745">
                  <c:v>27.5</c:v>
                </c:pt>
                <c:pt idx="4746">
                  <c:v>27.1</c:v>
                </c:pt>
                <c:pt idx="4747">
                  <c:v>27.5</c:v>
                </c:pt>
                <c:pt idx="4748">
                  <c:v>27.4</c:v>
                </c:pt>
                <c:pt idx="4749">
                  <c:v>27.4</c:v>
                </c:pt>
                <c:pt idx="4750">
                  <c:v>27.3</c:v>
                </c:pt>
                <c:pt idx="4751">
                  <c:v>27.3</c:v>
                </c:pt>
                <c:pt idx="4752">
                  <c:v>27.6</c:v>
                </c:pt>
                <c:pt idx="4753">
                  <c:v>27.4</c:v>
                </c:pt>
                <c:pt idx="4754">
                  <c:v>27.5</c:v>
                </c:pt>
                <c:pt idx="4755">
                  <c:v>27.4</c:v>
                </c:pt>
                <c:pt idx="4756">
                  <c:v>27.3</c:v>
                </c:pt>
                <c:pt idx="4757">
                  <c:v>27.7</c:v>
                </c:pt>
                <c:pt idx="4758">
                  <c:v>27.3</c:v>
                </c:pt>
                <c:pt idx="4759">
                  <c:v>27.5</c:v>
                </c:pt>
                <c:pt idx="4760">
                  <c:v>27.6</c:v>
                </c:pt>
                <c:pt idx="4761">
                  <c:v>27.4</c:v>
                </c:pt>
                <c:pt idx="4762">
                  <c:v>27.1</c:v>
                </c:pt>
                <c:pt idx="4763">
                  <c:v>27.5</c:v>
                </c:pt>
                <c:pt idx="4764">
                  <c:v>27.4</c:v>
                </c:pt>
                <c:pt idx="4765">
                  <c:v>27.7</c:v>
                </c:pt>
                <c:pt idx="4766">
                  <c:v>27.8</c:v>
                </c:pt>
                <c:pt idx="4767">
                  <c:v>27.4</c:v>
                </c:pt>
                <c:pt idx="4768">
                  <c:v>27.3</c:v>
                </c:pt>
                <c:pt idx="4769">
                  <c:v>27.4</c:v>
                </c:pt>
                <c:pt idx="4770">
                  <c:v>27.5</c:v>
                </c:pt>
                <c:pt idx="4771">
                  <c:v>27.4</c:v>
                </c:pt>
                <c:pt idx="4772">
                  <c:v>27.4</c:v>
                </c:pt>
                <c:pt idx="4773">
                  <c:v>27.5</c:v>
                </c:pt>
                <c:pt idx="4774">
                  <c:v>27.6</c:v>
                </c:pt>
                <c:pt idx="4775">
                  <c:v>27.4</c:v>
                </c:pt>
                <c:pt idx="4776">
                  <c:v>27.4</c:v>
                </c:pt>
                <c:pt idx="4777">
                  <c:v>27.4</c:v>
                </c:pt>
                <c:pt idx="4778">
                  <c:v>27.5</c:v>
                </c:pt>
                <c:pt idx="4779">
                  <c:v>27.6</c:v>
                </c:pt>
                <c:pt idx="4780">
                  <c:v>27.7</c:v>
                </c:pt>
                <c:pt idx="4781">
                  <c:v>27.6</c:v>
                </c:pt>
                <c:pt idx="4782">
                  <c:v>27.4</c:v>
                </c:pt>
                <c:pt idx="4783">
                  <c:v>27.5</c:v>
                </c:pt>
                <c:pt idx="4784">
                  <c:v>27.6</c:v>
                </c:pt>
                <c:pt idx="4785">
                  <c:v>27.3</c:v>
                </c:pt>
                <c:pt idx="4786">
                  <c:v>27.4</c:v>
                </c:pt>
                <c:pt idx="4787">
                  <c:v>27.6</c:v>
                </c:pt>
                <c:pt idx="4788">
                  <c:v>27.4</c:v>
                </c:pt>
                <c:pt idx="4789">
                  <c:v>27.6</c:v>
                </c:pt>
                <c:pt idx="4790">
                  <c:v>27.5</c:v>
                </c:pt>
                <c:pt idx="4791">
                  <c:v>27.7</c:v>
                </c:pt>
                <c:pt idx="4792">
                  <c:v>27.7</c:v>
                </c:pt>
                <c:pt idx="4793">
                  <c:v>27.6</c:v>
                </c:pt>
                <c:pt idx="4794">
                  <c:v>27.7</c:v>
                </c:pt>
                <c:pt idx="4795">
                  <c:v>27.6</c:v>
                </c:pt>
                <c:pt idx="4796">
                  <c:v>27.6</c:v>
                </c:pt>
                <c:pt idx="4797">
                  <c:v>27.6</c:v>
                </c:pt>
                <c:pt idx="4798">
                  <c:v>27.6</c:v>
                </c:pt>
                <c:pt idx="4799">
                  <c:v>27.7</c:v>
                </c:pt>
                <c:pt idx="4800">
                  <c:v>27.5</c:v>
                </c:pt>
                <c:pt idx="4801">
                  <c:v>27.4</c:v>
                </c:pt>
                <c:pt idx="4802">
                  <c:v>27.5</c:v>
                </c:pt>
                <c:pt idx="4803">
                  <c:v>27.6</c:v>
                </c:pt>
                <c:pt idx="4804">
                  <c:v>27.7</c:v>
                </c:pt>
                <c:pt idx="4805">
                  <c:v>27.6</c:v>
                </c:pt>
                <c:pt idx="4806">
                  <c:v>27.5</c:v>
                </c:pt>
                <c:pt idx="4807">
                  <c:v>27.5</c:v>
                </c:pt>
                <c:pt idx="4808">
                  <c:v>27.5</c:v>
                </c:pt>
                <c:pt idx="4809">
                  <c:v>27.8</c:v>
                </c:pt>
                <c:pt idx="4810">
                  <c:v>27.8</c:v>
                </c:pt>
                <c:pt idx="4811">
                  <c:v>27.6</c:v>
                </c:pt>
                <c:pt idx="4812">
                  <c:v>27.8</c:v>
                </c:pt>
                <c:pt idx="4813">
                  <c:v>27.7</c:v>
                </c:pt>
                <c:pt idx="4814">
                  <c:v>27.6</c:v>
                </c:pt>
                <c:pt idx="4815">
                  <c:v>27.5</c:v>
                </c:pt>
                <c:pt idx="4816">
                  <c:v>27.7</c:v>
                </c:pt>
                <c:pt idx="4817">
                  <c:v>27.5</c:v>
                </c:pt>
                <c:pt idx="4818">
                  <c:v>27.7</c:v>
                </c:pt>
                <c:pt idx="4819">
                  <c:v>27.6</c:v>
                </c:pt>
                <c:pt idx="4820">
                  <c:v>27.8</c:v>
                </c:pt>
                <c:pt idx="4821">
                  <c:v>27.4</c:v>
                </c:pt>
                <c:pt idx="4822">
                  <c:v>27.5</c:v>
                </c:pt>
                <c:pt idx="4823">
                  <c:v>27.8</c:v>
                </c:pt>
                <c:pt idx="4824">
                  <c:v>27.6</c:v>
                </c:pt>
                <c:pt idx="4825">
                  <c:v>27.7</c:v>
                </c:pt>
                <c:pt idx="4826">
                  <c:v>27.6</c:v>
                </c:pt>
                <c:pt idx="4827">
                  <c:v>27.6</c:v>
                </c:pt>
                <c:pt idx="4828">
                  <c:v>27.3</c:v>
                </c:pt>
                <c:pt idx="4829">
                  <c:v>27.4</c:v>
                </c:pt>
                <c:pt idx="4830">
                  <c:v>27.5</c:v>
                </c:pt>
                <c:pt idx="4831">
                  <c:v>27.7</c:v>
                </c:pt>
                <c:pt idx="4832">
                  <c:v>27.4</c:v>
                </c:pt>
                <c:pt idx="4833">
                  <c:v>27.3</c:v>
                </c:pt>
                <c:pt idx="4834">
                  <c:v>27.5</c:v>
                </c:pt>
                <c:pt idx="4835">
                  <c:v>27.7</c:v>
                </c:pt>
                <c:pt idx="4836">
                  <c:v>27.3</c:v>
                </c:pt>
                <c:pt idx="4837">
                  <c:v>27.6</c:v>
                </c:pt>
                <c:pt idx="4838">
                  <c:v>27.5</c:v>
                </c:pt>
                <c:pt idx="4839">
                  <c:v>27.4</c:v>
                </c:pt>
                <c:pt idx="4840">
                  <c:v>27.5</c:v>
                </c:pt>
                <c:pt idx="4841">
                  <c:v>27.5</c:v>
                </c:pt>
                <c:pt idx="4842">
                  <c:v>27.4</c:v>
                </c:pt>
                <c:pt idx="4843">
                  <c:v>27.6</c:v>
                </c:pt>
                <c:pt idx="4844">
                  <c:v>27.4</c:v>
                </c:pt>
                <c:pt idx="4845">
                  <c:v>27.6</c:v>
                </c:pt>
                <c:pt idx="4846">
                  <c:v>27.7</c:v>
                </c:pt>
                <c:pt idx="4847">
                  <c:v>27.6</c:v>
                </c:pt>
                <c:pt idx="4848">
                  <c:v>27.6</c:v>
                </c:pt>
                <c:pt idx="4849">
                  <c:v>27.8</c:v>
                </c:pt>
                <c:pt idx="4850">
                  <c:v>27.6</c:v>
                </c:pt>
                <c:pt idx="4851">
                  <c:v>27.5</c:v>
                </c:pt>
                <c:pt idx="4852">
                  <c:v>27.7</c:v>
                </c:pt>
                <c:pt idx="4853">
                  <c:v>27.5</c:v>
                </c:pt>
                <c:pt idx="4854">
                  <c:v>27.9</c:v>
                </c:pt>
                <c:pt idx="4855">
                  <c:v>27.8</c:v>
                </c:pt>
                <c:pt idx="4856">
                  <c:v>27.7</c:v>
                </c:pt>
                <c:pt idx="4857">
                  <c:v>27.8</c:v>
                </c:pt>
                <c:pt idx="4858">
                  <c:v>27.8</c:v>
                </c:pt>
                <c:pt idx="4859">
                  <c:v>27.6</c:v>
                </c:pt>
                <c:pt idx="4860">
                  <c:v>27.7</c:v>
                </c:pt>
                <c:pt idx="4861">
                  <c:v>27.8</c:v>
                </c:pt>
                <c:pt idx="4862">
                  <c:v>27.7</c:v>
                </c:pt>
                <c:pt idx="4863">
                  <c:v>27.7</c:v>
                </c:pt>
                <c:pt idx="4864">
                  <c:v>27.7</c:v>
                </c:pt>
                <c:pt idx="4865">
                  <c:v>27.6</c:v>
                </c:pt>
                <c:pt idx="4866">
                  <c:v>27.6</c:v>
                </c:pt>
                <c:pt idx="4867">
                  <c:v>27.7</c:v>
                </c:pt>
                <c:pt idx="4868">
                  <c:v>27.6</c:v>
                </c:pt>
                <c:pt idx="4869">
                  <c:v>27.8</c:v>
                </c:pt>
                <c:pt idx="4870">
                  <c:v>27.7</c:v>
                </c:pt>
                <c:pt idx="4871">
                  <c:v>27.7</c:v>
                </c:pt>
                <c:pt idx="4872">
                  <c:v>27.7</c:v>
                </c:pt>
                <c:pt idx="4873">
                  <c:v>27.6</c:v>
                </c:pt>
                <c:pt idx="4874">
                  <c:v>27.9</c:v>
                </c:pt>
                <c:pt idx="4875">
                  <c:v>27.7</c:v>
                </c:pt>
                <c:pt idx="4876">
                  <c:v>27.6</c:v>
                </c:pt>
                <c:pt idx="4877">
                  <c:v>27.4</c:v>
                </c:pt>
                <c:pt idx="4878">
                  <c:v>27.7</c:v>
                </c:pt>
                <c:pt idx="4879">
                  <c:v>27.8</c:v>
                </c:pt>
                <c:pt idx="4880">
                  <c:v>27.7</c:v>
                </c:pt>
                <c:pt idx="4881">
                  <c:v>27.6</c:v>
                </c:pt>
                <c:pt idx="4882">
                  <c:v>27.9</c:v>
                </c:pt>
                <c:pt idx="4883">
                  <c:v>27.6</c:v>
                </c:pt>
                <c:pt idx="4884">
                  <c:v>27.7</c:v>
                </c:pt>
                <c:pt idx="4885">
                  <c:v>27.9</c:v>
                </c:pt>
                <c:pt idx="4886">
                  <c:v>27.7</c:v>
                </c:pt>
                <c:pt idx="4887">
                  <c:v>28.2</c:v>
                </c:pt>
                <c:pt idx="4888">
                  <c:v>28</c:v>
                </c:pt>
                <c:pt idx="4889">
                  <c:v>27.7</c:v>
                </c:pt>
                <c:pt idx="4890">
                  <c:v>27.9</c:v>
                </c:pt>
                <c:pt idx="4891">
                  <c:v>27.7</c:v>
                </c:pt>
                <c:pt idx="4892">
                  <c:v>27.6</c:v>
                </c:pt>
                <c:pt idx="4893">
                  <c:v>27.6</c:v>
                </c:pt>
                <c:pt idx="4894">
                  <c:v>27.6</c:v>
                </c:pt>
                <c:pt idx="4895">
                  <c:v>27.6</c:v>
                </c:pt>
                <c:pt idx="4896">
                  <c:v>27.8</c:v>
                </c:pt>
                <c:pt idx="4897">
                  <c:v>27.8</c:v>
                </c:pt>
                <c:pt idx="4898">
                  <c:v>27.7</c:v>
                </c:pt>
                <c:pt idx="4899">
                  <c:v>27.7</c:v>
                </c:pt>
                <c:pt idx="4900">
                  <c:v>27.7</c:v>
                </c:pt>
                <c:pt idx="4901">
                  <c:v>27.7</c:v>
                </c:pt>
                <c:pt idx="4902">
                  <c:v>27.9</c:v>
                </c:pt>
                <c:pt idx="4903">
                  <c:v>27.8</c:v>
                </c:pt>
                <c:pt idx="4904">
                  <c:v>28</c:v>
                </c:pt>
                <c:pt idx="4905">
                  <c:v>27.8</c:v>
                </c:pt>
                <c:pt idx="4906">
                  <c:v>27.7</c:v>
                </c:pt>
                <c:pt idx="4907">
                  <c:v>27.7</c:v>
                </c:pt>
                <c:pt idx="4908">
                  <c:v>27.6</c:v>
                </c:pt>
                <c:pt idx="4909">
                  <c:v>27.7</c:v>
                </c:pt>
                <c:pt idx="4910">
                  <c:v>27.7</c:v>
                </c:pt>
                <c:pt idx="4911">
                  <c:v>27.9</c:v>
                </c:pt>
                <c:pt idx="4912">
                  <c:v>27.7</c:v>
                </c:pt>
                <c:pt idx="4913">
                  <c:v>27.7</c:v>
                </c:pt>
                <c:pt idx="4914">
                  <c:v>27.7</c:v>
                </c:pt>
                <c:pt idx="4915">
                  <c:v>27.5</c:v>
                </c:pt>
                <c:pt idx="4916">
                  <c:v>27.8</c:v>
                </c:pt>
                <c:pt idx="4917">
                  <c:v>27.9</c:v>
                </c:pt>
                <c:pt idx="4918">
                  <c:v>27.8</c:v>
                </c:pt>
                <c:pt idx="4919">
                  <c:v>27.6</c:v>
                </c:pt>
                <c:pt idx="4920">
                  <c:v>27.6</c:v>
                </c:pt>
                <c:pt idx="4921">
                  <c:v>27.7</c:v>
                </c:pt>
                <c:pt idx="4922">
                  <c:v>27.8</c:v>
                </c:pt>
                <c:pt idx="4923">
                  <c:v>27.8</c:v>
                </c:pt>
                <c:pt idx="4924">
                  <c:v>27.6</c:v>
                </c:pt>
                <c:pt idx="4925">
                  <c:v>27.6</c:v>
                </c:pt>
                <c:pt idx="4926">
                  <c:v>27.7</c:v>
                </c:pt>
                <c:pt idx="4927">
                  <c:v>27.6</c:v>
                </c:pt>
                <c:pt idx="4928">
                  <c:v>27.6</c:v>
                </c:pt>
                <c:pt idx="4929">
                  <c:v>27.7</c:v>
                </c:pt>
                <c:pt idx="4930">
                  <c:v>27.6</c:v>
                </c:pt>
                <c:pt idx="4931">
                  <c:v>27.5</c:v>
                </c:pt>
                <c:pt idx="4932">
                  <c:v>27.8</c:v>
                </c:pt>
                <c:pt idx="4933">
                  <c:v>27.4</c:v>
                </c:pt>
                <c:pt idx="4934">
                  <c:v>27.7</c:v>
                </c:pt>
                <c:pt idx="4935">
                  <c:v>27.6</c:v>
                </c:pt>
                <c:pt idx="4936">
                  <c:v>27.5</c:v>
                </c:pt>
                <c:pt idx="4937">
                  <c:v>27.6</c:v>
                </c:pt>
                <c:pt idx="4938">
                  <c:v>27.6</c:v>
                </c:pt>
                <c:pt idx="4939">
                  <c:v>27.5</c:v>
                </c:pt>
                <c:pt idx="4940">
                  <c:v>27.8</c:v>
                </c:pt>
                <c:pt idx="4941">
                  <c:v>27.6</c:v>
                </c:pt>
                <c:pt idx="4942">
                  <c:v>27.7</c:v>
                </c:pt>
                <c:pt idx="4943">
                  <c:v>27.9</c:v>
                </c:pt>
                <c:pt idx="4944">
                  <c:v>27.8</c:v>
                </c:pt>
                <c:pt idx="4945">
                  <c:v>27.8</c:v>
                </c:pt>
                <c:pt idx="4946">
                  <c:v>27.7</c:v>
                </c:pt>
                <c:pt idx="4947">
                  <c:v>27.7</c:v>
                </c:pt>
                <c:pt idx="4948">
                  <c:v>27.7</c:v>
                </c:pt>
                <c:pt idx="4949">
                  <c:v>27.7</c:v>
                </c:pt>
                <c:pt idx="4950">
                  <c:v>27.7</c:v>
                </c:pt>
                <c:pt idx="4951">
                  <c:v>27.6</c:v>
                </c:pt>
                <c:pt idx="4952">
                  <c:v>27.8</c:v>
                </c:pt>
                <c:pt idx="4953">
                  <c:v>27.7</c:v>
                </c:pt>
                <c:pt idx="4954">
                  <c:v>27.5</c:v>
                </c:pt>
                <c:pt idx="4955">
                  <c:v>27.6</c:v>
                </c:pt>
                <c:pt idx="4956">
                  <c:v>27.6</c:v>
                </c:pt>
                <c:pt idx="4957">
                  <c:v>27.5</c:v>
                </c:pt>
                <c:pt idx="4958">
                  <c:v>27.7</c:v>
                </c:pt>
                <c:pt idx="4959">
                  <c:v>27.6</c:v>
                </c:pt>
                <c:pt idx="4960">
                  <c:v>27.6</c:v>
                </c:pt>
                <c:pt idx="4961">
                  <c:v>27.7</c:v>
                </c:pt>
                <c:pt idx="4962">
                  <c:v>27.5</c:v>
                </c:pt>
                <c:pt idx="4963">
                  <c:v>27.6</c:v>
                </c:pt>
                <c:pt idx="4964">
                  <c:v>27.7</c:v>
                </c:pt>
                <c:pt idx="4965">
                  <c:v>27.7</c:v>
                </c:pt>
                <c:pt idx="4966">
                  <c:v>27.7</c:v>
                </c:pt>
                <c:pt idx="4967">
                  <c:v>27.6</c:v>
                </c:pt>
                <c:pt idx="4968">
                  <c:v>27.6</c:v>
                </c:pt>
                <c:pt idx="4969">
                  <c:v>27.6</c:v>
                </c:pt>
                <c:pt idx="4970">
                  <c:v>27.7</c:v>
                </c:pt>
                <c:pt idx="4971">
                  <c:v>28</c:v>
                </c:pt>
                <c:pt idx="4972">
                  <c:v>27.6</c:v>
                </c:pt>
                <c:pt idx="4973">
                  <c:v>27.7</c:v>
                </c:pt>
                <c:pt idx="4974">
                  <c:v>27.7</c:v>
                </c:pt>
                <c:pt idx="4975">
                  <c:v>27.7</c:v>
                </c:pt>
                <c:pt idx="4976">
                  <c:v>27.7</c:v>
                </c:pt>
                <c:pt idx="4977">
                  <c:v>27.7</c:v>
                </c:pt>
                <c:pt idx="4978">
                  <c:v>27.8</c:v>
                </c:pt>
                <c:pt idx="4979">
                  <c:v>27.8</c:v>
                </c:pt>
                <c:pt idx="4980">
                  <c:v>27.9</c:v>
                </c:pt>
                <c:pt idx="4981">
                  <c:v>27.7</c:v>
                </c:pt>
                <c:pt idx="4982">
                  <c:v>27.9</c:v>
                </c:pt>
                <c:pt idx="4983">
                  <c:v>27.5</c:v>
                </c:pt>
                <c:pt idx="4984">
                  <c:v>27.7</c:v>
                </c:pt>
                <c:pt idx="4985">
                  <c:v>27.6</c:v>
                </c:pt>
                <c:pt idx="4986">
                  <c:v>27.6</c:v>
                </c:pt>
                <c:pt idx="4987">
                  <c:v>27.8</c:v>
                </c:pt>
                <c:pt idx="4988">
                  <c:v>27.8</c:v>
                </c:pt>
                <c:pt idx="4989">
                  <c:v>27.6</c:v>
                </c:pt>
                <c:pt idx="4990">
                  <c:v>27.9</c:v>
                </c:pt>
                <c:pt idx="4991">
                  <c:v>27.8</c:v>
                </c:pt>
                <c:pt idx="4992">
                  <c:v>27.7</c:v>
                </c:pt>
                <c:pt idx="4993">
                  <c:v>27.6</c:v>
                </c:pt>
                <c:pt idx="4994">
                  <c:v>27.8</c:v>
                </c:pt>
                <c:pt idx="4995">
                  <c:v>27.7</c:v>
                </c:pt>
                <c:pt idx="4996">
                  <c:v>27.6</c:v>
                </c:pt>
                <c:pt idx="4997">
                  <c:v>27.6</c:v>
                </c:pt>
                <c:pt idx="4998">
                  <c:v>27.7</c:v>
                </c:pt>
                <c:pt idx="4999">
                  <c:v>27.6</c:v>
                </c:pt>
                <c:pt idx="5000">
                  <c:v>27.5</c:v>
                </c:pt>
                <c:pt idx="5001">
                  <c:v>27.6</c:v>
                </c:pt>
                <c:pt idx="5002">
                  <c:v>27.6</c:v>
                </c:pt>
                <c:pt idx="5003">
                  <c:v>27.7</c:v>
                </c:pt>
                <c:pt idx="5004">
                  <c:v>27.7</c:v>
                </c:pt>
                <c:pt idx="5005">
                  <c:v>27.6</c:v>
                </c:pt>
                <c:pt idx="5006">
                  <c:v>27.6</c:v>
                </c:pt>
                <c:pt idx="5007">
                  <c:v>27.6</c:v>
                </c:pt>
                <c:pt idx="5008">
                  <c:v>27.6</c:v>
                </c:pt>
                <c:pt idx="5009">
                  <c:v>27.7</c:v>
                </c:pt>
                <c:pt idx="5010">
                  <c:v>27.7</c:v>
                </c:pt>
                <c:pt idx="5011">
                  <c:v>27.6</c:v>
                </c:pt>
                <c:pt idx="5012">
                  <c:v>27.7</c:v>
                </c:pt>
                <c:pt idx="5013">
                  <c:v>27.6</c:v>
                </c:pt>
                <c:pt idx="5014">
                  <c:v>27.6</c:v>
                </c:pt>
                <c:pt idx="5015">
                  <c:v>27.6</c:v>
                </c:pt>
                <c:pt idx="5016">
                  <c:v>27.8</c:v>
                </c:pt>
                <c:pt idx="5017">
                  <c:v>27.7</c:v>
                </c:pt>
                <c:pt idx="5018">
                  <c:v>27.5</c:v>
                </c:pt>
                <c:pt idx="5019">
                  <c:v>27.7</c:v>
                </c:pt>
                <c:pt idx="5020">
                  <c:v>27.6</c:v>
                </c:pt>
                <c:pt idx="5021">
                  <c:v>27.6</c:v>
                </c:pt>
                <c:pt idx="5022">
                  <c:v>27.5</c:v>
                </c:pt>
                <c:pt idx="5023">
                  <c:v>27.9</c:v>
                </c:pt>
                <c:pt idx="5024">
                  <c:v>27.5</c:v>
                </c:pt>
                <c:pt idx="5025">
                  <c:v>27.7</c:v>
                </c:pt>
                <c:pt idx="5026">
                  <c:v>27.6</c:v>
                </c:pt>
                <c:pt idx="5027">
                  <c:v>27.5</c:v>
                </c:pt>
                <c:pt idx="5028">
                  <c:v>27.8</c:v>
                </c:pt>
                <c:pt idx="5029">
                  <c:v>27.4</c:v>
                </c:pt>
                <c:pt idx="5030">
                  <c:v>27.6</c:v>
                </c:pt>
                <c:pt idx="5031">
                  <c:v>27.8</c:v>
                </c:pt>
                <c:pt idx="5032">
                  <c:v>27.7</c:v>
                </c:pt>
                <c:pt idx="5033">
                  <c:v>27.8</c:v>
                </c:pt>
                <c:pt idx="5034">
                  <c:v>27.5</c:v>
                </c:pt>
                <c:pt idx="5035">
                  <c:v>27.5</c:v>
                </c:pt>
                <c:pt idx="5036">
                  <c:v>27.8</c:v>
                </c:pt>
                <c:pt idx="5037">
                  <c:v>27.9</c:v>
                </c:pt>
                <c:pt idx="5038">
                  <c:v>27.8</c:v>
                </c:pt>
                <c:pt idx="5039">
                  <c:v>27.6</c:v>
                </c:pt>
                <c:pt idx="5040">
                  <c:v>27.6</c:v>
                </c:pt>
                <c:pt idx="5041">
                  <c:v>27.6</c:v>
                </c:pt>
                <c:pt idx="5042">
                  <c:v>27.5</c:v>
                </c:pt>
                <c:pt idx="5043">
                  <c:v>27.8</c:v>
                </c:pt>
                <c:pt idx="5044">
                  <c:v>27.8</c:v>
                </c:pt>
                <c:pt idx="5045">
                  <c:v>27.6</c:v>
                </c:pt>
                <c:pt idx="5046">
                  <c:v>27.5</c:v>
                </c:pt>
                <c:pt idx="5047">
                  <c:v>27.5</c:v>
                </c:pt>
                <c:pt idx="5048">
                  <c:v>27.5</c:v>
                </c:pt>
                <c:pt idx="5049">
                  <c:v>27.7</c:v>
                </c:pt>
                <c:pt idx="5050">
                  <c:v>27.8</c:v>
                </c:pt>
                <c:pt idx="5051">
                  <c:v>27.6</c:v>
                </c:pt>
                <c:pt idx="5052">
                  <c:v>27.8</c:v>
                </c:pt>
                <c:pt idx="5053">
                  <c:v>27.6</c:v>
                </c:pt>
                <c:pt idx="5054">
                  <c:v>27.7</c:v>
                </c:pt>
                <c:pt idx="5055">
                  <c:v>27.5</c:v>
                </c:pt>
                <c:pt idx="5056">
                  <c:v>27.6</c:v>
                </c:pt>
                <c:pt idx="5057">
                  <c:v>27.6</c:v>
                </c:pt>
                <c:pt idx="5058">
                  <c:v>27.8</c:v>
                </c:pt>
                <c:pt idx="5059">
                  <c:v>27.5</c:v>
                </c:pt>
                <c:pt idx="5060">
                  <c:v>27.7</c:v>
                </c:pt>
                <c:pt idx="5061">
                  <c:v>27.8</c:v>
                </c:pt>
                <c:pt idx="5062">
                  <c:v>27.6</c:v>
                </c:pt>
                <c:pt idx="5063">
                  <c:v>27.8</c:v>
                </c:pt>
                <c:pt idx="5064">
                  <c:v>27.7</c:v>
                </c:pt>
                <c:pt idx="5065">
                  <c:v>27.9</c:v>
                </c:pt>
                <c:pt idx="5066">
                  <c:v>27.6</c:v>
                </c:pt>
                <c:pt idx="5067">
                  <c:v>27.7</c:v>
                </c:pt>
                <c:pt idx="5068">
                  <c:v>27.7</c:v>
                </c:pt>
                <c:pt idx="5069">
                  <c:v>27.6</c:v>
                </c:pt>
                <c:pt idx="5070">
                  <c:v>27.7</c:v>
                </c:pt>
                <c:pt idx="5071">
                  <c:v>27.6</c:v>
                </c:pt>
                <c:pt idx="5072">
                  <c:v>27.7</c:v>
                </c:pt>
                <c:pt idx="5073">
                  <c:v>27.6</c:v>
                </c:pt>
                <c:pt idx="5074">
                  <c:v>27.7</c:v>
                </c:pt>
                <c:pt idx="5075">
                  <c:v>27.6</c:v>
                </c:pt>
                <c:pt idx="5076">
                  <c:v>27.8</c:v>
                </c:pt>
                <c:pt idx="5077">
                  <c:v>27.8</c:v>
                </c:pt>
                <c:pt idx="5078">
                  <c:v>27.6</c:v>
                </c:pt>
                <c:pt idx="5079">
                  <c:v>27.6</c:v>
                </c:pt>
                <c:pt idx="5080">
                  <c:v>27.7</c:v>
                </c:pt>
                <c:pt idx="5081">
                  <c:v>27.6</c:v>
                </c:pt>
                <c:pt idx="5082">
                  <c:v>27.5</c:v>
                </c:pt>
                <c:pt idx="5083">
                  <c:v>27.8</c:v>
                </c:pt>
                <c:pt idx="5084">
                  <c:v>27.7</c:v>
                </c:pt>
                <c:pt idx="5085">
                  <c:v>27.6</c:v>
                </c:pt>
                <c:pt idx="5086">
                  <c:v>27.8</c:v>
                </c:pt>
                <c:pt idx="5087">
                  <c:v>27.8</c:v>
                </c:pt>
                <c:pt idx="5088">
                  <c:v>27.6</c:v>
                </c:pt>
                <c:pt idx="5089">
                  <c:v>27.8</c:v>
                </c:pt>
                <c:pt idx="5090">
                  <c:v>27.5</c:v>
                </c:pt>
                <c:pt idx="5091">
                  <c:v>27.5</c:v>
                </c:pt>
                <c:pt idx="5092">
                  <c:v>27.7</c:v>
                </c:pt>
                <c:pt idx="5093">
                  <c:v>27.5</c:v>
                </c:pt>
                <c:pt idx="5094">
                  <c:v>27.7</c:v>
                </c:pt>
                <c:pt idx="5095">
                  <c:v>27.6</c:v>
                </c:pt>
                <c:pt idx="5096">
                  <c:v>27.5</c:v>
                </c:pt>
                <c:pt idx="5097">
                  <c:v>27.8</c:v>
                </c:pt>
                <c:pt idx="5098">
                  <c:v>27.4</c:v>
                </c:pt>
                <c:pt idx="5099">
                  <c:v>27.5</c:v>
                </c:pt>
                <c:pt idx="5100">
                  <c:v>27.5</c:v>
                </c:pt>
                <c:pt idx="5101">
                  <c:v>27.5</c:v>
                </c:pt>
                <c:pt idx="5102">
                  <c:v>27.6</c:v>
                </c:pt>
                <c:pt idx="5103">
                  <c:v>27.6</c:v>
                </c:pt>
                <c:pt idx="5104">
                  <c:v>27.7</c:v>
                </c:pt>
                <c:pt idx="5105">
                  <c:v>27.7</c:v>
                </c:pt>
                <c:pt idx="5106">
                  <c:v>27.6</c:v>
                </c:pt>
                <c:pt idx="5107">
                  <c:v>27.6</c:v>
                </c:pt>
                <c:pt idx="5108">
                  <c:v>27.6</c:v>
                </c:pt>
                <c:pt idx="5109">
                  <c:v>27.6</c:v>
                </c:pt>
                <c:pt idx="5110">
                  <c:v>27.6</c:v>
                </c:pt>
                <c:pt idx="5111">
                  <c:v>27.6</c:v>
                </c:pt>
                <c:pt idx="5112">
                  <c:v>27.7</c:v>
                </c:pt>
                <c:pt idx="5113">
                  <c:v>27.5</c:v>
                </c:pt>
                <c:pt idx="5114">
                  <c:v>27.5</c:v>
                </c:pt>
                <c:pt idx="5115">
                  <c:v>27.7</c:v>
                </c:pt>
                <c:pt idx="5116">
                  <c:v>27.6</c:v>
                </c:pt>
                <c:pt idx="5117">
                  <c:v>27.6</c:v>
                </c:pt>
                <c:pt idx="5118">
                  <c:v>27.6</c:v>
                </c:pt>
                <c:pt idx="5119">
                  <c:v>27.5</c:v>
                </c:pt>
                <c:pt idx="5120">
                  <c:v>27.6</c:v>
                </c:pt>
                <c:pt idx="5121">
                  <c:v>27.7</c:v>
                </c:pt>
                <c:pt idx="5122">
                  <c:v>27.5</c:v>
                </c:pt>
                <c:pt idx="5123">
                  <c:v>27.6</c:v>
                </c:pt>
                <c:pt idx="5124">
                  <c:v>27.5</c:v>
                </c:pt>
                <c:pt idx="5125">
                  <c:v>27.5</c:v>
                </c:pt>
                <c:pt idx="5126">
                  <c:v>27.6</c:v>
                </c:pt>
                <c:pt idx="5127">
                  <c:v>27.6</c:v>
                </c:pt>
                <c:pt idx="5128">
                  <c:v>27.5</c:v>
                </c:pt>
                <c:pt idx="5129">
                  <c:v>27.6</c:v>
                </c:pt>
                <c:pt idx="5130">
                  <c:v>27.5</c:v>
                </c:pt>
                <c:pt idx="5131">
                  <c:v>27.3</c:v>
                </c:pt>
                <c:pt idx="5132">
                  <c:v>27.4</c:v>
                </c:pt>
                <c:pt idx="5133">
                  <c:v>27.5</c:v>
                </c:pt>
                <c:pt idx="5134">
                  <c:v>27.5</c:v>
                </c:pt>
                <c:pt idx="5135">
                  <c:v>27.4</c:v>
                </c:pt>
                <c:pt idx="5136">
                  <c:v>27.3</c:v>
                </c:pt>
                <c:pt idx="5137">
                  <c:v>27.5</c:v>
                </c:pt>
                <c:pt idx="5138">
                  <c:v>27.3</c:v>
                </c:pt>
                <c:pt idx="5139">
                  <c:v>27.3</c:v>
                </c:pt>
                <c:pt idx="5140">
                  <c:v>27.4</c:v>
                </c:pt>
                <c:pt idx="5141">
                  <c:v>27.5</c:v>
                </c:pt>
                <c:pt idx="5142">
                  <c:v>27.4</c:v>
                </c:pt>
                <c:pt idx="5143">
                  <c:v>27.3</c:v>
                </c:pt>
                <c:pt idx="5144">
                  <c:v>27.3</c:v>
                </c:pt>
                <c:pt idx="5145">
                  <c:v>27.3</c:v>
                </c:pt>
                <c:pt idx="5146">
                  <c:v>27.4</c:v>
                </c:pt>
                <c:pt idx="5147">
                  <c:v>27.4</c:v>
                </c:pt>
                <c:pt idx="5148">
                  <c:v>27.6</c:v>
                </c:pt>
                <c:pt idx="5149">
                  <c:v>27.3</c:v>
                </c:pt>
                <c:pt idx="5150">
                  <c:v>27.3</c:v>
                </c:pt>
                <c:pt idx="5151">
                  <c:v>27.3</c:v>
                </c:pt>
                <c:pt idx="5152">
                  <c:v>27.3</c:v>
                </c:pt>
                <c:pt idx="5153">
                  <c:v>27.6</c:v>
                </c:pt>
                <c:pt idx="5154">
                  <c:v>27.4</c:v>
                </c:pt>
                <c:pt idx="5155">
                  <c:v>27.4</c:v>
                </c:pt>
                <c:pt idx="5156">
                  <c:v>27.3</c:v>
                </c:pt>
                <c:pt idx="5157">
                  <c:v>27.2</c:v>
                </c:pt>
                <c:pt idx="5158">
                  <c:v>27.4</c:v>
                </c:pt>
                <c:pt idx="5159">
                  <c:v>27.4</c:v>
                </c:pt>
                <c:pt idx="5160">
                  <c:v>27.3</c:v>
                </c:pt>
                <c:pt idx="5161">
                  <c:v>27.3</c:v>
                </c:pt>
                <c:pt idx="5162">
                  <c:v>27.3</c:v>
                </c:pt>
                <c:pt idx="5163">
                  <c:v>27.5</c:v>
                </c:pt>
                <c:pt idx="5164">
                  <c:v>27.5</c:v>
                </c:pt>
                <c:pt idx="5165">
                  <c:v>27.3</c:v>
                </c:pt>
                <c:pt idx="5166">
                  <c:v>27.1</c:v>
                </c:pt>
                <c:pt idx="5167">
                  <c:v>27.4</c:v>
                </c:pt>
                <c:pt idx="5168">
                  <c:v>27.4</c:v>
                </c:pt>
                <c:pt idx="5169">
                  <c:v>27.3</c:v>
                </c:pt>
                <c:pt idx="5170">
                  <c:v>27.3</c:v>
                </c:pt>
                <c:pt idx="5171">
                  <c:v>27.3</c:v>
                </c:pt>
                <c:pt idx="5172">
                  <c:v>27.3</c:v>
                </c:pt>
                <c:pt idx="5173">
                  <c:v>27.2</c:v>
                </c:pt>
                <c:pt idx="5174">
                  <c:v>27.3</c:v>
                </c:pt>
                <c:pt idx="5175">
                  <c:v>27.3</c:v>
                </c:pt>
                <c:pt idx="5176">
                  <c:v>27.3</c:v>
                </c:pt>
                <c:pt idx="5177">
                  <c:v>27.3</c:v>
                </c:pt>
                <c:pt idx="5178">
                  <c:v>27.1</c:v>
                </c:pt>
                <c:pt idx="5179">
                  <c:v>27.2</c:v>
                </c:pt>
                <c:pt idx="5180">
                  <c:v>27.2</c:v>
                </c:pt>
                <c:pt idx="5181">
                  <c:v>27.2</c:v>
                </c:pt>
                <c:pt idx="5182">
                  <c:v>27.4</c:v>
                </c:pt>
                <c:pt idx="5183">
                  <c:v>27.3</c:v>
                </c:pt>
                <c:pt idx="5184">
                  <c:v>27.1</c:v>
                </c:pt>
                <c:pt idx="5185">
                  <c:v>27.3</c:v>
                </c:pt>
                <c:pt idx="5186">
                  <c:v>27.1</c:v>
                </c:pt>
                <c:pt idx="5187">
                  <c:v>27.1</c:v>
                </c:pt>
                <c:pt idx="5188">
                  <c:v>27.3</c:v>
                </c:pt>
                <c:pt idx="5189">
                  <c:v>27.4</c:v>
                </c:pt>
                <c:pt idx="5190">
                  <c:v>27</c:v>
                </c:pt>
                <c:pt idx="5191">
                  <c:v>27</c:v>
                </c:pt>
                <c:pt idx="5192">
                  <c:v>27.1</c:v>
                </c:pt>
                <c:pt idx="5193">
                  <c:v>27</c:v>
                </c:pt>
                <c:pt idx="5194">
                  <c:v>27.2</c:v>
                </c:pt>
                <c:pt idx="5195">
                  <c:v>27</c:v>
                </c:pt>
                <c:pt idx="5196">
                  <c:v>27.1</c:v>
                </c:pt>
                <c:pt idx="5197">
                  <c:v>27.1</c:v>
                </c:pt>
                <c:pt idx="5198">
                  <c:v>27.3</c:v>
                </c:pt>
                <c:pt idx="5199">
                  <c:v>26.9</c:v>
                </c:pt>
                <c:pt idx="5200">
                  <c:v>27.1</c:v>
                </c:pt>
                <c:pt idx="5201">
                  <c:v>27</c:v>
                </c:pt>
                <c:pt idx="5202">
                  <c:v>27</c:v>
                </c:pt>
                <c:pt idx="5203">
                  <c:v>27</c:v>
                </c:pt>
                <c:pt idx="5204">
                  <c:v>27</c:v>
                </c:pt>
                <c:pt idx="5205">
                  <c:v>27</c:v>
                </c:pt>
                <c:pt idx="5206">
                  <c:v>27.2</c:v>
                </c:pt>
                <c:pt idx="5207">
                  <c:v>27.1</c:v>
                </c:pt>
                <c:pt idx="5208">
                  <c:v>27</c:v>
                </c:pt>
                <c:pt idx="5209">
                  <c:v>27.1</c:v>
                </c:pt>
                <c:pt idx="5210">
                  <c:v>26.8</c:v>
                </c:pt>
                <c:pt idx="5211">
                  <c:v>27.1</c:v>
                </c:pt>
                <c:pt idx="5212">
                  <c:v>27</c:v>
                </c:pt>
                <c:pt idx="5213">
                  <c:v>26.9</c:v>
                </c:pt>
                <c:pt idx="5214">
                  <c:v>27</c:v>
                </c:pt>
                <c:pt idx="5215">
                  <c:v>26.8</c:v>
                </c:pt>
                <c:pt idx="5216">
                  <c:v>27.1</c:v>
                </c:pt>
                <c:pt idx="5217">
                  <c:v>27</c:v>
                </c:pt>
                <c:pt idx="5218">
                  <c:v>27</c:v>
                </c:pt>
                <c:pt idx="5219">
                  <c:v>26.9</c:v>
                </c:pt>
                <c:pt idx="5220">
                  <c:v>26.9</c:v>
                </c:pt>
                <c:pt idx="5221">
                  <c:v>27</c:v>
                </c:pt>
                <c:pt idx="5222">
                  <c:v>27</c:v>
                </c:pt>
                <c:pt idx="5223">
                  <c:v>27.3</c:v>
                </c:pt>
                <c:pt idx="5224">
                  <c:v>27</c:v>
                </c:pt>
                <c:pt idx="5225">
                  <c:v>26.9</c:v>
                </c:pt>
                <c:pt idx="5226">
                  <c:v>27.2</c:v>
                </c:pt>
                <c:pt idx="5227">
                  <c:v>27.4</c:v>
                </c:pt>
                <c:pt idx="5228">
                  <c:v>26.7</c:v>
                </c:pt>
                <c:pt idx="5229">
                  <c:v>27</c:v>
                </c:pt>
                <c:pt idx="5230">
                  <c:v>27.1</c:v>
                </c:pt>
                <c:pt idx="5231">
                  <c:v>27</c:v>
                </c:pt>
                <c:pt idx="5232">
                  <c:v>27.1</c:v>
                </c:pt>
                <c:pt idx="5233">
                  <c:v>26.9</c:v>
                </c:pt>
                <c:pt idx="5234">
                  <c:v>27</c:v>
                </c:pt>
                <c:pt idx="5235">
                  <c:v>27.1</c:v>
                </c:pt>
                <c:pt idx="5236">
                  <c:v>27</c:v>
                </c:pt>
                <c:pt idx="5237">
                  <c:v>27.1</c:v>
                </c:pt>
                <c:pt idx="5238">
                  <c:v>27</c:v>
                </c:pt>
                <c:pt idx="5239">
                  <c:v>26.8</c:v>
                </c:pt>
                <c:pt idx="5240">
                  <c:v>27</c:v>
                </c:pt>
                <c:pt idx="5241">
                  <c:v>26.8</c:v>
                </c:pt>
                <c:pt idx="5242">
                  <c:v>27.1</c:v>
                </c:pt>
                <c:pt idx="5243">
                  <c:v>27.2</c:v>
                </c:pt>
                <c:pt idx="5244">
                  <c:v>27.1</c:v>
                </c:pt>
                <c:pt idx="5245">
                  <c:v>26.8</c:v>
                </c:pt>
                <c:pt idx="5246">
                  <c:v>27</c:v>
                </c:pt>
                <c:pt idx="5247">
                  <c:v>27.1</c:v>
                </c:pt>
                <c:pt idx="5248">
                  <c:v>27.1</c:v>
                </c:pt>
                <c:pt idx="5249">
                  <c:v>27</c:v>
                </c:pt>
                <c:pt idx="5250">
                  <c:v>27.1</c:v>
                </c:pt>
                <c:pt idx="5251">
                  <c:v>26.8</c:v>
                </c:pt>
                <c:pt idx="5252">
                  <c:v>26.5</c:v>
                </c:pt>
                <c:pt idx="5253">
                  <c:v>26.3</c:v>
                </c:pt>
                <c:pt idx="5254">
                  <c:v>26.2</c:v>
                </c:pt>
                <c:pt idx="5255">
                  <c:v>26.1</c:v>
                </c:pt>
                <c:pt idx="5256">
                  <c:v>25.9</c:v>
                </c:pt>
                <c:pt idx="5257">
                  <c:v>26.2</c:v>
                </c:pt>
                <c:pt idx="5258">
                  <c:v>26.2</c:v>
                </c:pt>
                <c:pt idx="5259">
                  <c:v>26</c:v>
                </c:pt>
                <c:pt idx="5260">
                  <c:v>25.7</c:v>
                </c:pt>
                <c:pt idx="5261">
                  <c:v>25.6</c:v>
                </c:pt>
                <c:pt idx="5262">
                  <c:v>25.6</c:v>
                </c:pt>
                <c:pt idx="5263">
                  <c:v>25.6</c:v>
                </c:pt>
                <c:pt idx="5264">
                  <c:v>25.6</c:v>
                </c:pt>
                <c:pt idx="5265">
                  <c:v>26.3</c:v>
                </c:pt>
                <c:pt idx="5266">
                  <c:v>26.3</c:v>
                </c:pt>
                <c:pt idx="5267">
                  <c:v>26.5</c:v>
                </c:pt>
                <c:pt idx="5268">
                  <c:v>26.6</c:v>
                </c:pt>
                <c:pt idx="5269">
                  <c:v>26.8</c:v>
                </c:pt>
                <c:pt idx="5270">
                  <c:v>26.7</c:v>
                </c:pt>
                <c:pt idx="5271">
                  <c:v>26.7</c:v>
                </c:pt>
                <c:pt idx="5272">
                  <c:v>26.7</c:v>
                </c:pt>
                <c:pt idx="5273">
                  <c:v>26.4</c:v>
                </c:pt>
                <c:pt idx="5274">
                  <c:v>26.3</c:v>
                </c:pt>
                <c:pt idx="5275">
                  <c:v>25.8</c:v>
                </c:pt>
                <c:pt idx="5276">
                  <c:v>26.1</c:v>
                </c:pt>
                <c:pt idx="5277">
                  <c:v>26.2</c:v>
                </c:pt>
                <c:pt idx="5278">
                  <c:v>26.2</c:v>
                </c:pt>
                <c:pt idx="5279">
                  <c:v>26.3</c:v>
                </c:pt>
                <c:pt idx="5280">
                  <c:v>26.6</c:v>
                </c:pt>
                <c:pt idx="5281">
                  <c:v>26.8</c:v>
                </c:pt>
                <c:pt idx="5282">
                  <c:v>26.6</c:v>
                </c:pt>
                <c:pt idx="5283">
                  <c:v>26.8</c:v>
                </c:pt>
                <c:pt idx="5284">
                  <c:v>26.8</c:v>
                </c:pt>
                <c:pt idx="5285">
                  <c:v>26.8</c:v>
                </c:pt>
                <c:pt idx="5286">
                  <c:v>26.8</c:v>
                </c:pt>
                <c:pt idx="5287">
                  <c:v>26.7</c:v>
                </c:pt>
                <c:pt idx="5288">
                  <c:v>26.6</c:v>
                </c:pt>
                <c:pt idx="5289">
                  <c:v>26.6</c:v>
                </c:pt>
                <c:pt idx="5290">
                  <c:v>26.7</c:v>
                </c:pt>
                <c:pt idx="5291">
                  <c:v>26.6</c:v>
                </c:pt>
                <c:pt idx="5292">
                  <c:v>26.7</c:v>
                </c:pt>
                <c:pt idx="5293">
                  <c:v>26.5</c:v>
                </c:pt>
                <c:pt idx="5294">
                  <c:v>26.7</c:v>
                </c:pt>
                <c:pt idx="5295">
                  <c:v>26.7</c:v>
                </c:pt>
                <c:pt idx="5296">
                  <c:v>26.7</c:v>
                </c:pt>
                <c:pt idx="5297">
                  <c:v>26.8</c:v>
                </c:pt>
                <c:pt idx="5298">
                  <c:v>26.8</c:v>
                </c:pt>
                <c:pt idx="5299">
                  <c:v>26.8</c:v>
                </c:pt>
                <c:pt idx="5300">
                  <c:v>26.7</c:v>
                </c:pt>
                <c:pt idx="5301">
                  <c:v>26.7</c:v>
                </c:pt>
                <c:pt idx="5302">
                  <c:v>26.7</c:v>
                </c:pt>
                <c:pt idx="5303">
                  <c:v>26.8</c:v>
                </c:pt>
                <c:pt idx="5304">
                  <c:v>26.9</c:v>
                </c:pt>
                <c:pt idx="5305">
                  <c:v>26.9</c:v>
                </c:pt>
                <c:pt idx="5306">
                  <c:v>26.9</c:v>
                </c:pt>
                <c:pt idx="5307">
                  <c:v>27.1</c:v>
                </c:pt>
                <c:pt idx="5308">
                  <c:v>26.9</c:v>
                </c:pt>
                <c:pt idx="5309">
                  <c:v>26.8</c:v>
                </c:pt>
                <c:pt idx="5310">
                  <c:v>26.7</c:v>
                </c:pt>
                <c:pt idx="5311">
                  <c:v>26.9</c:v>
                </c:pt>
                <c:pt idx="5312">
                  <c:v>26.9</c:v>
                </c:pt>
                <c:pt idx="5313">
                  <c:v>26.8</c:v>
                </c:pt>
                <c:pt idx="5314">
                  <c:v>27</c:v>
                </c:pt>
                <c:pt idx="5315">
                  <c:v>27</c:v>
                </c:pt>
                <c:pt idx="5316">
                  <c:v>26.9</c:v>
                </c:pt>
                <c:pt idx="5317">
                  <c:v>27.2</c:v>
                </c:pt>
                <c:pt idx="5318">
                  <c:v>26.8</c:v>
                </c:pt>
                <c:pt idx="5319">
                  <c:v>27</c:v>
                </c:pt>
                <c:pt idx="5320">
                  <c:v>26.9</c:v>
                </c:pt>
                <c:pt idx="5321">
                  <c:v>26.8</c:v>
                </c:pt>
                <c:pt idx="5322">
                  <c:v>26.9</c:v>
                </c:pt>
                <c:pt idx="5323">
                  <c:v>26.8</c:v>
                </c:pt>
                <c:pt idx="5324">
                  <c:v>26.8</c:v>
                </c:pt>
                <c:pt idx="5325">
                  <c:v>26.8</c:v>
                </c:pt>
                <c:pt idx="5326">
                  <c:v>27.1</c:v>
                </c:pt>
                <c:pt idx="5327">
                  <c:v>26.8</c:v>
                </c:pt>
                <c:pt idx="5328">
                  <c:v>26.9</c:v>
                </c:pt>
                <c:pt idx="5329">
                  <c:v>26.9</c:v>
                </c:pt>
                <c:pt idx="5330">
                  <c:v>26.8</c:v>
                </c:pt>
                <c:pt idx="5331">
                  <c:v>26.9</c:v>
                </c:pt>
                <c:pt idx="5332">
                  <c:v>26.9</c:v>
                </c:pt>
                <c:pt idx="5333">
                  <c:v>26.9</c:v>
                </c:pt>
                <c:pt idx="5334">
                  <c:v>27.1</c:v>
                </c:pt>
                <c:pt idx="5335">
                  <c:v>26.9</c:v>
                </c:pt>
                <c:pt idx="5336">
                  <c:v>26.8</c:v>
                </c:pt>
                <c:pt idx="5337">
                  <c:v>27.1</c:v>
                </c:pt>
                <c:pt idx="5338">
                  <c:v>27.1</c:v>
                </c:pt>
                <c:pt idx="5339">
                  <c:v>26.9</c:v>
                </c:pt>
                <c:pt idx="5340">
                  <c:v>27</c:v>
                </c:pt>
                <c:pt idx="5341">
                  <c:v>26.9</c:v>
                </c:pt>
                <c:pt idx="5342">
                  <c:v>27.1</c:v>
                </c:pt>
                <c:pt idx="5343">
                  <c:v>27</c:v>
                </c:pt>
                <c:pt idx="5344">
                  <c:v>26.8</c:v>
                </c:pt>
                <c:pt idx="5345">
                  <c:v>27</c:v>
                </c:pt>
                <c:pt idx="5346">
                  <c:v>27.1</c:v>
                </c:pt>
                <c:pt idx="5347">
                  <c:v>26.9</c:v>
                </c:pt>
                <c:pt idx="5348">
                  <c:v>26.9</c:v>
                </c:pt>
                <c:pt idx="5349">
                  <c:v>26.9</c:v>
                </c:pt>
                <c:pt idx="5350">
                  <c:v>27</c:v>
                </c:pt>
                <c:pt idx="5351">
                  <c:v>27</c:v>
                </c:pt>
                <c:pt idx="5352">
                  <c:v>26.9</c:v>
                </c:pt>
                <c:pt idx="5353">
                  <c:v>27</c:v>
                </c:pt>
                <c:pt idx="5354">
                  <c:v>27.4</c:v>
                </c:pt>
                <c:pt idx="5355">
                  <c:v>27</c:v>
                </c:pt>
                <c:pt idx="5356">
                  <c:v>27.1</c:v>
                </c:pt>
                <c:pt idx="5357">
                  <c:v>27</c:v>
                </c:pt>
                <c:pt idx="5358">
                  <c:v>27.2</c:v>
                </c:pt>
                <c:pt idx="5359">
                  <c:v>27.1</c:v>
                </c:pt>
                <c:pt idx="5360">
                  <c:v>27.2</c:v>
                </c:pt>
                <c:pt idx="5361">
                  <c:v>27.1</c:v>
                </c:pt>
                <c:pt idx="5362">
                  <c:v>26.9</c:v>
                </c:pt>
                <c:pt idx="5363">
                  <c:v>27</c:v>
                </c:pt>
                <c:pt idx="5364">
                  <c:v>27.2</c:v>
                </c:pt>
                <c:pt idx="5365">
                  <c:v>27</c:v>
                </c:pt>
                <c:pt idx="5366">
                  <c:v>26.9</c:v>
                </c:pt>
                <c:pt idx="5367">
                  <c:v>27.3</c:v>
                </c:pt>
                <c:pt idx="5368">
                  <c:v>26.9</c:v>
                </c:pt>
                <c:pt idx="5369">
                  <c:v>27.2</c:v>
                </c:pt>
                <c:pt idx="5370">
                  <c:v>27.2</c:v>
                </c:pt>
                <c:pt idx="5371">
                  <c:v>27</c:v>
                </c:pt>
                <c:pt idx="5372">
                  <c:v>27</c:v>
                </c:pt>
                <c:pt idx="5373">
                  <c:v>26.9</c:v>
                </c:pt>
                <c:pt idx="5374">
                  <c:v>27</c:v>
                </c:pt>
                <c:pt idx="5375">
                  <c:v>27.2</c:v>
                </c:pt>
                <c:pt idx="5376">
                  <c:v>27.1</c:v>
                </c:pt>
                <c:pt idx="5377">
                  <c:v>27.2</c:v>
                </c:pt>
                <c:pt idx="5378">
                  <c:v>27.2</c:v>
                </c:pt>
                <c:pt idx="5379">
                  <c:v>27.1</c:v>
                </c:pt>
                <c:pt idx="5380">
                  <c:v>27</c:v>
                </c:pt>
                <c:pt idx="5381">
                  <c:v>27.1</c:v>
                </c:pt>
                <c:pt idx="5382">
                  <c:v>27</c:v>
                </c:pt>
                <c:pt idx="5383">
                  <c:v>26.9</c:v>
                </c:pt>
                <c:pt idx="5384">
                  <c:v>27.1</c:v>
                </c:pt>
                <c:pt idx="5385">
                  <c:v>27.1</c:v>
                </c:pt>
                <c:pt idx="5386">
                  <c:v>27.1</c:v>
                </c:pt>
                <c:pt idx="5387">
                  <c:v>27.2</c:v>
                </c:pt>
                <c:pt idx="5388">
                  <c:v>27.2</c:v>
                </c:pt>
                <c:pt idx="5389">
                  <c:v>27.1</c:v>
                </c:pt>
                <c:pt idx="5390">
                  <c:v>27.2</c:v>
                </c:pt>
                <c:pt idx="5391">
                  <c:v>27.4</c:v>
                </c:pt>
                <c:pt idx="5392">
                  <c:v>27.1</c:v>
                </c:pt>
                <c:pt idx="5393">
                  <c:v>27.1</c:v>
                </c:pt>
                <c:pt idx="5394">
                  <c:v>27.2</c:v>
                </c:pt>
                <c:pt idx="5395">
                  <c:v>27.2</c:v>
                </c:pt>
                <c:pt idx="5396">
                  <c:v>27.1</c:v>
                </c:pt>
                <c:pt idx="5397">
                  <c:v>27</c:v>
                </c:pt>
                <c:pt idx="5398">
                  <c:v>27.3</c:v>
                </c:pt>
                <c:pt idx="5399">
                  <c:v>27.2</c:v>
                </c:pt>
                <c:pt idx="5400">
                  <c:v>27.1</c:v>
                </c:pt>
                <c:pt idx="5401">
                  <c:v>27.2</c:v>
                </c:pt>
                <c:pt idx="5402">
                  <c:v>27</c:v>
                </c:pt>
                <c:pt idx="5403">
                  <c:v>27.1</c:v>
                </c:pt>
                <c:pt idx="5404">
                  <c:v>27.3</c:v>
                </c:pt>
                <c:pt idx="5405">
                  <c:v>27.3</c:v>
                </c:pt>
                <c:pt idx="5406">
                  <c:v>27.2</c:v>
                </c:pt>
                <c:pt idx="5407">
                  <c:v>27.3</c:v>
                </c:pt>
                <c:pt idx="5408">
                  <c:v>27.4</c:v>
                </c:pt>
                <c:pt idx="5409">
                  <c:v>27.2</c:v>
                </c:pt>
                <c:pt idx="5410">
                  <c:v>27.1</c:v>
                </c:pt>
                <c:pt idx="5411">
                  <c:v>27.4</c:v>
                </c:pt>
                <c:pt idx="5412">
                  <c:v>27.3</c:v>
                </c:pt>
                <c:pt idx="5413">
                  <c:v>27.3</c:v>
                </c:pt>
                <c:pt idx="5414">
                  <c:v>27.3</c:v>
                </c:pt>
                <c:pt idx="5415">
                  <c:v>27.4</c:v>
                </c:pt>
                <c:pt idx="5416">
                  <c:v>27.3</c:v>
                </c:pt>
                <c:pt idx="5417">
                  <c:v>27.4</c:v>
                </c:pt>
                <c:pt idx="5418">
                  <c:v>27.3</c:v>
                </c:pt>
                <c:pt idx="5419">
                  <c:v>27.2</c:v>
                </c:pt>
                <c:pt idx="5420">
                  <c:v>27.1</c:v>
                </c:pt>
                <c:pt idx="5421">
                  <c:v>27.4</c:v>
                </c:pt>
                <c:pt idx="5422">
                  <c:v>27.5</c:v>
                </c:pt>
                <c:pt idx="5423">
                  <c:v>27.4</c:v>
                </c:pt>
                <c:pt idx="5424">
                  <c:v>27.5</c:v>
                </c:pt>
                <c:pt idx="5425">
                  <c:v>27.5</c:v>
                </c:pt>
                <c:pt idx="5426">
                  <c:v>27.4</c:v>
                </c:pt>
                <c:pt idx="5427">
                  <c:v>27.2</c:v>
                </c:pt>
                <c:pt idx="5428">
                  <c:v>27.4</c:v>
                </c:pt>
                <c:pt idx="5429">
                  <c:v>27.4</c:v>
                </c:pt>
                <c:pt idx="5430">
                  <c:v>27.2</c:v>
                </c:pt>
                <c:pt idx="5431">
                  <c:v>27.4</c:v>
                </c:pt>
                <c:pt idx="5432">
                  <c:v>27.4</c:v>
                </c:pt>
                <c:pt idx="5433">
                  <c:v>27.3</c:v>
                </c:pt>
                <c:pt idx="5434">
                  <c:v>27.4</c:v>
                </c:pt>
                <c:pt idx="5435">
                  <c:v>27.2</c:v>
                </c:pt>
                <c:pt idx="5436">
                  <c:v>27.1</c:v>
                </c:pt>
                <c:pt idx="5437">
                  <c:v>27.1</c:v>
                </c:pt>
                <c:pt idx="5438">
                  <c:v>27.3</c:v>
                </c:pt>
                <c:pt idx="5439">
                  <c:v>27</c:v>
                </c:pt>
                <c:pt idx="5440">
                  <c:v>27.4</c:v>
                </c:pt>
                <c:pt idx="5441">
                  <c:v>27.2</c:v>
                </c:pt>
                <c:pt idx="5442">
                  <c:v>27.3</c:v>
                </c:pt>
                <c:pt idx="5443">
                  <c:v>27.4</c:v>
                </c:pt>
                <c:pt idx="5444">
                  <c:v>27.4</c:v>
                </c:pt>
                <c:pt idx="5445">
                  <c:v>27.6</c:v>
                </c:pt>
                <c:pt idx="5446">
                  <c:v>27.6</c:v>
                </c:pt>
                <c:pt idx="5447">
                  <c:v>27.3</c:v>
                </c:pt>
                <c:pt idx="5448">
                  <c:v>27.2</c:v>
                </c:pt>
                <c:pt idx="5449">
                  <c:v>27.4</c:v>
                </c:pt>
                <c:pt idx="5450">
                  <c:v>27.6</c:v>
                </c:pt>
                <c:pt idx="5451">
                  <c:v>27.2</c:v>
                </c:pt>
                <c:pt idx="5452">
                  <c:v>27.4</c:v>
                </c:pt>
                <c:pt idx="5453">
                  <c:v>27.2</c:v>
                </c:pt>
                <c:pt idx="5454">
                  <c:v>27.2</c:v>
                </c:pt>
                <c:pt idx="5455">
                  <c:v>27.3</c:v>
                </c:pt>
                <c:pt idx="5456">
                  <c:v>27.2</c:v>
                </c:pt>
                <c:pt idx="5457">
                  <c:v>27.5</c:v>
                </c:pt>
                <c:pt idx="5458">
                  <c:v>27.1</c:v>
                </c:pt>
                <c:pt idx="5459">
                  <c:v>27.3</c:v>
                </c:pt>
                <c:pt idx="5460">
                  <c:v>27.2</c:v>
                </c:pt>
                <c:pt idx="5461">
                  <c:v>27.1</c:v>
                </c:pt>
                <c:pt idx="5462">
                  <c:v>27.2</c:v>
                </c:pt>
                <c:pt idx="5463">
                  <c:v>27.5</c:v>
                </c:pt>
                <c:pt idx="5464">
                  <c:v>27.3</c:v>
                </c:pt>
                <c:pt idx="5465">
                  <c:v>27.2</c:v>
                </c:pt>
                <c:pt idx="5466">
                  <c:v>27.4</c:v>
                </c:pt>
                <c:pt idx="5467">
                  <c:v>27.4</c:v>
                </c:pt>
                <c:pt idx="5468">
                  <c:v>27.4</c:v>
                </c:pt>
                <c:pt idx="5469">
                  <c:v>27.2</c:v>
                </c:pt>
                <c:pt idx="5470">
                  <c:v>27.2</c:v>
                </c:pt>
                <c:pt idx="5471">
                  <c:v>27.2</c:v>
                </c:pt>
                <c:pt idx="5472">
                  <c:v>27.4</c:v>
                </c:pt>
                <c:pt idx="5473">
                  <c:v>27.3</c:v>
                </c:pt>
                <c:pt idx="5474">
                  <c:v>27.1</c:v>
                </c:pt>
                <c:pt idx="5475">
                  <c:v>27.2</c:v>
                </c:pt>
                <c:pt idx="5476">
                  <c:v>27</c:v>
                </c:pt>
                <c:pt idx="5477">
                  <c:v>27.1</c:v>
                </c:pt>
                <c:pt idx="5478">
                  <c:v>27.2</c:v>
                </c:pt>
                <c:pt idx="5479">
                  <c:v>26.9</c:v>
                </c:pt>
                <c:pt idx="5480">
                  <c:v>27.1</c:v>
                </c:pt>
                <c:pt idx="5481">
                  <c:v>27</c:v>
                </c:pt>
                <c:pt idx="5482">
                  <c:v>26.9</c:v>
                </c:pt>
                <c:pt idx="5483">
                  <c:v>27</c:v>
                </c:pt>
                <c:pt idx="5484">
                  <c:v>26.9</c:v>
                </c:pt>
                <c:pt idx="5485">
                  <c:v>26.9</c:v>
                </c:pt>
                <c:pt idx="5486">
                  <c:v>26.8</c:v>
                </c:pt>
                <c:pt idx="5487">
                  <c:v>26.8</c:v>
                </c:pt>
                <c:pt idx="5488">
                  <c:v>26.8</c:v>
                </c:pt>
                <c:pt idx="5489">
                  <c:v>26.6</c:v>
                </c:pt>
                <c:pt idx="5490">
                  <c:v>26.7</c:v>
                </c:pt>
                <c:pt idx="5491">
                  <c:v>26.5</c:v>
                </c:pt>
                <c:pt idx="5492">
                  <c:v>26.6</c:v>
                </c:pt>
                <c:pt idx="5493">
                  <c:v>26.6</c:v>
                </c:pt>
                <c:pt idx="5494">
                  <c:v>26.4</c:v>
                </c:pt>
                <c:pt idx="5495">
                  <c:v>26.5</c:v>
                </c:pt>
                <c:pt idx="5496">
                  <c:v>26.4</c:v>
                </c:pt>
                <c:pt idx="5497">
                  <c:v>26.4</c:v>
                </c:pt>
                <c:pt idx="5498">
                  <c:v>26.4</c:v>
                </c:pt>
                <c:pt idx="5499">
                  <c:v>26.3</c:v>
                </c:pt>
                <c:pt idx="5500">
                  <c:v>26.3</c:v>
                </c:pt>
                <c:pt idx="5501">
                  <c:v>26.2</c:v>
                </c:pt>
                <c:pt idx="5502">
                  <c:v>26.3</c:v>
                </c:pt>
                <c:pt idx="5503">
                  <c:v>26.2</c:v>
                </c:pt>
                <c:pt idx="5504">
                  <c:v>26</c:v>
                </c:pt>
                <c:pt idx="5505">
                  <c:v>26.2</c:v>
                </c:pt>
                <c:pt idx="5506">
                  <c:v>25.9</c:v>
                </c:pt>
                <c:pt idx="5507">
                  <c:v>25.9</c:v>
                </c:pt>
                <c:pt idx="5508">
                  <c:v>26.1</c:v>
                </c:pt>
                <c:pt idx="5509">
                  <c:v>26.1</c:v>
                </c:pt>
                <c:pt idx="5510">
                  <c:v>26.1</c:v>
                </c:pt>
                <c:pt idx="5511">
                  <c:v>25.9</c:v>
                </c:pt>
                <c:pt idx="5512">
                  <c:v>26</c:v>
                </c:pt>
                <c:pt idx="5513">
                  <c:v>26.1</c:v>
                </c:pt>
                <c:pt idx="5514">
                  <c:v>25.9</c:v>
                </c:pt>
                <c:pt idx="5515">
                  <c:v>26.1</c:v>
                </c:pt>
                <c:pt idx="5516">
                  <c:v>26</c:v>
                </c:pt>
                <c:pt idx="5517">
                  <c:v>25.9</c:v>
                </c:pt>
                <c:pt idx="5518">
                  <c:v>26.5</c:v>
                </c:pt>
                <c:pt idx="5519">
                  <c:v>26.3</c:v>
                </c:pt>
                <c:pt idx="5520">
                  <c:v>26.2</c:v>
                </c:pt>
                <c:pt idx="5521">
                  <c:v>26.3</c:v>
                </c:pt>
                <c:pt idx="5522">
                  <c:v>26.3</c:v>
                </c:pt>
                <c:pt idx="5523">
                  <c:v>26.3</c:v>
                </c:pt>
                <c:pt idx="5524">
                  <c:v>26.4</c:v>
                </c:pt>
                <c:pt idx="5525">
                  <c:v>26.6</c:v>
                </c:pt>
                <c:pt idx="5526">
                  <c:v>26.4</c:v>
                </c:pt>
                <c:pt idx="5527">
                  <c:v>26.3</c:v>
                </c:pt>
                <c:pt idx="5528">
                  <c:v>26.5</c:v>
                </c:pt>
                <c:pt idx="5529">
                  <c:v>26.4</c:v>
                </c:pt>
                <c:pt idx="5530">
                  <c:v>26.6</c:v>
                </c:pt>
                <c:pt idx="5531">
                  <c:v>26.3</c:v>
                </c:pt>
                <c:pt idx="5532">
                  <c:v>26.5</c:v>
                </c:pt>
                <c:pt idx="5533">
                  <c:v>26.5</c:v>
                </c:pt>
                <c:pt idx="5534">
                  <c:v>26.4</c:v>
                </c:pt>
                <c:pt idx="5535">
                  <c:v>26.3</c:v>
                </c:pt>
                <c:pt idx="5536">
                  <c:v>26.4</c:v>
                </c:pt>
                <c:pt idx="5537">
                  <c:v>26.6</c:v>
                </c:pt>
                <c:pt idx="5538">
                  <c:v>26.5</c:v>
                </c:pt>
                <c:pt idx="5539">
                  <c:v>26.4</c:v>
                </c:pt>
                <c:pt idx="5540">
                  <c:v>26.5</c:v>
                </c:pt>
                <c:pt idx="5541">
                  <c:v>26.4</c:v>
                </c:pt>
                <c:pt idx="5542">
                  <c:v>26.3</c:v>
                </c:pt>
                <c:pt idx="5543">
                  <c:v>26.4</c:v>
                </c:pt>
                <c:pt idx="5544">
                  <c:v>26.6</c:v>
                </c:pt>
                <c:pt idx="5545">
                  <c:v>26.9</c:v>
                </c:pt>
                <c:pt idx="5546">
                  <c:v>26.9</c:v>
                </c:pt>
                <c:pt idx="5547">
                  <c:v>27</c:v>
                </c:pt>
                <c:pt idx="5548">
                  <c:v>26.7</c:v>
                </c:pt>
                <c:pt idx="5549">
                  <c:v>27</c:v>
                </c:pt>
                <c:pt idx="5550">
                  <c:v>26.9</c:v>
                </c:pt>
                <c:pt idx="5551">
                  <c:v>27</c:v>
                </c:pt>
                <c:pt idx="5552">
                  <c:v>27.1</c:v>
                </c:pt>
                <c:pt idx="5553">
                  <c:v>27</c:v>
                </c:pt>
                <c:pt idx="5554">
                  <c:v>27.2</c:v>
                </c:pt>
                <c:pt idx="5555">
                  <c:v>27.2</c:v>
                </c:pt>
                <c:pt idx="5556">
                  <c:v>27.3</c:v>
                </c:pt>
                <c:pt idx="5557">
                  <c:v>27.4</c:v>
                </c:pt>
                <c:pt idx="5558">
                  <c:v>27.2</c:v>
                </c:pt>
                <c:pt idx="5559">
                  <c:v>27.3</c:v>
                </c:pt>
                <c:pt idx="5560">
                  <c:v>27.1</c:v>
                </c:pt>
                <c:pt idx="5561">
                  <c:v>27.4</c:v>
                </c:pt>
                <c:pt idx="5562">
                  <c:v>27.3</c:v>
                </c:pt>
                <c:pt idx="5563">
                  <c:v>27.5</c:v>
                </c:pt>
                <c:pt idx="5564">
                  <c:v>27.5</c:v>
                </c:pt>
                <c:pt idx="5565">
                  <c:v>27.6</c:v>
                </c:pt>
                <c:pt idx="5566">
                  <c:v>27.4</c:v>
                </c:pt>
                <c:pt idx="5567">
                  <c:v>27.6</c:v>
                </c:pt>
                <c:pt idx="5568">
                  <c:v>27.8</c:v>
                </c:pt>
                <c:pt idx="5569">
                  <c:v>27.8</c:v>
                </c:pt>
                <c:pt idx="5570">
                  <c:v>28</c:v>
                </c:pt>
                <c:pt idx="5571">
                  <c:v>27.9</c:v>
                </c:pt>
                <c:pt idx="5572">
                  <c:v>27.8</c:v>
                </c:pt>
                <c:pt idx="5573">
                  <c:v>28.3</c:v>
                </c:pt>
                <c:pt idx="5574">
                  <c:v>27.8</c:v>
                </c:pt>
                <c:pt idx="5575">
                  <c:v>28</c:v>
                </c:pt>
                <c:pt idx="5576">
                  <c:v>27.9</c:v>
                </c:pt>
                <c:pt idx="5577">
                  <c:v>28</c:v>
                </c:pt>
                <c:pt idx="5578">
                  <c:v>27.9</c:v>
                </c:pt>
                <c:pt idx="5579">
                  <c:v>28.1</c:v>
                </c:pt>
                <c:pt idx="5580">
                  <c:v>28</c:v>
                </c:pt>
                <c:pt idx="5581">
                  <c:v>28.1</c:v>
                </c:pt>
                <c:pt idx="5582">
                  <c:v>28</c:v>
                </c:pt>
                <c:pt idx="5583">
                  <c:v>28</c:v>
                </c:pt>
                <c:pt idx="5584">
                  <c:v>28.1</c:v>
                </c:pt>
                <c:pt idx="5585">
                  <c:v>27.9</c:v>
                </c:pt>
                <c:pt idx="5586">
                  <c:v>28.3</c:v>
                </c:pt>
                <c:pt idx="5587">
                  <c:v>28.3</c:v>
                </c:pt>
                <c:pt idx="5588">
                  <c:v>27.9</c:v>
                </c:pt>
                <c:pt idx="5589">
                  <c:v>27.8</c:v>
                </c:pt>
                <c:pt idx="5590">
                  <c:v>28.3</c:v>
                </c:pt>
                <c:pt idx="5591">
                  <c:v>27.8</c:v>
                </c:pt>
                <c:pt idx="5592">
                  <c:v>28.2</c:v>
                </c:pt>
                <c:pt idx="5593">
                  <c:v>28.6</c:v>
                </c:pt>
                <c:pt idx="5594">
                  <c:v>28.5</c:v>
                </c:pt>
                <c:pt idx="5595">
                  <c:v>28</c:v>
                </c:pt>
                <c:pt idx="5596">
                  <c:v>28</c:v>
                </c:pt>
                <c:pt idx="5597">
                  <c:v>28.3</c:v>
                </c:pt>
                <c:pt idx="5598">
                  <c:v>28.3</c:v>
                </c:pt>
                <c:pt idx="5599">
                  <c:v>28.1</c:v>
                </c:pt>
                <c:pt idx="5600">
                  <c:v>28.2</c:v>
                </c:pt>
                <c:pt idx="5601">
                  <c:v>28.1</c:v>
                </c:pt>
                <c:pt idx="5602">
                  <c:v>28.5</c:v>
                </c:pt>
                <c:pt idx="5603">
                  <c:v>28.3</c:v>
                </c:pt>
                <c:pt idx="5604">
                  <c:v>28.7</c:v>
                </c:pt>
                <c:pt idx="5605">
                  <c:v>28.4</c:v>
                </c:pt>
                <c:pt idx="5606">
                  <c:v>28.4</c:v>
                </c:pt>
                <c:pt idx="5607">
                  <c:v>28.1</c:v>
                </c:pt>
                <c:pt idx="5608">
                  <c:v>28.1</c:v>
                </c:pt>
                <c:pt idx="5609">
                  <c:v>28.5</c:v>
                </c:pt>
                <c:pt idx="5610">
                  <c:v>28.5</c:v>
                </c:pt>
                <c:pt idx="5611">
                  <c:v>28.1</c:v>
                </c:pt>
                <c:pt idx="5612">
                  <c:v>28.5</c:v>
                </c:pt>
                <c:pt idx="5613">
                  <c:v>28.5</c:v>
                </c:pt>
                <c:pt idx="5614">
                  <c:v>28.4</c:v>
                </c:pt>
                <c:pt idx="5615">
                  <c:v>28.2</c:v>
                </c:pt>
                <c:pt idx="5616">
                  <c:v>28.4</c:v>
                </c:pt>
                <c:pt idx="5617">
                  <c:v>28.5</c:v>
                </c:pt>
                <c:pt idx="5618">
                  <c:v>28.4</c:v>
                </c:pt>
                <c:pt idx="5619">
                  <c:v>28.3</c:v>
                </c:pt>
                <c:pt idx="5620">
                  <c:v>28.5</c:v>
                </c:pt>
                <c:pt idx="5621">
                  <c:v>28.4</c:v>
                </c:pt>
                <c:pt idx="5622">
                  <c:v>28.5</c:v>
                </c:pt>
                <c:pt idx="5623">
                  <c:v>28.1</c:v>
                </c:pt>
                <c:pt idx="5624">
                  <c:v>28</c:v>
                </c:pt>
                <c:pt idx="5625">
                  <c:v>28.1</c:v>
                </c:pt>
                <c:pt idx="5626">
                  <c:v>28.3</c:v>
                </c:pt>
                <c:pt idx="5627">
                  <c:v>28.5</c:v>
                </c:pt>
                <c:pt idx="5628">
                  <c:v>28.6</c:v>
                </c:pt>
                <c:pt idx="5629">
                  <c:v>28.2</c:v>
                </c:pt>
                <c:pt idx="5630">
                  <c:v>28.2</c:v>
                </c:pt>
                <c:pt idx="5631">
                  <c:v>28.3</c:v>
                </c:pt>
                <c:pt idx="5632">
                  <c:v>28.5</c:v>
                </c:pt>
                <c:pt idx="5633">
                  <c:v>28.1</c:v>
                </c:pt>
                <c:pt idx="5634">
                  <c:v>28.4</c:v>
                </c:pt>
                <c:pt idx="5635">
                  <c:v>28.1</c:v>
                </c:pt>
                <c:pt idx="5636">
                  <c:v>28.2</c:v>
                </c:pt>
                <c:pt idx="5637">
                  <c:v>28.2</c:v>
                </c:pt>
                <c:pt idx="5638">
                  <c:v>28.1</c:v>
                </c:pt>
                <c:pt idx="5639">
                  <c:v>28.5</c:v>
                </c:pt>
                <c:pt idx="5640">
                  <c:v>28.2</c:v>
                </c:pt>
                <c:pt idx="5641">
                  <c:v>28.2</c:v>
                </c:pt>
                <c:pt idx="5642">
                  <c:v>28</c:v>
                </c:pt>
                <c:pt idx="5643">
                  <c:v>28.4</c:v>
                </c:pt>
                <c:pt idx="5644">
                  <c:v>28.4</c:v>
                </c:pt>
                <c:pt idx="5645">
                  <c:v>28.2</c:v>
                </c:pt>
                <c:pt idx="5646">
                  <c:v>28.4</c:v>
                </c:pt>
                <c:pt idx="5647">
                  <c:v>28.2</c:v>
                </c:pt>
                <c:pt idx="5648">
                  <c:v>28.3</c:v>
                </c:pt>
                <c:pt idx="5649">
                  <c:v>28</c:v>
                </c:pt>
                <c:pt idx="5650">
                  <c:v>28.5</c:v>
                </c:pt>
                <c:pt idx="5651">
                  <c:v>28.6</c:v>
                </c:pt>
                <c:pt idx="5652">
                  <c:v>28.4</c:v>
                </c:pt>
                <c:pt idx="5653">
                  <c:v>28.5</c:v>
                </c:pt>
                <c:pt idx="5654">
                  <c:v>28.4</c:v>
                </c:pt>
                <c:pt idx="5655">
                  <c:v>28.6</c:v>
                </c:pt>
                <c:pt idx="5656">
                  <c:v>28.2</c:v>
                </c:pt>
                <c:pt idx="5657">
                  <c:v>28.5</c:v>
                </c:pt>
                <c:pt idx="5658">
                  <c:v>28.8</c:v>
                </c:pt>
                <c:pt idx="5659">
                  <c:v>28.6</c:v>
                </c:pt>
                <c:pt idx="5660">
                  <c:v>28.2</c:v>
                </c:pt>
                <c:pt idx="5661">
                  <c:v>28.4</c:v>
                </c:pt>
                <c:pt idx="5662">
                  <c:v>28.5</c:v>
                </c:pt>
                <c:pt idx="5663">
                  <c:v>28.5</c:v>
                </c:pt>
                <c:pt idx="5664">
                  <c:v>28.8</c:v>
                </c:pt>
                <c:pt idx="5665">
                  <c:v>28.6</c:v>
                </c:pt>
                <c:pt idx="5666">
                  <c:v>28.6</c:v>
                </c:pt>
                <c:pt idx="5667">
                  <c:v>28.2</c:v>
                </c:pt>
                <c:pt idx="5668">
                  <c:v>28</c:v>
                </c:pt>
                <c:pt idx="5669">
                  <c:v>28.5</c:v>
                </c:pt>
                <c:pt idx="5670">
                  <c:v>28.5</c:v>
                </c:pt>
                <c:pt idx="5671">
                  <c:v>28.5</c:v>
                </c:pt>
                <c:pt idx="5672">
                  <c:v>28.5</c:v>
                </c:pt>
                <c:pt idx="5673">
                  <c:v>28.5</c:v>
                </c:pt>
                <c:pt idx="5674">
                  <c:v>28.4</c:v>
                </c:pt>
                <c:pt idx="5675">
                  <c:v>28.3</c:v>
                </c:pt>
                <c:pt idx="5676">
                  <c:v>28.3</c:v>
                </c:pt>
                <c:pt idx="5677">
                  <c:v>28.7</c:v>
                </c:pt>
                <c:pt idx="5678">
                  <c:v>28.7</c:v>
                </c:pt>
                <c:pt idx="5679">
                  <c:v>28.9</c:v>
                </c:pt>
                <c:pt idx="5680">
                  <c:v>28.3</c:v>
                </c:pt>
                <c:pt idx="5681">
                  <c:v>28.4</c:v>
                </c:pt>
                <c:pt idx="5682">
                  <c:v>28.4</c:v>
                </c:pt>
                <c:pt idx="5683">
                  <c:v>28.3</c:v>
                </c:pt>
                <c:pt idx="5684">
                  <c:v>28.5</c:v>
                </c:pt>
                <c:pt idx="5685">
                  <c:v>28.6</c:v>
                </c:pt>
                <c:pt idx="5686">
                  <c:v>28.5</c:v>
                </c:pt>
                <c:pt idx="5687">
                  <c:v>28.3</c:v>
                </c:pt>
                <c:pt idx="5688">
                  <c:v>28.4</c:v>
                </c:pt>
                <c:pt idx="5689">
                  <c:v>28.5</c:v>
                </c:pt>
                <c:pt idx="5690">
                  <c:v>28.5</c:v>
                </c:pt>
                <c:pt idx="5691">
                  <c:v>28.1</c:v>
                </c:pt>
                <c:pt idx="5692">
                  <c:v>28.1</c:v>
                </c:pt>
                <c:pt idx="5693">
                  <c:v>28.3</c:v>
                </c:pt>
                <c:pt idx="5694">
                  <c:v>28.5</c:v>
                </c:pt>
                <c:pt idx="5695">
                  <c:v>28.6</c:v>
                </c:pt>
                <c:pt idx="5696">
                  <c:v>28.3</c:v>
                </c:pt>
                <c:pt idx="5697">
                  <c:v>28.6</c:v>
                </c:pt>
                <c:pt idx="5698">
                  <c:v>28.1</c:v>
                </c:pt>
                <c:pt idx="5699">
                  <c:v>28.5</c:v>
                </c:pt>
                <c:pt idx="5700">
                  <c:v>28.6</c:v>
                </c:pt>
                <c:pt idx="5701">
                  <c:v>28.6</c:v>
                </c:pt>
                <c:pt idx="5702">
                  <c:v>28.4</c:v>
                </c:pt>
                <c:pt idx="5703">
                  <c:v>28.4</c:v>
                </c:pt>
                <c:pt idx="5704">
                  <c:v>28.4</c:v>
                </c:pt>
                <c:pt idx="5705">
                  <c:v>28.4</c:v>
                </c:pt>
                <c:pt idx="5706">
                  <c:v>28.3</c:v>
                </c:pt>
                <c:pt idx="5707">
                  <c:v>28.4</c:v>
                </c:pt>
                <c:pt idx="5708">
                  <c:v>28.2</c:v>
                </c:pt>
                <c:pt idx="5709">
                  <c:v>28.1</c:v>
                </c:pt>
                <c:pt idx="5710">
                  <c:v>28.6</c:v>
                </c:pt>
                <c:pt idx="5711">
                  <c:v>28</c:v>
                </c:pt>
                <c:pt idx="5712">
                  <c:v>28.3</c:v>
                </c:pt>
                <c:pt idx="5713">
                  <c:v>28.3</c:v>
                </c:pt>
                <c:pt idx="5714">
                  <c:v>28.5</c:v>
                </c:pt>
                <c:pt idx="5715">
                  <c:v>28.2</c:v>
                </c:pt>
                <c:pt idx="5716">
                  <c:v>28.6</c:v>
                </c:pt>
                <c:pt idx="5717">
                  <c:v>28.4</c:v>
                </c:pt>
                <c:pt idx="5718">
                  <c:v>28.5</c:v>
                </c:pt>
                <c:pt idx="5719">
                  <c:v>28.3</c:v>
                </c:pt>
                <c:pt idx="5720">
                  <c:v>28.4</c:v>
                </c:pt>
                <c:pt idx="5721">
                  <c:v>28.1</c:v>
                </c:pt>
                <c:pt idx="5722">
                  <c:v>28.8</c:v>
                </c:pt>
                <c:pt idx="5723">
                  <c:v>28.6</c:v>
                </c:pt>
                <c:pt idx="5724">
                  <c:v>28.4</c:v>
                </c:pt>
                <c:pt idx="5725">
                  <c:v>28.4</c:v>
                </c:pt>
                <c:pt idx="5726">
                  <c:v>28.3</c:v>
                </c:pt>
                <c:pt idx="5727">
                  <c:v>28.3</c:v>
                </c:pt>
                <c:pt idx="5728">
                  <c:v>28.4</c:v>
                </c:pt>
                <c:pt idx="5729">
                  <c:v>28.3</c:v>
                </c:pt>
                <c:pt idx="5730">
                  <c:v>28.1</c:v>
                </c:pt>
                <c:pt idx="5731">
                  <c:v>28.5</c:v>
                </c:pt>
                <c:pt idx="5732">
                  <c:v>28.3</c:v>
                </c:pt>
                <c:pt idx="5733">
                  <c:v>28.5</c:v>
                </c:pt>
                <c:pt idx="5734">
                  <c:v>28.3</c:v>
                </c:pt>
                <c:pt idx="5735">
                  <c:v>28.3</c:v>
                </c:pt>
                <c:pt idx="5736">
                  <c:v>28.1</c:v>
                </c:pt>
                <c:pt idx="5737">
                  <c:v>28.4</c:v>
                </c:pt>
                <c:pt idx="5738">
                  <c:v>28.4</c:v>
                </c:pt>
                <c:pt idx="5739">
                  <c:v>28.2</c:v>
                </c:pt>
                <c:pt idx="5740">
                  <c:v>28</c:v>
                </c:pt>
                <c:pt idx="5741">
                  <c:v>28.3</c:v>
                </c:pt>
                <c:pt idx="5742">
                  <c:v>28.3</c:v>
                </c:pt>
                <c:pt idx="5743">
                  <c:v>28.3</c:v>
                </c:pt>
                <c:pt idx="5744">
                  <c:v>28.2</c:v>
                </c:pt>
                <c:pt idx="5745">
                  <c:v>28.3</c:v>
                </c:pt>
                <c:pt idx="5746">
                  <c:v>28.2</c:v>
                </c:pt>
                <c:pt idx="5747">
                  <c:v>28.3</c:v>
                </c:pt>
                <c:pt idx="5748">
                  <c:v>28.2</c:v>
                </c:pt>
                <c:pt idx="5749">
                  <c:v>28.6</c:v>
                </c:pt>
                <c:pt idx="5750">
                  <c:v>28.3</c:v>
                </c:pt>
                <c:pt idx="5751">
                  <c:v>28.1</c:v>
                </c:pt>
                <c:pt idx="5752">
                  <c:v>28.4</c:v>
                </c:pt>
                <c:pt idx="5753">
                  <c:v>28.3</c:v>
                </c:pt>
                <c:pt idx="5754">
                  <c:v>28.2</c:v>
                </c:pt>
                <c:pt idx="5755">
                  <c:v>28.2</c:v>
                </c:pt>
                <c:pt idx="5756">
                  <c:v>28.8</c:v>
                </c:pt>
                <c:pt idx="5757">
                  <c:v>28.5</c:v>
                </c:pt>
                <c:pt idx="5758">
                  <c:v>28.4</c:v>
                </c:pt>
                <c:pt idx="5759">
                  <c:v>28.6</c:v>
                </c:pt>
                <c:pt idx="5760">
                  <c:v>28.6</c:v>
                </c:pt>
                <c:pt idx="5761">
                  <c:v>28</c:v>
                </c:pt>
                <c:pt idx="5762">
                  <c:v>28.6</c:v>
                </c:pt>
                <c:pt idx="5763">
                  <c:v>28.6</c:v>
                </c:pt>
                <c:pt idx="5764">
                  <c:v>28</c:v>
                </c:pt>
                <c:pt idx="5765">
                  <c:v>28</c:v>
                </c:pt>
                <c:pt idx="5766">
                  <c:v>28.1</c:v>
                </c:pt>
                <c:pt idx="5767">
                  <c:v>28.5</c:v>
                </c:pt>
                <c:pt idx="5768">
                  <c:v>28.4</c:v>
                </c:pt>
                <c:pt idx="5769">
                  <c:v>28</c:v>
                </c:pt>
                <c:pt idx="5770">
                  <c:v>28.3</c:v>
                </c:pt>
                <c:pt idx="5771">
                  <c:v>28.3</c:v>
                </c:pt>
                <c:pt idx="5772">
                  <c:v>28.4</c:v>
                </c:pt>
                <c:pt idx="5773">
                  <c:v>28.3</c:v>
                </c:pt>
                <c:pt idx="5774">
                  <c:v>28.5</c:v>
                </c:pt>
                <c:pt idx="5775">
                  <c:v>28.3</c:v>
                </c:pt>
                <c:pt idx="5776">
                  <c:v>28.7</c:v>
                </c:pt>
                <c:pt idx="5777">
                  <c:v>29.4</c:v>
                </c:pt>
                <c:pt idx="5778">
                  <c:v>28.8</c:v>
                </c:pt>
                <c:pt idx="5779">
                  <c:v>28.4</c:v>
                </c:pt>
                <c:pt idx="5780">
                  <c:v>28</c:v>
                </c:pt>
                <c:pt idx="5781">
                  <c:v>28.4</c:v>
                </c:pt>
                <c:pt idx="5782">
                  <c:v>28.3</c:v>
                </c:pt>
                <c:pt idx="5783">
                  <c:v>28.1</c:v>
                </c:pt>
                <c:pt idx="5784">
                  <c:v>28.2</c:v>
                </c:pt>
                <c:pt idx="5785">
                  <c:v>27.9</c:v>
                </c:pt>
                <c:pt idx="5786">
                  <c:v>28.4</c:v>
                </c:pt>
                <c:pt idx="5787">
                  <c:v>28.7</c:v>
                </c:pt>
                <c:pt idx="5788">
                  <c:v>28.6</c:v>
                </c:pt>
                <c:pt idx="5789">
                  <c:v>28.7</c:v>
                </c:pt>
                <c:pt idx="5790">
                  <c:v>28.9</c:v>
                </c:pt>
                <c:pt idx="5791">
                  <c:v>28.8</c:v>
                </c:pt>
                <c:pt idx="5792">
                  <c:v>28.8</c:v>
                </c:pt>
                <c:pt idx="5793">
                  <c:v>28.6</c:v>
                </c:pt>
                <c:pt idx="5794">
                  <c:v>28.5</c:v>
                </c:pt>
                <c:pt idx="5795">
                  <c:v>28.7</c:v>
                </c:pt>
                <c:pt idx="5796">
                  <c:v>28.3</c:v>
                </c:pt>
                <c:pt idx="5797">
                  <c:v>28.4</c:v>
                </c:pt>
                <c:pt idx="5798">
                  <c:v>28.7</c:v>
                </c:pt>
                <c:pt idx="5799">
                  <c:v>28.8</c:v>
                </c:pt>
                <c:pt idx="5800">
                  <c:v>28.3</c:v>
                </c:pt>
                <c:pt idx="5801">
                  <c:v>28.4</c:v>
                </c:pt>
                <c:pt idx="5802">
                  <c:v>28.2</c:v>
                </c:pt>
                <c:pt idx="5803">
                  <c:v>28.5</c:v>
                </c:pt>
                <c:pt idx="5804">
                  <c:v>28.3</c:v>
                </c:pt>
                <c:pt idx="5805">
                  <c:v>28.6</c:v>
                </c:pt>
                <c:pt idx="5806">
                  <c:v>28.7</c:v>
                </c:pt>
                <c:pt idx="5807">
                  <c:v>28.9</c:v>
                </c:pt>
                <c:pt idx="5808">
                  <c:v>28.6</c:v>
                </c:pt>
                <c:pt idx="5809">
                  <c:v>28.7</c:v>
                </c:pt>
                <c:pt idx="5810">
                  <c:v>28.4</c:v>
                </c:pt>
                <c:pt idx="5811">
                  <c:v>28.4</c:v>
                </c:pt>
                <c:pt idx="5812">
                  <c:v>28.3</c:v>
                </c:pt>
                <c:pt idx="5813">
                  <c:v>28.6</c:v>
                </c:pt>
                <c:pt idx="5814">
                  <c:v>28.1</c:v>
                </c:pt>
                <c:pt idx="5815">
                  <c:v>28.5</c:v>
                </c:pt>
                <c:pt idx="5816">
                  <c:v>29.1</c:v>
                </c:pt>
                <c:pt idx="5817">
                  <c:v>28.6</c:v>
                </c:pt>
                <c:pt idx="5818">
                  <c:v>28.7</c:v>
                </c:pt>
                <c:pt idx="5819">
                  <c:v>28.7</c:v>
                </c:pt>
                <c:pt idx="5820">
                  <c:v>28.7</c:v>
                </c:pt>
                <c:pt idx="5821">
                  <c:v>29</c:v>
                </c:pt>
                <c:pt idx="5822">
                  <c:v>28.5</c:v>
                </c:pt>
                <c:pt idx="5823">
                  <c:v>28.2</c:v>
                </c:pt>
                <c:pt idx="5824">
                  <c:v>28.8</c:v>
                </c:pt>
                <c:pt idx="5825">
                  <c:v>28.6</c:v>
                </c:pt>
                <c:pt idx="5826">
                  <c:v>28.9</c:v>
                </c:pt>
                <c:pt idx="5827">
                  <c:v>28.4</c:v>
                </c:pt>
                <c:pt idx="5828">
                  <c:v>28.5</c:v>
                </c:pt>
                <c:pt idx="5829">
                  <c:v>28.7</c:v>
                </c:pt>
                <c:pt idx="5830">
                  <c:v>28.4</c:v>
                </c:pt>
                <c:pt idx="5831">
                  <c:v>28.5</c:v>
                </c:pt>
                <c:pt idx="5832">
                  <c:v>28.7</c:v>
                </c:pt>
                <c:pt idx="5833">
                  <c:v>28.5</c:v>
                </c:pt>
                <c:pt idx="5834">
                  <c:v>28.3</c:v>
                </c:pt>
                <c:pt idx="5835">
                  <c:v>28.4</c:v>
                </c:pt>
                <c:pt idx="5836">
                  <c:v>28.4</c:v>
                </c:pt>
                <c:pt idx="5837">
                  <c:v>28.3</c:v>
                </c:pt>
                <c:pt idx="5838">
                  <c:v>28.2</c:v>
                </c:pt>
                <c:pt idx="5839">
                  <c:v>28.6</c:v>
                </c:pt>
                <c:pt idx="5840">
                  <c:v>29.7</c:v>
                </c:pt>
                <c:pt idx="5841">
                  <c:v>29</c:v>
                </c:pt>
                <c:pt idx="5842">
                  <c:v>29</c:v>
                </c:pt>
                <c:pt idx="5843">
                  <c:v>29.2</c:v>
                </c:pt>
                <c:pt idx="5844">
                  <c:v>29.3</c:v>
                </c:pt>
                <c:pt idx="5845">
                  <c:v>28.7</c:v>
                </c:pt>
                <c:pt idx="5846">
                  <c:v>28.8</c:v>
                </c:pt>
                <c:pt idx="5847">
                  <c:v>28.5</c:v>
                </c:pt>
                <c:pt idx="5848">
                  <c:v>28.7</c:v>
                </c:pt>
                <c:pt idx="5849">
                  <c:v>28.2</c:v>
                </c:pt>
                <c:pt idx="5850">
                  <c:v>28.9</c:v>
                </c:pt>
                <c:pt idx="5851">
                  <c:v>29</c:v>
                </c:pt>
                <c:pt idx="5852">
                  <c:v>28.5</c:v>
                </c:pt>
                <c:pt idx="5853">
                  <c:v>28.6</c:v>
                </c:pt>
                <c:pt idx="5854">
                  <c:v>28.2</c:v>
                </c:pt>
                <c:pt idx="5855">
                  <c:v>28.2</c:v>
                </c:pt>
                <c:pt idx="5856">
                  <c:v>28.2</c:v>
                </c:pt>
                <c:pt idx="5857">
                  <c:v>28.3</c:v>
                </c:pt>
                <c:pt idx="5858">
                  <c:v>28.2</c:v>
                </c:pt>
                <c:pt idx="5859">
                  <c:v>28.8</c:v>
                </c:pt>
                <c:pt idx="5860">
                  <c:v>28.6</c:v>
                </c:pt>
                <c:pt idx="5861">
                  <c:v>28.5</c:v>
                </c:pt>
                <c:pt idx="5862">
                  <c:v>28.6</c:v>
                </c:pt>
                <c:pt idx="5863">
                  <c:v>28.6</c:v>
                </c:pt>
                <c:pt idx="5864">
                  <c:v>28.3</c:v>
                </c:pt>
                <c:pt idx="5865">
                  <c:v>28.7</c:v>
                </c:pt>
                <c:pt idx="5866">
                  <c:v>28.9</c:v>
                </c:pt>
                <c:pt idx="5867">
                  <c:v>28.5</c:v>
                </c:pt>
                <c:pt idx="5868">
                  <c:v>28.5</c:v>
                </c:pt>
                <c:pt idx="5869">
                  <c:v>28.7</c:v>
                </c:pt>
                <c:pt idx="5870">
                  <c:v>29.4</c:v>
                </c:pt>
                <c:pt idx="5871">
                  <c:v>28.7</c:v>
                </c:pt>
                <c:pt idx="5872">
                  <c:v>29.1</c:v>
                </c:pt>
                <c:pt idx="5873">
                  <c:v>28.9</c:v>
                </c:pt>
                <c:pt idx="5874">
                  <c:v>28.3</c:v>
                </c:pt>
                <c:pt idx="5875">
                  <c:v>28.1</c:v>
                </c:pt>
                <c:pt idx="5876">
                  <c:v>28.1</c:v>
                </c:pt>
                <c:pt idx="5877">
                  <c:v>29</c:v>
                </c:pt>
                <c:pt idx="5878">
                  <c:v>28.7</c:v>
                </c:pt>
                <c:pt idx="5879">
                  <c:v>28.8</c:v>
                </c:pt>
                <c:pt idx="5880">
                  <c:v>28.7</c:v>
                </c:pt>
                <c:pt idx="5881">
                  <c:v>27.9</c:v>
                </c:pt>
                <c:pt idx="5882">
                  <c:v>28.7</c:v>
                </c:pt>
                <c:pt idx="5883">
                  <c:v>28.6</c:v>
                </c:pt>
                <c:pt idx="5884">
                  <c:v>28.8</c:v>
                </c:pt>
                <c:pt idx="5885">
                  <c:v>28.3</c:v>
                </c:pt>
                <c:pt idx="5886">
                  <c:v>29.7</c:v>
                </c:pt>
                <c:pt idx="5887">
                  <c:v>29.9</c:v>
                </c:pt>
                <c:pt idx="5888">
                  <c:v>28.7</c:v>
                </c:pt>
                <c:pt idx="5889">
                  <c:v>29.4</c:v>
                </c:pt>
                <c:pt idx="5890">
                  <c:v>29.3</c:v>
                </c:pt>
                <c:pt idx="5891">
                  <c:v>28.7</c:v>
                </c:pt>
                <c:pt idx="5892">
                  <c:v>29.5</c:v>
                </c:pt>
                <c:pt idx="5893">
                  <c:v>29.2</c:v>
                </c:pt>
                <c:pt idx="5894">
                  <c:v>29.4</c:v>
                </c:pt>
                <c:pt idx="5895">
                  <c:v>29</c:v>
                </c:pt>
                <c:pt idx="5896">
                  <c:v>28.6</c:v>
                </c:pt>
                <c:pt idx="5897">
                  <c:v>28.9</c:v>
                </c:pt>
                <c:pt idx="5898">
                  <c:v>28.7</c:v>
                </c:pt>
                <c:pt idx="5899">
                  <c:v>28.3</c:v>
                </c:pt>
                <c:pt idx="5900">
                  <c:v>29.1</c:v>
                </c:pt>
                <c:pt idx="5901">
                  <c:v>28.3</c:v>
                </c:pt>
                <c:pt idx="5902">
                  <c:v>28.9</c:v>
                </c:pt>
                <c:pt idx="5903">
                  <c:v>28.5</c:v>
                </c:pt>
                <c:pt idx="5904">
                  <c:v>28.7</c:v>
                </c:pt>
                <c:pt idx="5905">
                  <c:v>28.8</c:v>
                </c:pt>
                <c:pt idx="5906">
                  <c:v>29</c:v>
                </c:pt>
                <c:pt idx="5907">
                  <c:v>29.3</c:v>
                </c:pt>
                <c:pt idx="5908">
                  <c:v>28.9</c:v>
                </c:pt>
                <c:pt idx="5909">
                  <c:v>29</c:v>
                </c:pt>
                <c:pt idx="5910">
                  <c:v>29.3</c:v>
                </c:pt>
                <c:pt idx="5911">
                  <c:v>29.2</c:v>
                </c:pt>
                <c:pt idx="5912">
                  <c:v>28.7</c:v>
                </c:pt>
                <c:pt idx="5913">
                  <c:v>29.3</c:v>
                </c:pt>
                <c:pt idx="5914">
                  <c:v>29.1</c:v>
                </c:pt>
                <c:pt idx="5915">
                  <c:v>29</c:v>
                </c:pt>
                <c:pt idx="5916">
                  <c:v>29.8</c:v>
                </c:pt>
                <c:pt idx="5917">
                  <c:v>29</c:v>
                </c:pt>
                <c:pt idx="5918">
                  <c:v>28.6</c:v>
                </c:pt>
                <c:pt idx="5919">
                  <c:v>28.3</c:v>
                </c:pt>
                <c:pt idx="5920">
                  <c:v>28.6</c:v>
                </c:pt>
                <c:pt idx="5921">
                  <c:v>28.9</c:v>
                </c:pt>
                <c:pt idx="5922">
                  <c:v>28.9</c:v>
                </c:pt>
                <c:pt idx="5923">
                  <c:v>30.4</c:v>
                </c:pt>
                <c:pt idx="5924">
                  <c:v>30.8</c:v>
                </c:pt>
                <c:pt idx="5925">
                  <c:v>29.9</c:v>
                </c:pt>
                <c:pt idx="5926">
                  <c:v>29.8</c:v>
                </c:pt>
                <c:pt idx="5927">
                  <c:v>29.9</c:v>
                </c:pt>
                <c:pt idx="5928">
                  <c:v>29.7</c:v>
                </c:pt>
                <c:pt idx="5929">
                  <c:v>29.4</c:v>
                </c:pt>
                <c:pt idx="5930">
                  <c:v>29.2</c:v>
                </c:pt>
                <c:pt idx="5931">
                  <c:v>29.2</c:v>
                </c:pt>
                <c:pt idx="5932">
                  <c:v>29.9</c:v>
                </c:pt>
                <c:pt idx="5933">
                  <c:v>29.5</c:v>
                </c:pt>
                <c:pt idx="5934">
                  <c:v>28.8</c:v>
                </c:pt>
                <c:pt idx="5935">
                  <c:v>29.2</c:v>
                </c:pt>
                <c:pt idx="5936">
                  <c:v>29.1</c:v>
                </c:pt>
                <c:pt idx="5937">
                  <c:v>28.9</c:v>
                </c:pt>
                <c:pt idx="5938">
                  <c:v>29.1</c:v>
                </c:pt>
                <c:pt idx="5939">
                  <c:v>29.1</c:v>
                </c:pt>
                <c:pt idx="5940">
                  <c:v>29.4</c:v>
                </c:pt>
                <c:pt idx="5941">
                  <c:v>28.7</c:v>
                </c:pt>
                <c:pt idx="5942">
                  <c:v>29.5</c:v>
                </c:pt>
                <c:pt idx="5943">
                  <c:v>29.5</c:v>
                </c:pt>
                <c:pt idx="5944">
                  <c:v>29.1</c:v>
                </c:pt>
                <c:pt idx="5945">
                  <c:v>29</c:v>
                </c:pt>
                <c:pt idx="5946">
                  <c:v>29.4</c:v>
                </c:pt>
                <c:pt idx="5947">
                  <c:v>28.8</c:v>
                </c:pt>
                <c:pt idx="5948">
                  <c:v>29</c:v>
                </c:pt>
                <c:pt idx="5949">
                  <c:v>29</c:v>
                </c:pt>
                <c:pt idx="5950">
                  <c:v>28.5</c:v>
                </c:pt>
                <c:pt idx="5951">
                  <c:v>28.9</c:v>
                </c:pt>
                <c:pt idx="5952">
                  <c:v>29.5</c:v>
                </c:pt>
                <c:pt idx="5953">
                  <c:v>29.4</c:v>
                </c:pt>
                <c:pt idx="5954">
                  <c:v>30</c:v>
                </c:pt>
                <c:pt idx="5955">
                  <c:v>30.2</c:v>
                </c:pt>
                <c:pt idx="5956">
                  <c:v>29.5</c:v>
                </c:pt>
                <c:pt idx="5957">
                  <c:v>28.9</c:v>
                </c:pt>
                <c:pt idx="5958">
                  <c:v>29.4</c:v>
                </c:pt>
                <c:pt idx="5959">
                  <c:v>28.9</c:v>
                </c:pt>
                <c:pt idx="5960">
                  <c:v>29.7</c:v>
                </c:pt>
                <c:pt idx="5961">
                  <c:v>29.6</c:v>
                </c:pt>
                <c:pt idx="5962">
                  <c:v>29.3</c:v>
                </c:pt>
                <c:pt idx="5963">
                  <c:v>29.3</c:v>
                </c:pt>
                <c:pt idx="5964">
                  <c:v>29</c:v>
                </c:pt>
                <c:pt idx="5965">
                  <c:v>28.5</c:v>
                </c:pt>
                <c:pt idx="5966">
                  <c:v>28.8</c:v>
                </c:pt>
                <c:pt idx="5967">
                  <c:v>29.1</c:v>
                </c:pt>
                <c:pt idx="5968">
                  <c:v>29.4</c:v>
                </c:pt>
                <c:pt idx="5969">
                  <c:v>29</c:v>
                </c:pt>
                <c:pt idx="5970">
                  <c:v>29.2</c:v>
                </c:pt>
                <c:pt idx="5971">
                  <c:v>29.2</c:v>
                </c:pt>
                <c:pt idx="5972">
                  <c:v>29.3</c:v>
                </c:pt>
                <c:pt idx="5973">
                  <c:v>29.8</c:v>
                </c:pt>
                <c:pt idx="5974">
                  <c:v>29.4</c:v>
                </c:pt>
                <c:pt idx="5975">
                  <c:v>29.1</c:v>
                </c:pt>
                <c:pt idx="5976">
                  <c:v>29.4</c:v>
                </c:pt>
                <c:pt idx="5977">
                  <c:v>29.5</c:v>
                </c:pt>
                <c:pt idx="5978">
                  <c:v>29.1</c:v>
                </c:pt>
                <c:pt idx="5979">
                  <c:v>29.2</c:v>
                </c:pt>
                <c:pt idx="5980">
                  <c:v>29.8</c:v>
                </c:pt>
                <c:pt idx="5981">
                  <c:v>29.9</c:v>
                </c:pt>
                <c:pt idx="5982">
                  <c:v>29.2</c:v>
                </c:pt>
                <c:pt idx="5983">
                  <c:v>29.4</c:v>
                </c:pt>
                <c:pt idx="5984">
                  <c:v>28.9</c:v>
                </c:pt>
                <c:pt idx="5985">
                  <c:v>29.6</c:v>
                </c:pt>
                <c:pt idx="5986">
                  <c:v>29.6</c:v>
                </c:pt>
                <c:pt idx="5987">
                  <c:v>30.1</c:v>
                </c:pt>
                <c:pt idx="5988">
                  <c:v>29.6</c:v>
                </c:pt>
                <c:pt idx="5989">
                  <c:v>29.7</c:v>
                </c:pt>
                <c:pt idx="5990">
                  <c:v>29.3</c:v>
                </c:pt>
                <c:pt idx="5991">
                  <c:v>29.5</c:v>
                </c:pt>
                <c:pt idx="5992">
                  <c:v>29.8</c:v>
                </c:pt>
                <c:pt idx="5993">
                  <c:v>29.8</c:v>
                </c:pt>
                <c:pt idx="5994">
                  <c:v>29.8</c:v>
                </c:pt>
              </c:numCache>
            </c:numRef>
          </c:yVal>
          <c:smooth val="0"/>
        </c:ser>
        <c:dLbls>
          <c:showLegendKey val="0"/>
          <c:showVal val="0"/>
          <c:showCatName val="0"/>
          <c:showSerName val="0"/>
          <c:showPercent val="0"/>
          <c:showBubbleSize val="0"/>
        </c:dLbls>
        <c:axId val="297842472"/>
        <c:axId val="290948392"/>
      </c:scatterChart>
      <c:valAx>
        <c:axId val="297842472"/>
        <c:scaling>
          <c:orientation val="minMax"/>
          <c:max val="900"/>
        </c:scaling>
        <c:delete val="0"/>
        <c:axPos val="b"/>
        <c:majorGridlines/>
        <c:title>
          <c:tx>
            <c:rich>
              <a:bodyPr/>
              <a:lstStyle/>
              <a:p>
                <a:pPr>
                  <a:defRPr sz="1600"/>
                </a:pPr>
                <a:r>
                  <a:rPr lang="en-US" sz="1600"/>
                  <a:t>time in minutes after 4:45 PM CST</a:t>
                </a:r>
              </a:p>
            </c:rich>
          </c:tx>
          <c:layout/>
          <c:overlay val="0"/>
        </c:title>
        <c:numFmt formatCode="General" sourceLinked="1"/>
        <c:majorTickMark val="none"/>
        <c:minorTickMark val="none"/>
        <c:tickLblPos val="nextTo"/>
        <c:txPr>
          <a:bodyPr/>
          <a:lstStyle/>
          <a:p>
            <a:pPr>
              <a:defRPr sz="1600"/>
            </a:pPr>
            <a:endParaRPr lang="en-US"/>
          </a:p>
        </c:txPr>
        <c:crossAx val="290948392"/>
        <c:crosses val="autoZero"/>
        <c:crossBetween val="midCat"/>
      </c:valAx>
      <c:valAx>
        <c:axId val="290948392"/>
        <c:scaling>
          <c:orientation val="minMax"/>
          <c:max val="30"/>
          <c:min val="6"/>
        </c:scaling>
        <c:delete val="0"/>
        <c:axPos val="l"/>
        <c:majorGridlines/>
        <c:title>
          <c:tx>
            <c:rich>
              <a:bodyPr rot="-5400000" vert="horz"/>
              <a:lstStyle/>
              <a:p>
                <a:pPr>
                  <a:defRPr sz="1600"/>
                </a:pPr>
                <a:r>
                  <a:rPr lang="en-US" sz="1600"/>
                  <a:t>Sensor Readings (arbitrary units)</a:t>
                </a:r>
              </a:p>
            </c:rich>
          </c:tx>
          <c:layout/>
          <c:overlay val="0"/>
        </c:title>
        <c:numFmt formatCode="General" sourceLinked="1"/>
        <c:majorTickMark val="none"/>
        <c:minorTickMark val="none"/>
        <c:tickLblPos val="nextTo"/>
        <c:txPr>
          <a:bodyPr/>
          <a:lstStyle/>
          <a:p>
            <a:pPr>
              <a:defRPr sz="1600"/>
            </a:pPr>
            <a:endParaRPr lang="en-US"/>
          </a:p>
        </c:txPr>
        <c:crossAx val="297842472"/>
        <c:crosses val="autoZero"/>
        <c:crossBetween val="midCat"/>
        <c:majorUnit val="2"/>
      </c:valAx>
    </c:plotArea>
    <c:legend>
      <c:legendPos val="b"/>
      <c:layout/>
      <c:overlay val="0"/>
      <c:txPr>
        <a:bodyPr/>
        <a:lstStyle/>
        <a:p>
          <a:pPr>
            <a:defRPr sz="16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dirty="0" smtClean="0"/>
              <a:t>01/08/2019</a:t>
            </a:r>
            <a:r>
              <a:rPr lang="en-US" sz="2400" b="1" i="0" u="none" strike="noStrike" baseline="0" dirty="0" smtClean="0">
                <a:effectLst/>
              </a:rPr>
              <a:t>(t = 0@4:30PM)</a:t>
            </a:r>
            <a:r>
              <a:rPr lang="en-US" sz="2400" dirty="0" smtClean="0"/>
              <a:t> </a:t>
            </a:r>
            <a:endParaRPr lang="en-US" sz="2400" dirty="0"/>
          </a:p>
        </c:rich>
      </c:tx>
      <c:layout/>
      <c:overlay val="0"/>
    </c:title>
    <c:autoTitleDeleted val="0"/>
    <c:plotArea>
      <c:layout/>
      <c:scatterChart>
        <c:scatterStyle val="lineMarker"/>
        <c:varyColors val="0"/>
        <c:ser>
          <c:idx val="0"/>
          <c:order val="0"/>
          <c:tx>
            <c:v>FINN</c:v>
          </c:tx>
          <c:spPr>
            <a:ln w="28575">
              <a:noFill/>
            </a:ln>
          </c:spPr>
          <c:marker>
            <c:symbol val="diamond"/>
            <c:size val="2"/>
          </c:marker>
          <c:xVal>
            <c:numRef>
              <c:f>'010819'!$F$29:$F$926</c:f>
              <c:numCache>
                <c:formatCode>General</c:formatCode>
                <c:ptCount val="89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numCache>
            </c:numRef>
          </c:xVal>
          <c:yVal>
            <c:numRef>
              <c:f>'010819'!$E$29:$E$926</c:f>
              <c:numCache>
                <c:formatCode>General</c:formatCode>
                <c:ptCount val="898"/>
                <c:pt idx="0">
                  <c:v>7.55</c:v>
                </c:pt>
                <c:pt idx="1">
                  <c:v>7.66</c:v>
                </c:pt>
                <c:pt idx="2">
                  <c:v>7.77</c:v>
                </c:pt>
                <c:pt idx="3">
                  <c:v>7.89</c:v>
                </c:pt>
                <c:pt idx="4">
                  <c:v>8.02</c:v>
                </c:pt>
                <c:pt idx="5">
                  <c:v>8.15</c:v>
                </c:pt>
                <c:pt idx="6">
                  <c:v>8.2899999999999991</c:v>
                </c:pt>
                <c:pt idx="7">
                  <c:v>8.43</c:v>
                </c:pt>
                <c:pt idx="8">
                  <c:v>8.58</c:v>
                </c:pt>
                <c:pt idx="9">
                  <c:v>8.73</c:v>
                </c:pt>
                <c:pt idx="10">
                  <c:v>8.89</c:v>
                </c:pt>
                <c:pt idx="11">
                  <c:v>9.07</c:v>
                </c:pt>
                <c:pt idx="12">
                  <c:v>9.24</c:v>
                </c:pt>
                <c:pt idx="13">
                  <c:v>9.42</c:v>
                </c:pt>
                <c:pt idx="14">
                  <c:v>9.61</c:v>
                </c:pt>
                <c:pt idx="15">
                  <c:v>9.8000000000000007</c:v>
                </c:pt>
                <c:pt idx="16">
                  <c:v>10.01</c:v>
                </c:pt>
                <c:pt idx="17">
                  <c:v>10.199999999999999</c:v>
                </c:pt>
                <c:pt idx="18">
                  <c:v>10.41</c:v>
                </c:pt>
                <c:pt idx="19">
                  <c:v>10.64</c:v>
                </c:pt>
                <c:pt idx="20">
                  <c:v>10.85</c:v>
                </c:pt>
                <c:pt idx="21">
                  <c:v>11.07</c:v>
                </c:pt>
                <c:pt idx="22">
                  <c:v>11.3</c:v>
                </c:pt>
                <c:pt idx="23">
                  <c:v>11.53</c:v>
                </c:pt>
                <c:pt idx="24">
                  <c:v>11.76</c:v>
                </c:pt>
                <c:pt idx="25">
                  <c:v>11.99</c:v>
                </c:pt>
                <c:pt idx="26">
                  <c:v>12.23</c:v>
                </c:pt>
                <c:pt idx="27">
                  <c:v>12.46</c:v>
                </c:pt>
                <c:pt idx="28">
                  <c:v>12.69</c:v>
                </c:pt>
                <c:pt idx="29">
                  <c:v>12.94</c:v>
                </c:pt>
                <c:pt idx="30">
                  <c:v>13.18</c:v>
                </c:pt>
                <c:pt idx="31">
                  <c:v>13.42</c:v>
                </c:pt>
                <c:pt idx="32">
                  <c:v>13.67</c:v>
                </c:pt>
                <c:pt idx="33">
                  <c:v>13.91</c:v>
                </c:pt>
                <c:pt idx="34">
                  <c:v>14.15</c:v>
                </c:pt>
                <c:pt idx="35">
                  <c:v>14.38</c:v>
                </c:pt>
                <c:pt idx="36">
                  <c:v>14.62</c:v>
                </c:pt>
                <c:pt idx="37">
                  <c:v>14.85</c:v>
                </c:pt>
                <c:pt idx="38">
                  <c:v>15.08</c:v>
                </c:pt>
                <c:pt idx="39">
                  <c:v>15.3</c:v>
                </c:pt>
                <c:pt idx="40">
                  <c:v>15.52</c:v>
                </c:pt>
                <c:pt idx="41">
                  <c:v>15.72</c:v>
                </c:pt>
                <c:pt idx="42">
                  <c:v>15.93</c:v>
                </c:pt>
                <c:pt idx="43">
                  <c:v>16.13</c:v>
                </c:pt>
                <c:pt idx="44">
                  <c:v>16.32</c:v>
                </c:pt>
                <c:pt idx="45">
                  <c:v>16.5</c:v>
                </c:pt>
                <c:pt idx="46">
                  <c:v>16.690000000000001</c:v>
                </c:pt>
                <c:pt idx="47">
                  <c:v>16.87</c:v>
                </c:pt>
                <c:pt idx="48">
                  <c:v>17.04</c:v>
                </c:pt>
                <c:pt idx="49">
                  <c:v>17.21</c:v>
                </c:pt>
                <c:pt idx="50">
                  <c:v>17.39</c:v>
                </c:pt>
                <c:pt idx="51">
                  <c:v>17.559999999999999</c:v>
                </c:pt>
                <c:pt idx="52">
                  <c:v>17.72</c:v>
                </c:pt>
                <c:pt idx="53">
                  <c:v>17.88</c:v>
                </c:pt>
                <c:pt idx="54">
                  <c:v>18.03</c:v>
                </c:pt>
                <c:pt idx="55">
                  <c:v>18.190000000000001</c:v>
                </c:pt>
                <c:pt idx="56">
                  <c:v>18.34</c:v>
                </c:pt>
                <c:pt idx="57">
                  <c:v>18.489999999999998</c:v>
                </c:pt>
                <c:pt idx="58">
                  <c:v>18.63</c:v>
                </c:pt>
                <c:pt idx="59">
                  <c:v>18.77</c:v>
                </c:pt>
                <c:pt idx="60">
                  <c:v>18.91</c:v>
                </c:pt>
                <c:pt idx="61">
                  <c:v>19.04</c:v>
                </c:pt>
                <c:pt idx="62">
                  <c:v>19.170000000000002</c:v>
                </c:pt>
                <c:pt idx="63">
                  <c:v>19.28</c:v>
                </c:pt>
                <c:pt idx="64">
                  <c:v>19.399999999999999</c:v>
                </c:pt>
                <c:pt idx="65">
                  <c:v>19.5</c:v>
                </c:pt>
                <c:pt idx="66">
                  <c:v>19.600000000000001</c:v>
                </c:pt>
                <c:pt idx="67">
                  <c:v>19.7</c:v>
                </c:pt>
                <c:pt idx="68">
                  <c:v>19.78</c:v>
                </c:pt>
                <c:pt idx="69">
                  <c:v>19.86</c:v>
                </c:pt>
                <c:pt idx="70">
                  <c:v>19.940000000000001</c:v>
                </c:pt>
                <c:pt idx="71">
                  <c:v>20</c:v>
                </c:pt>
                <c:pt idx="72">
                  <c:v>20.05</c:v>
                </c:pt>
                <c:pt idx="73">
                  <c:v>20.100000000000001</c:v>
                </c:pt>
                <c:pt idx="74">
                  <c:v>20.149999999999999</c:v>
                </c:pt>
                <c:pt idx="75">
                  <c:v>20.190000000000001</c:v>
                </c:pt>
                <c:pt idx="76">
                  <c:v>20.23</c:v>
                </c:pt>
                <c:pt idx="77">
                  <c:v>20.25</c:v>
                </c:pt>
                <c:pt idx="78">
                  <c:v>20.28</c:v>
                </c:pt>
                <c:pt idx="79">
                  <c:v>20.3</c:v>
                </c:pt>
                <c:pt idx="80">
                  <c:v>20.32</c:v>
                </c:pt>
                <c:pt idx="81">
                  <c:v>20.34</c:v>
                </c:pt>
                <c:pt idx="82">
                  <c:v>20.36</c:v>
                </c:pt>
                <c:pt idx="83">
                  <c:v>20.37</c:v>
                </c:pt>
                <c:pt idx="84">
                  <c:v>20.38</c:v>
                </c:pt>
                <c:pt idx="85">
                  <c:v>20.399999999999999</c:v>
                </c:pt>
                <c:pt idx="86">
                  <c:v>20.399999999999999</c:v>
                </c:pt>
                <c:pt idx="87">
                  <c:v>20.41</c:v>
                </c:pt>
                <c:pt idx="88">
                  <c:v>20.420000000000002</c:v>
                </c:pt>
                <c:pt idx="89">
                  <c:v>20.420000000000002</c:v>
                </c:pt>
                <c:pt idx="90">
                  <c:v>20.420000000000002</c:v>
                </c:pt>
                <c:pt idx="91">
                  <c:v>20.43</c:v>
                </c:pt>
                <c:pt idx="92">
                  <c:v>20.43</c:v>
                </c:pt>
                <c:pt idx="93">
                  <c:v>20.43</c:v>
                </c:pt>
                <c:pt idx="94">
                  <c:v>20.43</c:v>
                </c:pt>
                <c:pt idx="95">
                  <c:v>20.43</c:v>
                </c:pt>
                <c:pt idx="96">
                  <c:v>20.43</c:v>
                </c:pt>
                <c:pt idx="97">
                  <c:v>20.440000000000001</c:v>
                </c:pt>
                <c:pt idx="98">
                  <c:v>20.440000000000001</c:v>
                </c:pt>
                <c:pt idx="99">
                  <c:v>20.440000000000001</c:v>
                </c:pt>
                <c:pt idx="100">
                  <c:v>20.440000000000001</c:v>
                </c:pt>
                <c:pt idx="101">
                  <c:v>20.440000000000001</c:v>
                </c:pt>
                <c:pt idx="102">
                  <c:v>20.45</c:v>
                </c:pt>
                <c:pt idx="103">
                  <c:v>20.45</c:v>
                </c:pt>
                <c:pt idx="104">
                  <c:v>20.45</c:v>
                </c:pt>
                <c:pt idx="105">
                  <c:v>20.45</c:v>
                </c:pt>
                <c:pt idx="106">
                  <c:v>20.45</c:v>
                </c:pt>
                <c:pt idx="107">
                  <c:v>20.45</c:v>
                </c:pt>
                <c:pt idx="108">
                  <c:v>20.45</c:v>
                </c:pt>
                <c:pt idx="109">
                  <c:v>20.45</c:v>
                </c:pt>
                <c:pt idx="110">
                  <c:v>20.45</c:v>
                </c:pt>
                <c:pt idx="111">
                  <c:v>20.45</c:v>
                </c:pt>
                <c:pt idx="112">
                  <c:v>20.45</c:v>
                </c:pt>
                <c:pt idx="113">
                  <c:v>20.45</c:v>
                </c:pt>
                <c:pt idx="114">
                  <c:v>20.45</c:v>
                </c:pt>
                <c:pt idx="115">
                  <c:v>20.45</c:v>
                </c:pt>
                <c:pt idx="116">
                  <c:v>20.45</c:v>
                </c:pt>
                <c:pt idx="117">
                  <c:v>20.45</c:v>
                </c:pt>
                <c:pt idx="118">
                  <c:v>20.45</c:v>
                </c:pt>
                <c:pt idx="119">
                  <c:v>20.45</c:v>
                </c:pt>
                <c:pt idx="120">
                  <c:v>20.45</c:v>
                </c:pt>
                <c:pt idx="121">
                  <c:v>20.45</c:v>
                </c:pt>
                <c:pt idx="122">
                  <c:v>20.46</c:v>
                </c:pt>
                <c:pt idx="123">
                  <c:v>20.45</c:v>
                </c:pt>
                <c:pt idx="124">
                  <c:v>20.45</c:v>
                </c:pt>
                <c:pt idx="125">
                  <c:v>20.46</c:v>
                </c:pt>
                <c:pt idx="126">
                  <c:v>20.46</c:v>
                </c:pt>
                <c:pt idx="127">
                  <c:v>20.46</c:v>
                </c:pt>
                <c:pt idx="128">
                  <c:v>20.46</c:v>
                </c:pt>
                <c:pt idx="129">
                  <c:v>20.46</c:v>
                </c:pt>
                <c:pt idx="130">
                  <c:v>20.46</c:v>
                </c:pt>
                <c:pt idx="131">
                  <c:v>20.46</c:v>
                </c:pt>
                <c:pt idx="132">
                  <c:v>20.46</c:v>
                </c:pt>
                <c:pt idx="133">
                  <c:v>20.46</c:v>
                </c:pt>
                <c:pt idx="134">
                  <c:v>20.46</c:v>
                </c:pt>
                <c:pt idx="135">
                  <c:v>20.46</c:v>
                </c:pt>
                <c:pt idx="136">
                  <c:v>20.46</c:v>
                </c:pt>
                <c:pt idx="137">
                  <c:v>20.46</c:v>
                </c:pt>
                <c:pt idx="138">
                  <c:v>20.46</c:v>
                </c:pt>
                <c:pt idx="139">
                  <c:v>20.46</c:v>
                </c:pt>
                <c:pt idx="140">
                  <c:v>20.46</c:v>
                </c:pt>
                <c:pt idx="141">
                  <c:v>20.46</c:v>
                </c:pt>
                <c:pt idx="142">
                  <c:v>20.46</c:v>
                </c:pt>
                <c:pt idx="143">
                  <c:v>20.46</c:v>
                </c:pt>
                <c:pt idx="144">
                  <c:v>20.46</c:v>
                </c:pt>
                <c:pt idx="145">
                  <c:v>20.46</c:v>
                </c:pt>
                <c:pt idx="146">
                  <c:v>20.46</c:v>
                </c:pt>
                <c:pt idx="147">
                  <c:v>20.46</c:v>
                </c:pt>
                <c:pt idx="148">
                  <c:v>20.46</c:v>
                </c:pt>
                <c:pt idx="149">
                  <c:v>20.46</c:v>
                </c:pt>
                <c:pt idx="150">
                  <c:v>20.46</c:v>
                </c:pt>
                <c:pt idx="151">
                  <c:v>20.46</c:v>
                </c:pt>
                <c:pt idx="152">
                  <c:v>20.46</c:v>
                </c:pt>
                <c:pt idx="153">
                  <c:v>20.46</c:v>
                </c:pt>
                <c:pt idx="154">
                  <c:v>20.46</c:v>
                </c:pt>
                <c:pt idx="155">
                  <c:v>20.46</c:v>
                </c:pt>
                <c:pt idx="156">
                  <c:v>20.46</c:v>
                </c:pt>
                <c:pt idx="157">
                  <c:v>20.46</c:v>
                </c:pt>
                <c:pt idx="158">
                  <c:v>20.46</c:v>
                </c:pt>
                <c:pt idx="159">
                  <c:v>20.46</c:v>
                </c:pt>
                <c:pt idx="160">
                  <c:v>20.46</c:v>
                </c:pt>
                <c:pt idx="161">
                  <c:v>20.46</c:v>
                </c:pt>
                <c:pt idx="162">
                  <c:v>20.46</c:v>
                </c:pt>
                <c:pt idx="163">
                  <c:v>20.46</c:v>
                </c:pt>
                <c:pt idx="164">
                  <c:v>20.46</c:v>
                </c:pt>
                <c:pt idx="165">
                  <c:v>20.46</c:v>
                </c:pt>
                <c:pt idx="166">
                  <c:v>20.46</c:v>
                </c:pt>
                <c:pt idx="167">
                  <c:v>20.46</c:v>
                </c:pt>
                <c:pt idx="168">
                  <c:v>20.46</c:v>
                </c:pt>
                <c:pt idx="169">
                  <c:v>20.46</c:v>
                </c:pt>
                <c:pt idx="170">
                  <c:v>20.46</c:v>
                </c:pt>
                <c:pt idx="171">
                  <c:v>20.46</c:v>
                </c:pt>
                <c:pt idx="172">
                  <c:v>20.46</c:v>
                </c:pt>
                <c:pt idx="173">
                  <c:v>20.46</c:v>
                </c:pt>
                <c:pt idx="174">
                  <c:v>20.46</c:v>
                </c:pt>
                <c:pt idx="175">
                  <c:v>20.46</c:v>
                </c:pt>
                <c:pt idx="176">
                  <c:v>20.46</c:v>
                </c:pt>
                <c:pt idx="177">
                  <c:v>20.46</c:v>
                </c:pt>
                <c:pt idx="178">
                  <c:v>20.46</c:v>
                </c:pt>
                <c:pt idx="179">
                  <c:v>20.46</c:v>
                </c:pt>
                <c:pt idx="180">
                  <c:v>20.46</c:v>
                </c:pt>
                <c:pt idx="181">
                  <c:v>20.46</c:v>
                </c:pt>
                <c:pt idx="182">
                  <c:v>20.46</c:v>
                </c:pt>
                <c:pt idx="183">
                  <c:v>20.46</c:v>
                </c:pt>
                <c:pt idx="184">
                  <c:v>20.46</c:v>
                </c:pt>
                <c:pt idx="185">
                  <c:v>20.46</c:v>
                </c:pt>
                <c:pt idx="186">
                  <c:v>20.46</c:v>
                </c:pt>
                <c:pt idx="187">
                  <c:v>20.46</c:v>
                </c:pt>
                <c:pt idx="188">
                  <c:v>20.46</c:v>
                </c:pt>
                <c:pt idx="189">
                  <c:v>20.46</c:v>
                </c:pt>
                <c:pt idx="190">
                  <c:v>20.46</c:v>
                </c:pt>
                <c:pt idx="191">
                  <c:v>20.45</c:v>
                </c:pt>
                <c:pt idx="192">
                  <c:v>20.46</c:v>
                </c:pt>
                <c:pt idx="193">
                  <c:v>20.46</c:v>
                </c:pt>
                <c:pt idx="194">
                  <c:v>20.45</c:v>
                </c:pt>
                <c:pt idx="195">
                  <c:v>20.45</c:v>
                </c:pt>
                <c:pt idx="196">
                  <c:v>20.45</c:v>
                </c:pt>
                <c:pt idx="197">
                  <c:v>20.45</c:v>
                </c:pt>
                <c:pt idx="198">
                  <c:v>20.45</c:v>
                </c:pt>
                <c:pt idx="199">
                  <c:v>20.45</c:v>
                </c:pt>
                <c:pt idx="200">
                  <c:v>20.45</c:v>
                </c:pt>
                <c:pt idx="201">
                  <c:v>20.46</c:v>
                </c:pt>
                <c:pt idx="202">
                  <c:v>20.45</c:v>
                </c:pt>
                <c:pt idx="203">
                  <c:v>20.46</c:v>
                </c:pt>
                <c:pt idx="204">
                  <c:v>20.45</c:v>
                </c:pt>
                <c:pt idx="205">
                  <c:v>20.45</c:v>
                </c:pt>
                <c:pt idx="206">
                  <c:v>20.45</c:v>
                </c:pt>
                <c:pt idx="207">
                  <c:v>20.46</c:v>
                </c:pt>
                <c:pt idx="208">
                  <c:v>20.45</c:v>
                </c:pt>
                <c:pt idx="209">
                  <c:v>20.46</c:v>
                </c:pt>
                <c:pt idx="210">
                  <c:v>20.45</c:v>
                </c:pt>
                <c:pt idx="211">
                  <c:v>20.46</c:v>
                </c:pt>
                <c:pt idx="212">
                  <c:v>20.45</c:v>
                </c:pt>
                <c:pt idx="213">
                  <c:v>20.45</c:v>
                </c:pt>
                <c:pt idx="214">
                  <c:v>20.45</c:v>
                </c:pt>
                <c:pt idx="215">
                  <c:v>20.45</c:v>
                </c:pt>
                <c:pt idx="216">
                  <c:v>20.45</c:v>
                </c:pt>
                <c:pt idx="217">
                  <c:v>20.45</c:v>
                </c:pt>
                <c:pt idx="218">
                  <c:v>20.45</c:v>
                </c:pt>
                <c:pt idx="219">
                  <c:v>20.45</c:v>
                </c:pt>
                <c:pt idx="220">
                  <c:v>20.45</c:v>
                </c:pt>
                <c:pt idx="221">
                  <c:v>20.45</c:v>
                </c:pt>
                <c:pt idx="222">
                  <c:v>20.45</c:v>
                </c:pt>
                <c:pt idx="223">
                  <c:v>20.45</c:v>
                </c:pt>
                <c:pt idx="224">
                  <c:v>20.45</c:v>
                </c:pt>
                <c:pt idx="225">
                  <c:v>20.45</c:v>
                </c:pt>
                <c:pt idx="226">
                  <c:v>20.45</c:v>
                </c:pt>
                <c:pt idx="227">
                  <c:v>20.45</c:v>
                </c:pt>
                <c:pt idx="228">
                  <c:v>20.45</c:v>
                </c:pt>
                <c:pt idx="229">
                  <c:v>20.45</c:v>
                </c:pt>
                <c:pt idx="230">
                  <c:v>20.45</c:v>
                </c:pt>
                <c:pt idx="231">
                  <c:v>20.45</c:v>
                </c:pt>
                <c:pt idx="232">
                  <c:v>20.45</c:v>
                </c:pt>
                <c:pt idx="233">
                  <c:v>20.45</c:v>
                </c:pt>
                <c:pt idx="234">
                  <c:v>20.45</c:v>
                </c:pt>
                <c:pt idx="235">
                  <c:v>20.440000000000001</c:v>
                </c:pt>
                <c:pt idx="236">
                  <c:v>20.440000000000001</c:v>
                </c:pt>
                <c:pt idx="237">
                  <c:v>20.440000000000001</c:v>
                </c:pt>
                <c:pt idx="238">
                  <c:v>20.45</c:v>
                </c:pt>
                <c:pt idx="239">
                  <c:v>20.45</c:v>
                </c:pt>
                <c:pt idx="240">
                  <c:v>20.45</c:v>
                </c:pt>
                <c:pt idx="241">
                  <c:v>20.45</c:v>
                </c:pt>
                <c:pt idx="242">
                  <c:v>20.45</c:v>
                </c:pt>
                <c:pt idx="243">
                  <c:v>20.45</c:v>
                </c:pt>
                <c:pt idx="244">
                  <c:v>20.45</c:v>
                </c:pt>
                <c:pt idx="245">
                  <c:v>20.440000000000001</c:v>
                </c:pt>
                <c:pt idx="246">
                  <c:v>20.440000000000001</c:v>
                </c:pt>
                <c:pt idx="247">
                  <c:v>20.440000000000001</c:v>
                </c:pt>
                <c:pt idx="248">
                  <c:v>20.440000000000001</c:v>
                </c:pt>
                <c:pt idx="249">
                  <c:v>20.440000000000001</c:v>
                </c:pt>
                <c:pt idx="250">
                  <c:v>20.45</c:v>
                </c:pt>
                <c:pt idx="251">
                  <c:v>20.45</c:v>
                </c:pt>
                <c:pt idx="252">
                  <c:v>20.45</c:v>
                </c:pt>
                <c:pt idx="253">
                  <c:v>20.45</c:v>
                </c:pt>
                <c:pt idx="254">
                  <c:v>20.45</c:v>
                </c:pt>
                <c:pt idx="255">
                  <c:v>20.45</c:v>
                </c:pt>
                <c:pt idx="256">
                  <c:v>20.45</c:v>
                </c:pt>
                <c:pt idx="257">
                  <c:v>20.45</c:v>
                </c:pt>
                <c:pt idx="258">
                  <c:v>20.45</c:v>
                </c:pt>
                <c:pt idx="259">
                  <c:v>20.45</c:v>
                </c:pt>
                <c:pt idx="260">
                  <c:v>20.45</c:v>
                </c:pt>
                <c:pt idx="261">
                  <c:v>20.45</c:v>
                </c:pt>
                <c:pt idx="262">
                  <c:v>20.45</c:v>
                </c:pt>
                <c:pt idx="263">
                  <c:v>20.45</c:v>
                </c:pt>
                <c:pt idx="264">
                  <c:v>20.45</c:v>
                </c:pt>
                <c:pt idx="265">
                  <c:v>20.45</c:v>
                </c:pt>
                <c:pt idx="266">
                  <c:v>20.45</c:v>
                </c:pt>
                <c:pt idx="267">
                  <c:v>20.45</c:v>
                </c:pt>
                <c:pt idx="268">
                  <c:v>20.45</c:v>
                </c:pt>
                <c:pt idx="269">
                  <c:v>20.45</c:v>
                </c:pt>
                <c:pt idx="270">
                  <c:v>20.46</c:v>
                </c:pt>
                <c:pt idx="271">
                  <c:v>20.45</c:v>
                </c:pt>
                <c:pt idx="272">
                  <c:v>20.45</c:v>
                </c:pt>
                <c:pt idx="273">
                  <c:v>20.46</c:v>
                </c:pt>
                <c:pt idx="274">
                  <c:v>20.46</c:v>
                </c:pt>
                <c:pt idx="275">
                  <c:v>20.45</c:v>
                </c:pt>
                <c:pt idx="276">
                  <c:v>20.46</c:v>
                </c:pt>
                <c:pt idx="277">
                  <c:v>20.46</c:v>
                </c:pt>
                <c:pt idx="278">
                  <c:v>20.46</c:v>
                </c:pt>
                <c:pt idx="279">
                  <c:v>20.46</c:v>
                </c:pt>
                <c:pt idx="280">
                  <c:v>20.46</c:v>
                </c:pt>
                <c:pt idx="281">
                  <c:v>20.46</c:v>
                </c:pt>
                <c:pt idx="282">
                  <c:v>20.46</c:v>
                </c:pt>
                <c:pt idx="283">
                  <c:v>20.46</c:v>
                </c:pt>
                <c:pt idx="284">
                  <c:v>20.47</c:v>
                </c:pt>
                <c:pt idx="285">
                  <c:v>20.47</c:v>
                </c:pt>
                <c:pt idx="286">
                  <c:v>20.47</c:v>
                </c:pt>
                <c:pt idx="287">
                  <c:v>20.47</c:v>
                </c:pt>
                <c:pt idx="288">
                  <c:v>20.47</c:v>
                </c:pt>
                <c:pt idx="289">
                  <c:v>20.47</c:v>
                </c:pt>
                <c:pt idx="290">
                  <c:v>20.47</c:v>
                </c:pt>
                <c:pt idx="291">
                  <c:v>20.48</c:v>
                </c:pt>
                <c:pt idx="292">
                  <c:v>20.47</c:v>
                </c:pt>
                <c:pt idx="293">
                  <c:v>20.47</c:v>
                </c:pt>
                <c:pt idx="294">
                  <c:v>20.47</c:v>
                </c:pt>
                <c:pt idx="295">
                  <c:v>20.47</c:v>
                </c:pt>
                <c:pt idx="296">
                  <c:v>20.47</c:v>
                </c:pt>
                <c:pt idx="297">
                  <c:v>20.48</c:v>
                </c:pt>
                <c:pt idx="298">
                  <c:v>20.48</c:v>
                </c:pt>
                <c:pt idx="299">
                  <c:v>20.48</c:v>
                </c:pt>
                <c:pt idx="300">
                  <c:v>20.48</c:v>
                </c:pt>
                <c:pt idx="301">
                  <c:v>20.48</c:v>
                </c:pt>
                <c:pt idx="302">
                  <c:v>20.49</c:v>
                </c:pt>
                <c:pt idx="303">
                  <c:v>20.48</c:v>
                </c:pt>
                <c:pt idx="304">
                  <c:v>20.48</c:v>
                </c:pt>
                <c:pt idx="305">
                  <c:v>20.48</c:v>
                </c:pt>
                <c:pt idx="306">
                  <c:v>20.48</c:v>
                </c:pt>
                <c:pt idx="307">
                  <c:v>20.48</c:v>
                </c:pt>
                <c:pt idx="308">
                  <c:v>20.48</c:v>
                </c:pt>
                <c:pt idx="309">
                  <c:v>20.48</c:v>
                </c:pt>
                <c:pt idx="310">
                  <c:v>20.48</c:v>
                </c:pt>
                <c:pt idx="311">
                  <c:v>20.48</c:v>
                </c:pt>
                <c:pt idx="312">
                  <c:v>20.48</c:v>
                </c:pt>
                <c:pt idx="313">
                  <c:v>20.48</c:v>
                </c:pt>
                <c:pt idx="314">
                  <c:v>20.48</c:v>
                </c:pt>
                <c:pt idx="315">
                  <c:v>20.48</c:v>
                </c:pt>
                <c:pt idx="316">
                  <c:v>20.48</c:v>
                </c:pt>
                <c:pt idx="317">
                  <c:v>20.49</c:v>
                </c:pt>
                <c:pt idx="318">
                  <c:v>20.48</c:v>
                </c:pt>
                <c:pt idx="319">
                  <c:v>20.48</c:v>
                </c:pt>
                <c:pt idx="320">
                  <c:v>20.48</c:v>
                </c:pt>
                <c:pt idx="321">
                  <c:v>20.48</c:v>
                </c:pt>
                <c:pt idx="322">
                  <c:v>20.48</c:v>
                </c:pt>
                <c:pt idx="323">
                  <c:v>20.48</c:v>
                </c:pt>
                <c:pt idx="324">
                  <c:v>20.48</c:v>
                </c:pt>
                <c:pt idx="325">
                  <c:v>20.49</c:v>
                </c:pt>
                <c:pt idx="326">
                  <c:v>20.49</c:v>
                </c:pt>
                <c:pt idx="327">
                  <c:v>20.49</c:v>
                </c:pt>
                <c:pt idx="328">
                  <c:v>20.49</c:v>
                </c:pt>
                <c:pt idx="329">
                  <c:v>20.49</c:v>
                </c:pt>
                <c:pt idx="330">
                  <c:v>20.49</c:v>
                </c:pt>
                <c:pt idx="331">
                  <c:v>20.49</c:v>
                </c:pt>
                <c:pt idx="332">
                  <c:v>20.49</c:v>
                </c:pt>
                <c:pt idx="333">
                  <c:v>20.49</c:v>
                </c:pt>
                <c:pt idx="334">
                  <c:v>20.49</c:v>
                </c:pt>
                <c:pt idx="335">
                  <c:v>20.49</c:v>
                </c:pt>
                <c:pt idx="336">
                  <c:v>20.49</c:v>
                </c:pt>
                <c:pt idx="337">
                  <c:v>20.49</c:v>
                </c:pt>
                <c:pt idx="338">
                  <c:v>20.49</c:v>
                </c:pt>
                <c:pt idx="339">
                  <c:v>20.49</c:v>
                </c:pt>
                <c:pt idx="340">
                  <c:v>20.49</c:v>
                </c:pt>
                <c:pt idx="341">
                  <c:v>20.49</c:v>
                </c:pt>
                <c:pt idx="342">
                  <c:v>20.49</c:v>
                </c:pt>
                <c:pt idx="343">
                  <c:v>20.49</c:v>
                </c:pt>
                <c:pt idx="344">
                  <c:v>20.49</c:v>
                </c:pt>
                <c:pt idx="345">
                  <c:v>20.49</c:v>
                </c:pt>
                <c:pt idx="346">
                  <c:v>20.49</c:v>
                </c:pt>
                <c:pt idx="347">
                  <c:v>20.49</c:v>
                </c:pt>
                <c:pt idx="348">
                  <c:v>20.49</c:v>
                </c:pt>
                <c:pt idx="349">
                  <c:v>20.49</c:v>
                </c:pt>
                <c:pt idx="350">
                  <c:v>20.49</c:v>
                </c:pt>
                <c:pt idx="351">
                  <c:v>20.49</c:v>
                </c:pt>
                <c:pt idx="352">
                  <c:v>20.49</c:v>
                </c:pt>
                <c:pt idx="353">
                  <c:v>20.49</c:v>
                </c:pt>
                <c:pt idx="354">
                  <c:v>20.49</c:v>
                </c:pt>
                <c:pt idx="355">
                  <c:v>20.49</c:v>
                </c:pt>
                <c:pt idx="356">
                  <c:v>20.49</c:v>
                </c:pt>
                <c:pt idx="357">
                  <c:v>20.49</c:v>
                </c:pt>
                <c:pt idx="358">
                  <c:v>20.49</c:v>
                </c:pt>
                <c:pt idx="359">
                  <c:v>20.49</c:v>
                </c:pt>
                <c:pt idx="360">
                  <c:v>20.49</c:v>
                </c:pt>
                <c:pt idx="361">
                  <c:v>20.49</c:v>
                </c:pt>
                <c:pt idx="362">
                  <c:v>20.5</c:v>
                </c:pt>
                <c:pt idx="363">
                  <c:v>20.5</c:v>
                </c:pt>
                <c:pt idx="364">
                  <c:v>20.5</c:v>
                </c:pt>
                <c:pt idx="365">
                  <c:v>20.5</c:v>
                </c:pt>
                <c:pt idx="366">
                  <c:v>20.5</c:v>
                </c:pt>
                <c:pt idx="367">
                  <c:v>20.5</c:v>
                </c:pt>
                <c:pt idx="368">
                  <c:v>20.5</c:v>
                </c:pt>
                <c:pt idx="369">
                  <c:v>20.5</c:v>
                </c:pt>
                <c:pt idx="370">
                  <c:v>20.5</c:v>
                </c:pt>
                <c:pt idx="371">
                  <c:v>20.5</c:v>
                </c:pt>
                <c:pt idx="372">
                  <c:v>20.5</c:v>
                </c:pt>
                <c:pt idx="373">
                  <c:v>20.5</c:v>
                </c:pt>
                <c:pt idx="374">
                  <c:v>20.5</c:v>
                </c:pt>
                <c:pt idx="375">
                  <c:v>20.5</c:v>
                </c:pt>
                <c:pt idx="376">
                  <c:v>20.51</c:v>
                </c:pt>
                <c:pt idx="377">
                  <c:v>20.5</c:v>
                </c:pt>
                <c:pt idx="378">
                  <c:v>20.51</c:v>
                </c:pt>
                <c:pt idx="379">
                  <c:v>20.5</c:v>
                </c:pt>
                <c:pt idx="380">
                  <c:v>20.5</c:v>
                </c:pt>
                <c:pt idx="381">
                  <c:v>20.5</c:v>
                </c:pt>
                <c:pt idx="382">
                  <c:v>20.5</c:v>
                </c:pt>
                <c:pt idx="383">
                  <c:v>20.5</c:v>
                </c:pt>
                <c:pt idx="384">
                  <c:v>20.5</c:v>
                </c:pt>
                <c:pt idx="385">
                  <c:v>20.5</c:v>
                </c:pt>
                <c:pt idx="386">
                  <c:v>20.51</c:v>
                </c:pt>
                <c:pt idx="387">
                  <c:v>20.5</c:v>
                </c:pt>
                <c:pt idx="388">
                  <c:v>20.51</c:v>
                </c:pt>
                <c:pt idx="389">
                  <c:v>20.51</c:v>
                </c:pt>
                <c:pt idx="390">
                  <c:v>20.51</c:v>
                </c:pt>
                <c:pt idx="391">
                  <c:v>20.51</c:v>
                </c:pt>
                <c:pt idx="392">
                  <c:v>20.51</c:v>
                </c:pt>
                <c:pt idx="393">
                  <c:v>20.51</c:v>
                </c:pt>
                <c:pt idx="394">
                  <c:v>20.51</c:v>
                </c:pt>
                <c:pt idx="395">
                  <c:v>20.52</c:v>
                </c:pt>
                <c:pt idx="396">
                  <c:v>20.51</c:v>
                </c:pt>
                <c:pt idx="397">
                  <c:v>20.51</c:v>
                </c:pt>
                <c:pt idx="398">
                  <c:v>20.52</c:v>
                </c:pt>
                <c:pt idx="399">
                  <c:v>20.51</c:v>
                </c:pt>
                <c:pt idx="400">
                  <c:v>20.53</c:v>
                </c:pt>
                <c:pt idx="401">
                  <c:v>20.51</c:v>
                </c:pt>
                <c:pt idx="402">
                  <c:v>20.53</c:v>
                </c:pt>
                <c:pt idx="403">
                  <c:v>20.52</c:v>
                </c:pt>
                <c:pt idx="404">
                  <c:v>20.52</c:v>
                </c:pt>
                <c:pt idx="405">
                  <c:v>20.53</c:v>
                </c:pt>
                <c:pt idx="406">
                  <c:v>20.53</c:v>
                </c:pt>
                <c:pt idx="407">
                  <c:v>20.53</c:v>
                </c:pt>
                <c:pt idx="408">
                  <c:v>20.53</c:v>
                </c:pt>
                <c:pt idx="409">
                  <c:v>20.53</c:v>
                </c:pt>
                <c:pt idx="410">
                  <c:v>20.52</c:v>
                </c:pt>
                <c:pt idx="411">
                  <c:v>20.53</c:v>
                </c:pt>
                <c:pt idx="412">
                  <c:v>20.53</c:v>
                </c:pt>
                <c:pt idx="413">
                  <c:v>20.53</c:v>
                </c:pt>
                <c:pt idx="414">
                  <c:v>20.54</c:v>
                </c:pt>
                <c:pt idx="415">
                  <c:v>20.54</c:v>
                </c:pt>
                <c:pt idx="416">
                  <c:v>20.54</c:v>
                </c:pt>
                <c:pt idx="417">
                  <c:v>20.54</c:v>
                </c:pt>
                <c:pt idx="418">
                  <c:v>20.54</c:v>
                </c:pt>
                <c:pt idx="419">
                  <c:v>20.54</c:v>
                </c:pt>
                <c:pt idx="420">
                  <c:v>20.55</c:v>
                </c:pt>
                <c:pt idx="421">
                  <c:v>20.54</c:v>
                </c:pt>
                <c:pt idx="422">
                  <c:v>20.55</c:v>
                </c:pt>
                <c:pt idx="423">
                  <c:v>20.55</c:v>
                </c:pt>
                <c:pt idx="424">
                  <c:v>20.55</c:v>
                </c:pt>
                <c:pt idx="425">
                  <c:v>20.55</c:v>
                </c:pt>
                <c:pt idx="426">
                  <c:v>20.56</c:v>
                </c:pt>
                <c:pt idx="427">
                  <c:v>20.56</c:v>
                </c:pt>
                <c:pt idx="428">
                  <c:v>20.56</c:v>
                </c:pt>
                <c:pt idx="429">
                  <c:v>20.56</c:v>
                </c:pt>
                <c:pt idx="430">
                  <c:v>20.56</c:v>
                </c:pt>
                <c:pt idx="431">
                  <c:v>20.56</c:v>
                </c:pt>
                <c:pt idx="432">
                  <c:v>20.56</c:v>
                </c:pt>
                <c:pt idx="433">
                  <c:v>20.56</c:v>
                </c:pt>
                <c:pt idx="434">
                  <c:v>20.56</c:v>
                </c:pt>
                <c:pt idx="435">
                  <c:v>20.57</c:v>
                </c:pt>
                <c:pt idx="436">
                  <c:v>20.57</c:v>
                </c:pt>
                <c:pt idx="437">
                  <c:v>20.57</c:v>
                </c:pt>
                <c:pt idx="438">
                  <c:v>20.57</c:v>
                </c:pt>
                <c:pt idx="439">
                  <c:v>20.57</c:v>
                </c:pt>
                <c:pt idx="440">
                  <c:v>20.57</c:v>
                </c:pt>
                <c:pt idx="441">
                  <c:v>20.57</c:v>
                </c:pt>
                <c:pt idx="442">
                  <c:v>20.57</c:v>
                </c:pt>
                <c:pt idx="443">
                  <c:v>20.57</c:v>
                </c:pt>
                <c:pt idx="444">
                  <c:v>20.57</c:v>
                </c:pt>
                <c:pt idx="445">
                  <c:v>20.57</c:v>
                </c:pt>
                <c:pt idx="446">
                  <c:v>20.57</c:v>
                </c:pt>
                <c:pt idx="447">
                  <c:v>20.57</c:v>
                </c:pt>
                <c:pt idx="448">
                  <c:v>20.57</c:v>
                </c:pt>
                <c:pt idx="449">
                  <c:v>20.57</c:v>
                </c:pt>
                <c:pt idx="450">
                  <c:v>20.57</c:v>
                </c:pt>
                <c:pt idx="451">
                  <c:v>20.57</c:v>
                </c:pt>
                <c:pt idx="452">
                  <c:v>20.57</c:v>
                </c:pt>
                <c:pt idx="453">
                  <c:v>20.57</c:v>
                </c:pt>
                <c:pt idx="454">
                  <c:v>20.57</c:v>
                </c:pt>
                <c:pt idx="455">
                  <c:v>20.57</c:v>
                </c:pt>
                <c:pt idx="456">
                  <c:v>20.57</c:v>
                </c:pt>
                <c:pt idx="457">
                  <c:v>20.58</c:v>
                </c:pt>
                <c:pt idx="458">
                  <c:v>20.57</c:v>
                </c:pt>
                <c:pt idx="459">
                  <c:v>20.58</c:v>
                </c:pt>
                <c:pt idx="460">
                  <c:v>20.58</c:v>
                </c:pt>
                <c:pt idx="461">
                  <c:v>20.58</c:v>
                </c:pt>
                <c:pt idx="462">
                  <c:v>20.58</c:v>
                </c:pt>
                <c:pt idx="463">
                  <c:v>20.58</c:v>
                </c:pt>
                <c:pt idx="464">
                  <c:v>20.58</c:v>
                </c:pt>
                <c:pt idx="465">
                  <c:v>20.58</c:v>
                </c:pt>
                <c:pt idx="466">
                  <c:v>20.58</c:v>
                </c:pt>
                <c:pt idx="467">
                  <c:v>20.58</c:v>
                </c:pt>
                <c:pt idx="468">
                  <c:v>20.58</c:v>
                </c:pt>
                <c:pt idx="469">
                  <c:v>20.58</c:v>
                </c:pt>
                <c:pt idx="470">
                  <c:v>20.58</c:v>
                </c:pt>
                <c:pt idx="471">
                  <c:v>20.58</c:v>
                </c:pt>
                <c:pt idx="472">
                  <c:v>20.58</c:v>
                </c:pt>
                <c:pt idx="473">
                  <c:v>20.58</c:v>
                </c:pt>
                <c:pt idx="474">
                  <c:v>20.58</c:v>
                </c:pt>
                <c:pt idx="475">
                  <c:v>20.58</c:v>
                </c:pt>
                <c:pt idx="476">
                  <c:v>20.59</c:v>
                </c:pt>
                <c:pt idx="477">
                  <c:v>20.59</c:v>
                </c:pt>
                <c:pt idx="478">
                  <c:v>20.59</c:v>
                </c:pt>
                <c:pt idx="479">
                  <c:v>20.6</c:v>
                </c:pt>
                <c:pt idx="480">
                  <c:v>20.6</c:v>
                </c:pt>
                <c:pt idx="481">
                  <c:v>20.6</c:v>
                </c:pt>
                <c:pt idx="482">
                  <c:v>20.6</c:v>
                </c:pt>
                <c:pt idx="483">
                  <c:v>20.6</c:v>
                </c:pt>
                <c:pt idx="484">
                  <c:v>20.6</c:v>
                </c:pt>
                <c:pt idx="485">
                  <c:v>20.6</c:v>
                </c:pt>
                <c:pt idx="486">
                  <c:v>20.6</c:v>
                </c:pt>
                <c:pt idx="487">
                  <c:v>20.59</c:v>
                </c:pt>
                <c:pt idx="488">
                  <c:v>20.6</c:v>
                </c:pt>
                <c:pt idx="489">
                  <c:v>20.6</c:v>
                </c:pt>
                <c:pt idx="490">
                  <c:v>20.59</c:v>
                </c:pt>
                <c:pt idx="491">
                  <c:v>20.6</c:v>
                </c:pt>
                <c:pt idx="492">
                  <c:v>20.6</c:v>
                </c:pt>
                <c:pt idx="493">
                  <c:v>20.6</c:v>
                </c:pt>
                <c:pt idx="494">
                  <c:v>20.6</c:v>
                </c:pt>
                <c:pt idx="495">
                  <c:v>20.6</c:v>
                </c:pt>
                <c:pt idx="496">
                  <c:v>20.6</c:v>
                </c:pt>
                <c:pt idx="497">
                  <c:v>20.6</c:v>
                </c:pt>
                <c:pt idx="498">
                  <c:v>20.6</c:v>
                </c:pt>
                <c:pt idx="499">
                  <c:v>20.6</c:v>
                </c:pt>
                <c:pt idx="500">
                  <c:v>20.6</c:v>
                </c:pt>
                <c:pt idx="501">
                  <c:v>20.6</c:v>
                </c:pt>
                <c:pt idx="502">
                  <c:v>20.6</c:v>
                </c:pt>
                <c:pt idx="503">
                  <c:v>20.6</c:v>
                </c:pt>
                <c:pt idx="504">
                  <c:v>20.6</c:v>
                </c:pt>
                <c:pt idx="505">
                  <c:v>20.6</c:v>
                </c:pt>
                <c:pt idx="506">
                  <c:v>20.6</c:v>
                </c:pt>
                <c:pt idx="507">
                  <c:v>20.6</c:v>
                </c:pt>
                <c:pt idx="508">
                  <c:v>20.6</c:v>
                </c:pt>
                <c:pt idx="509">
                  <c:v>20.6</c:v>
                </c:pt>
                <c:pt idx="510">
                  <c:v>20.61</c:v>
                </c:pt>
                <c:pt idx="511">
                  <c:v>20.61</c:v>
                </c:pt>
                <c:pt idx="512">
                  <c:v>20.6</c:v>
                </c:pt>
                <c:pt idx="513">
                  <c:v>20.61</c:v>
                </c:pt>
                <c:pt idx="514">
                  <c:v>20.61</c:v>
                </c:pt>
                <c:pt idx="515">
                  <c:v>20.61</c:v>
                </c:pt>
                <c:pt idx="516">
                  <c:v>20.61</c:v>
                </c:pt>
                <c:pt idx="517">
                  <c:v>20.6</c:v>
                </c:pt>
                <c:pt idx="518">
                  <c:v>20.61</c:v>
                </c:pt>
                <c:pt idx="519">
                  <c:v>20.61</c:v>
                </c:pt>
                <c:pt idx="520">
                  <c:v>20.6</c:v>
                </c:pt>
                <c:pt idx="521">
                  <c:v>20.61</c:v>
                </c:pt>
                <c:pt idx="522">
                  <c:v>20.61</c:v>
                </c:pt>
                <c:pt idx="523">
                  <c:v>20.61</c:v>
                </c:pt>
                <c:pt idx="524">
                  <c:v>20.61</c:v>
                </c:pt>
                <c:pt idx="525">
                  <c:v>20.61</c:v>
                </c:pt>
                <c:pt idx="526">
                  <c:v>20.61</c:v>
                </c:pt>
                <c:pt idx="527">
                  <c:v>20.61</c:v>
                </c:pt>
                <c:pt idx="528">
                  <c:v>20.62</c:v>
                </c:pt>
                <c:pt idx="529">
                  <c:v>20.61</c:v>
                </c:pt>
                <c:pt idx="530">
                  <c:v>20.61</c:v>
                </c:pt>
                <c:pt idx="531">
                  <c:v>20.61</c:v>
                </c:pt>
                <c:pt idx="532">
                  <c:v>20.61</c:v>
                </c:pt>
                <c:pt idx="533">
                  <c:v>20.6</c:v>
                </c:pt>
                <c:pt idx="534">
                  <c:v>20.61</c:v>
                </c:pt>
                <c:pt idx="535">
                  <c:v>20.6</c:v>
                </c:pt>
                <c:pt idx="536">
                  <c:v>20.61</c:v>
                </c:pt>
                <c:pt idx="537">
                  <c:v>20.61</c:v>
                </c:pt>
                <c:pt idx="538">
                  <c:v>20.61</c:v>
                </c:pt>
                <c:pt idx="539">
                  <c:v>20.61</c:v>
                </c:pt>
                <c:pt idx="540">
                  <c:v>20.61</c:v>
                </c:pt>
                <c:pt idx="541">
                  <c:v>20.62</c:v>
                </c:pt>
                <c:pt idx="542">
                  <c:v>20.62</c:v>
                </c:pt>
                <c:pt idx="543">
                  <c:v>20.62</c:v>
                </c:pt>
                <c:pt idx="544">
                  <c:v>20.61</c:v>
                </c:pt>
                <c:pt idx="545">
                  <c:v>20.62</c:v>
                </c:pt>
                <c:pt idx="546">
                  <c:v>20.62</c:v>
                </c:pt>
                <c:pt idx="547">
                  <c:v>20.62</c:v>
                </c:pt>
                <c:pt idx="548">
                  <c:v>20.62</c:v>
                </c:pt>
                <c:pt idx="549">
                  <c:v>20.62</c:v>
                </c:pt>
                <c:pt idx="550">
                  <c:v>20.62</c:v>
                </c:pt>
                <c:pt idx="551">
                  <c:v>20.62</c:v>
                </c:pt>
                <c:pt idx="552">
                  <c:v>20.62</c:v>
                </c:pt>
                <c:pt idx="553">
                  <c:v>20.62</c:v>
                </c:pt>
                <c:pt idx="554">
                  <c:v>20.62</c:v>
                </c:pt>
                <c:pt idx="555">
                  <c:v>20.62</c:v>
                </c:pt>
                <c:pt idx="556">
                  <c:v>20.62</c:v>
                </c:pt>
                <c:pt idx="557">
                  <c:v>20.62</c:v>
                </c:pt>
                <c:pt idx="558">
                  <c:v>20.63</c:v>
                </c:pt>
                <c:pt idx="559">
                  <c:v>20.63</c:v>
                </c:pt>
                <c:pt idx="560">
                  <c:v>20.63</c:v>
                </c:pt>
                <c:pt idx="561">
                  <c:v>20.62</c:v>
                </c:pt>
                <c:pt idx="562">
                  <c:v>20.63</c:v>
                </c:pt>
                <c:pt idx="563">
                  <c:v>20.63</c:v>
                </c:pt>
                <c:pt idx="564">
                  <c:v>20.63</c:v>
                </c:pt>
                <c:pt idx="565">
                  <c:v>20.63</c:v>
                </c:pt>
                <c:pt idx="566">
                  <c:v>20.63</c:v>
                </c:pt>
                <c:pt idx="567">
                  <c:v>20.64</c:v>
                </c:pt>
                <c:pt idx="568">
                  <c:v>20.64</c:v>
                </c:pt>
                <c:pt idx="569">
                  <c:v>20.64</c:v>
                </c:pt>
                <c:pt idx="570">
                  <c:v>20.64</c:v>
                </c:pt>
                <c:pt idx="571">
                  <c:v>20.64</c:v>
                </c:pt>
                <c:pt idx="572">
                  <c:v>20.64</c:v>
                </c:pt>
                <c:pt idx="573">
                  <c:v>20.64</c:v>
                </c:pt>
                <c:pt idx="574">
                  <c:v>20.64</c:v>
                </c:pt>
                <c:pt idx="575">
                  <c:v>20.64</c:v>
                </c:pt>
                <c:pt idx="576">
                  <c:v>20.64</c:v>
                </c:pt>
                <c:pt idx="577">
                  <c:v>20.64</c:v>
                </c:pt>
                <c:pt idx="578">
                  <c:v>20.64</c:v>
                </c:pt>
                <c:pt idx="579">
                  <c:v>20.63</c:v>
                </c:pt>
                <c:pt idx="580">
                  <c:v>20.64</c:v>
                </c:pt>
                <c:pt idx="581">
                  <c:v>20.64</c:v>
                </c:pt>
                <c:pt idx="582">
                  <c:v>20.64</c:v>
                </c:pt>
                <c:pt idx="583">
                  <c:v>20.64</c:v>
                </c:pt>
                <c:pt idx="584">
                  <c:v>20.64</c:v>
                </c:pt>
                <c:pt idx="585">
                  <c:v>20.64</c:v>
                </c:pt>
                <c:pt idx="586">
                  <c:v>20.64</c:v>
                </c:pt>
                <c:pt idx="587">
                  <c:v>20.64</c:v>
                </c:pt>
                <c:pt idx="588">
                  <c:v>20.64</c:v>
                </c:pt>
                <c:pt idx="589">
                  <c:v>20.64</c:v>
                </c:pt>
                <c:pt idx="590">
                  <c:v>20.64</c:v>
                </c:pt>
                <c:pt idx="591">
                  <c:v>20.64</c:v>
                </c:pt>
                <c:pt idx="592">
                  <c:v>20.64</c:v>
                </c:pt>
                <c:pt idx="593">
                  <c:v>20.64</c:v>
                </c:pt>
                <c:pt idx="594">
                  <c:v>20.64</c:v>
                </c:pt>
                <c:pt idx="595">
                  <c:v>20.64</c:v>
                </c:pt>
                <c:pt idx="596">
                  <c:v>20.65</c:v>
                </c:pt>
                <c:pt idx="597">
                  <c:v>20.64</c:v>
                </c:pt>
                <c:pt idx="598">
                  <c:v>20.65</c:v>
                </c:pt>
                <c:pt idx="599">
                  <c:v>20.65</c:v>
                </c:pt>
                <c:pt idx="600">
                  <c:v>20.65</c:v>
                </c:pt>
                <c:pt idx="601">
                  <c:v>20.65</c:v>
                </c:pt>
                <c:pt idx="602">
                  <c:v>20.65</c:v>
                </c:pt>
                <c:pt idx="603">
                  <c:v>20.65</c:v>
                </c:pt>
                <c:pt idx="604">
                  <c:v>20.65</c:v>
                </c:pt>
                <c:pt idx="605">
                  <c:v>20.65</c:v>
                </c:pt>
                <c:pt idx="606">
                  <c:v>20.65</c:v>
                </c:pt>
                <c:pt idx="607">
                  <c:v>20.65</c:v>
                </c:pt>
                <c:pt idx="608">
                  <c:v>20.65</c:v>
                </c:pt>
                <c:pt idx="609">
                  <c:v>20.65</c:v>
                </c:pt>
                <c:pt idx="610">
                  <c:v>20.65</c:v>
                </c:pt>
                <c:pt idx="611">
                  <c:v>20.65</c:v>
                </c:pt>
                <c:pt idx="612">
                  <c:v>20.65</c:v>
                </c:pt>
                <c:pt idx="613">
                  <c:v>20.65</c:v>
                </c:pt>
                <c:pt idx="614">
                  <c:v>20.65</c:v>
                </c:pt>
                <c:pt idx="615">
                  <c:v>20.65</c:v>
                </c:pt>
                <c:pt idx="616">
                  <c:v>20.65</c:v>
                </c:pt>
                <c:pt idx="617">
                  <c:v>20.65</c:v>
                </c:pt>
                <c:pt idx="618">
                  <c:v>20.64</c:v>
                </c:pt>
                <c:pt idx="619">
                  <c:v>20.65</c:v>
                </c:pt>
                <c:pt idx="620">
                  <c:v>20.65</c:v>
                </c:pt>
                <c:pt idx="621">
                  <c:v>20.65</c:v>
                </c:pt>
                <c:pt idx="622">
                  <c:v>20.66</c:v>
                </c:pt>
                <c:pt idx="623">
                  <c:v>20.65</c:v>
                </c:pt>
                <c:pt idx="624">
                  <c:v>20.65</c:v>
                </c:pt>
                <c:pt idx="625">
                  <c:v>20.65</c:v>
                </c:pt>
                <c:pt idx="626">
                  <c:v>20.66</c:v>
                </c:pt>
                <c:pt idx="627">
                  <c:v>20.66</c:v>
                </c:pt>
                <c:pt idx="628">
                  <c:v>20.66</c:v>
                </c:pt>
                <c:pt idx="629">
                  <c:v>20.66</c:v>
                </c:pt>
                <c:pt idx="630">
                  <c:v>20.66</c:v>
                </c:pt>
                <c:pt idx="631">
                  <c:v>20.66</c:v>
                </c:pt>
                <c:pt idx="632">
                  <c:v>20.66</c:v>
                </c:pt>
                <c:pt idx="633">
                  <c:v>20.66</c:v>
                </c:pt>
                <c:pt idx="634">
                  <c:v>20.66</c:v>
                </c:pt>
                <c:pt idx="635">
                  <c:v>20.66</c:v>
                </c:pt>
                <c:pt idx="636">
                  <c:v>20.66</c:v>
                </c:pt>
                <c:pt idx="637">
                  <c:v>20.66</c:v>
                </c:pt>
                <c:pt idx="638">
                  <c:v>20.66</c:v>
                </c:pt>
                <c:pt idx="639">
                  <c:v>20.66</c:v>
                </c:pt>
                <c:pt idx="640">
                  <c:v>20.66</c:v>
                </c:pt>
                <c:pt idx="641">
                  <c:v>20.66</c:v>
                </c:pt>
                <c:pt idx="642">
                  <c:v>20.66</c:v>
                </c:pt>
                <c:pt idx="643">
                  <c:v>20.66</c:v>
                </c:pt>
                <c:pt idx="644">
                  <c:v>20.66</c:v>
                </c:pt>
                <c:pt idx="645">
                  <c:v>20.66</c:v>
                </c:pt>
                <c:pt idx="646">
                  <c:v>20.66</c:v>
                </c:pt>
                <c:pt idx="647">
                  <c:v>20.66</c:v>
                </c:pt>
                <c:pt idx="648">
                  <c:v>20.66</c:v>
                </c:pt>
                <c:pt idx="649">
                  <c:v>20.66</c:v>
                </c:pt>
                <c:pt idx="650">
                  <c:v>20.66</c:v>
                </c:pt>
                <c:pt idx="651">
                  <c:v>20.66</c:v>
                </c:pt>
                <c:pt idx="652">
                  <c:v>20.66</c:v>
                </c:pt>
                <c:pt idx="653">
                  <c:v>20.66</c:v>
                </c:pt>
                <c:pt idx="654">
                  <c:v>20.66</c:v>
                </c:pt>
                <c:pt idx="655">
                  <c:v>20.66</c:v>
                </c:pt>
                <c:pt idx="656">
                  <c:v>20.66</c:v>
                </c:pt>
                <c:pt idx="657">
                  <c:v>20.66</c:v>
                </c:pt>
                <c:pt idx="658">
                  <c:v>20.66</c:v>
                </c:pt>
                <c:pt idx="659">
                  <c:v>20.66</c:v>
                </c:pt>
                <c:pt idx="660">
                  <c:v>20.66</c:v>
                </c:pt>
                <c:pt idx="661">
                  <c:v>20.66</c:v>
                </c:pt>
                <c:pt idx="662">
                  <c:v>20.66</c:v>
                </c:pt>
                <c:pt idx="663">
                  <c:v>20.66</c:v>
                </c:pt>
                <c:pt idx="664">
                  <c:v>20.66</c:v>
                </c:pt>
                <c:pt idx="665">
                  <c:v>20.66</c:v>
                </c:pt>
                <c:pt idx="666">
                  <c:v>20.65</c:v>
                </c:pt>
                <c:pt idx="667">
                  <c:v>20.65</c:v>
                </c:pt>
                <c:pt idx="668">
                  <c:v>20.65</c:v>
                </c:pt>
                <c:pt idx="669">
                  <c:v>20.65</c:v>
                </c:pt>
                <c:pt idx="670">
                  <c:v>20.65</c:v>
                </c:pt>
                <c:pt idx="671">
                  <c:v>20.65</c:v>
                </c:pt>
                <c:pt idx="672">
                  <c:v>20.65</c:v>
                </c:pt>
                <c:pt idx="673">
                  <c:v>20.65</c:v>
                </c:pt>
                <c:pt idx="674">
                  <c:v>20.65</c:v>
                </c:pt>
                <c:pt idx="675">
                  <c:v>20.65</c:v>
                </c:pt>
                <c:pt idx="676">
                  <c:v>20.65</c:v>
                </c:pt>
                <c:pt idx="677">
                  <c:v>20.65</c:v>
                </c:pt>
                <c:pt idx="678">
                  <c:v>20.65</c:v>
                </c:pt>
                <c:pt idx="679">
                  <c:v>20.65</c:v>
                </c:pt>
                <c:pt idx="680">
                  <c:v>20.65</c:v>
                </c:pt>
                <c:pt idx="681">
                  <c:v>20.64</c:v>
                </c:pt>
                <c:pt idx="682">
                  <c:v>20.64</c:v>
                </c:pt>
                <c:pt idx="683">
                  <c:v>20.65</c:v>
                </c:pt>
                <c:pt idx="684">
                  <c:v>20.64</c:v>
                </c:pt>
                <c:pt idx="685">
                  <c:v>20.64</c:v>
                </c:pt>
                <c:pt idx="686">
                  <c:v>20.64</c:v>
                </c:pt>
                <c:pt idx="687">
                  <c:v>20.64</c:v>
                </c:pt>
                <c:pt idx="688">
                  <c:v>20.64</c:v>
                </c:pt>
                <c:pt idx="689">
                  <c:v>20.64</c:v>
                </c:pt>
                <c:pt idx="690">
                  <c:v>20.64</c:v>
                </c:pt>
                <c:pt idx="691">
                  <c:v>20.64</c:v>
                </c:pt>
                <c:pt idx="692">
                  <c:v>20.64</c:v>
                </c:pt>
                <c:pt idx="693">
                  <c:v>20.64</c:v>
                </c:pt>
                <c:pt idx="694">
                  <c:v>20.64</c:v>
                </c:pt>
                <c:pt idx="695">
                  <c:v>20.64</c:v>
                </c:pt>
                <c:pt idx="696">
                  <c:v>20.64</c:v>
                </c:pt>
                <c:pt idx="697">
                  <c:v>20.64</c:v>
                </c:pt>
                <c:pt idx="698">
                  <c:v>20.64</c:v>
                </c:pt>
                <c:pt idx="699">
                  <c:v>20.65</c:v>
                </c:pt>
                <c:pt idx="700">
                  <c:v>20.65</c:v>
                </c:pt>
                <c:pt idx="701">
                  <c:v>20.64</c:v>
                </c:pt>
                <c:pt idx="702">
                  <c:v>20.65</c:v>
                </c:pt>
                <c:pt idx="703">
                  <c:v>20.65</c:v>
                </c:pt>
                <c:pt idx="704">
                  <c:v>20.65</c:v>
                </c:pt>
                <c:pt idx="705">
                  <c:v>20.65</c:v>
                </c:pt>
                <c:pt idx="706">
                  <c:v>20.65</c:v>
                </c:pt>
                <c:pt idx="707">
                  <c:v>20.66</c:v>
                </c:pt>
                <c:pt idx="708">
                  <c:v>20.65</c:v>
                </c:pt>
                <c:pt idx="709">
                  <c:v>20.65</c:v>
                </c:pt>
                <c:pt idx="710">
                  <c:v>20.66</c:v>
                </c:pt>
                <c:pt idx="711">
                  <c:v>20.66</c:v>
                </c:pt>
                <c:pt idx="712">
                  <c:v>20.66</c:v>
                </c:pt>
                <c:pt idx="713">
                  <c:v>20.66</c:v>
                </c:pt>
                <c:pt idx="714">
                  <c:v>20.66</c:v>
                </c:pt>
                <c:pt idx="715">
                  <c:v>20.66</c:v>
                </c:pt>
                <c:pt idx="716">
                  <c:v>20.66</c:v>
                </c:pt>
                <c:pt idx="717">
                  <c:v>20.66</c:v>
                </c:pt>
                <c:pt idx="718">
                  <c:v>20.66</c:v>
                </c:pt>
                <c:pt idx="719">
                  <c:v>20.65</c:v>
                </c:pt>
                <c:pt idx="720">
                  <c:v>20.65</c:v>
                </c:pt>
                <c:pt idx="721">
                  <c:v>20.65</c:v>
                </c:pt>
                <c:pt idx="722">
                  <c:v>20.65</c:v>
                </c:pt>
                <c:pt idx="723">
                  <c:v>20.65</c:v>
                </c:pt>
                <c:pt idx="724">
                  <c:v>20.65</c:v>
                </c:pt>
                <c:pt idx="725">
                  <c:v>20.66</c:v>
                </c:pt>
                <c:pt idx="726">
                  <c:v>20.66</c:v>
                </c:pt>
                <c:pt idx="727">
                  <c:v>20.65</c:v>
                </c:pt>
                <c:pt idx="728">
                  <c:v>20.65</c:v>
                </c:pt>
                <c:pt idx="729">
                  <c:v>20.65</c:v>
                </c:pt>
                <c:pt idx="730">
                  <c:v>20.65</c:v>
                </c:pt>
                <c:pt idx="731">
                  <c:v>20.64</c:v>
                </c:pt>
                <c:pt idx="732">
                  <c:v>20.65</c:v>
                </c:pt>
                <c:pt idx="733">
                  <c:v>20.65</c:v>
                </c:pt>
                <c:pt idx="734">
                  <c:v>20.65</c:v>
                </c:pt>
                <c:pt idx="735">
                  <c:v>20.65</c:v>
                </c:pt>
                <c:pt idx="736">
                  <c:v>20.65</c:v>
                </c:pt>
                <c:pt idx="737">
                  <c:v>20.65</c:v>
                </c:pt>
                <c:pt idx="738">
                  <c:v>20.65</c:v>
                </c:pt>
                <c:pt idx="739">
                  <c:v>20.65</c:v>
                </c:pt>
                <c:pt idx="740">
                  <c:v>20.65</c:v>
                </c:pt>
                <c:pt idx="741">
                  <c:v>20.65</c:v>
                </c:pt>
                <c:pt idx="742">
                  <c:v>20.64</c:v>
                </c:pt>
                <c:pt idx="743">
                  <c:v>20.64</c:v>
                </c:pt>
                <c:pt idx="744">
                  <c:v>20.64</c:v>
                </c:pt>
                <c:pt idx="745">
                  <c:v>20.64</c:v>
                </c:pt>
                <c:pt idx="746">
                  <c:v>20.63</c:v>
                </c:pt>
                <c:pt idx="747">
                  <c:v>20.63</c:v>
                </c:pt>
                <c:pt idx="748">
                  <c:v>20.63</c:v>
                </c:pt>
                <c:pt idx="749">
                  <c:v>20.64</c:v>
                </c:pt>
                <c:pt idx="750">
                  <c:v>20.64</c:v>
                </c:pt>
                <c:pt idx="751">
                  <c:v>20.63</c:v>
                </c:pt>
                <c:pt idx="752">
                  <c:v>20.63</c:v>
                </c:pt>
                <c:pt idx="753">
                  <c:v>20.63</c:v>
                </c:pt>
                <c:pt idx="754">
                  <c:v>20.62</c:v>
                </c:pt>
                <c:pt idx="755">
                  <c:v>20.62</c:v>
                </c:pt>
                <c:pt idx="756">
                  <c:v>20.62</c:v>
                </c:pt>
                <c:pt idx="757">
                  <c:v>20.63</c:v>
                </c:pt>
                <c:pt idx="758">
                  <c:v>20.63</c:v>
                </c:pt>
                <c:pt idx="759">
                  <c:v>20.62</c:v>
                </c:pt>
                <c:pt idx="760">
                  <c:v>20.62</c:v>
                </c:pt>
                <c:pt idx="761">
                  <c:v>20.62</c:v>
                </c:pt>
                <c:pt idx="762">
                  <c:v>20.62</c:v>
                </c:pt>
                <c:pt idx="763">
                  <c:v>20.62</c:v>
                </c:pt>
                <c:pt idx="764">
                  <c:v>20.62</c:v>
                </c:pt>
                <c:pt idx="765">
                  <c:v>20.62</c:v>
                </c:pt>
                <c:pt idx="766">
                  <c:v>20.62</c:v>
                </c:pt>
                <c:pt idx="767">
                  <c:v>20.61</c:v>
                </c:pt>
                <c:pt idx="768">
                  <c:v>20.62</c:v>
                </c:pt>
                <c:pt idx="769">
                  <c:v>20.62</c:v>
                </c:pt>
                <c:pt idx="770">
                  <c:v>20.62</c:v>
                </c:pt>
                <c:pt idx="771">
                  <c:v>20.61</c:v>
                </c:pt>
                <c:pt idx="772">
                  <c:v>20.61</c:v>
                </c:pt>
                <c:pt idx="773">
                  <c:v>20.61</c:v>
                </c:pt>
                <c:pt idx="774">
                  <c:v>20.61</c:v>
                </c:pt>
                <c:pt idx="775">
                  <c:v>20.61</c:v>
                </c:pt>
                <c:pt idx="776">
                  <c:v>20.61</c:v>
                </c:pt>
                <c:pt idx="777">
                  <c:v>20.6</c:v>
                </c:pt>
                <c:pt idx="778">
                  <c:v>20.6</c:v>
                </c:pt>
                <c:pt idx="779">
                  <c:v>20.6</c:v>
                </c:pt>
                <c:pt idx="780">
                  <c:v>20.6</c:v>
                </c:pt>
                <c:pt idx="781">
                  <c:v>20.59</c:v>
                </c:pt>
                <c:pt idx="782">
                  <c:v>20.58</c:v>
                </c:pt>
                <c:pt idx="783">
                  <c:v>20.57</c:v>
                </c:pt>
                <c:pt idx="784">
                  <c:v>20.57</c:v>
                </c:pt>
                <c:pt idx="785">
                  <c:v>20.56</c:v>
                </c:pt>
                <c:pt idx="786">
                  <c:v>20.55</c:v>
                </c:pt>
                <c:pt idx="787">
                  <c:v>20.54</c:v>
                </c:pt>
                <c:pt idx="788">
                  <c:v>20.53</c:v>
                </c:pt>
                <c:pt idx="789">
                  <c:v>20.51</c:v>
                </c:pt>
                <c:pt idx="790">
                  <c:v>20.49</c:v>
                </c:pt>
                <c:pt idx="791">
                  <c:v>20.47</c:v>
                </c:pt>
                <c:pt idx="792">
                  <c:v>20.440000000000001</c:v>
                </c:pt>
                <c:pt idx="793">
                  <c:v>20.41</c:v>
                </c:pt>
                <c:pt idx="794">
                  <c:v>20.38</c:v>
                </c:pt>
                <c:pt idx="795">
                  <c:v>20.329999999999998</c:v>
                </c:pt>
                <c:pt idx="796">
                  <c:v>20.27</c:v>
                </c:pt>
                <c:pt idx="797">
                  <c:v>20.22</c:v>
                </c:pt>
                <c:pt idx="798">
                  <c:v>20.16</c:v>
                </c:pt>
                <c:pt idx="799">
                  <c:v>20.100000000000001</c:v>
                </c:pt>
                <c:pt idx="800">
                  <c:v>20.03</c:v>
                </c:pt>
                <c:pt idx="801">
                  <c:v>19.940000000000001</c:v>
                </c:pt>
                <c:pt idx="802">
                  <c:v>19.850000000000001</c:v>
                </c:pt>
                <c:pt idx="803">
                  <c:v>19.760000000000002</c:v>
                </c:pt>
                <c:pt idx="804">
                  <c:v>19.649999999999999</c:v>
                </c:pt>
                <c:pt idx="805">
                  <c:v>19.53</c:v>
                </c:pt>
                <c:pt idx="806">
                  <c:v>19.41</c:v>
                </c:pt>
                <c:pt idx="807">
                  <c:v>19.3</c:v>
                </c:pt>
                <c:pt idx="808">
                  <c:v>19.170000000000002</c:v>
                </c:pt>
                <c:pt idx="809">
                  <c:v>19.04</c:v>
                </c:pt>
                <c:pt idx="810">
                  <c:v>18.899999999999999</c:v>
                </c:pt>
                <c:pt idx="811">
                  <c:v>18.760000000000002</c:v>
                </c:pt>
                <c:pt idx="812">
                  <c:v>18.61</c:v>
                </c:pt>
                <c:pt idx="813">
                  <c:v>18.45</c:v>
                </c:pt>
                <c:pt idx="814">
                  <c:v>18.29</c:v>
                </c:pt>
                <c:pt idx="815">
                  <c:v>18.14</c:v>
                </c:pt>
                <c:pt idx="816">
                  <c:v>17.98</c:v>
                </c:pt>
                <c:pt idx="817">
                  <c:v>17.82</c:v>
                </c:pt>
                <c:pt idx="818">
                  <c:v>17.66</c:v>
                </c:pt>
                <c:pt idx="819">
                  <c:v>17.489999999999998</c:v>
                </c:pt>
                <c:pt idx="820">
                  <c:v>17.329999999999998</c:v>
                </c:pt>
                <c:pt idx="821">
                  <c:v>17.16</c:v>
                </c:pt>
                <c:pt idx="822">
                  <c:v>16.989999999999998</c:v>
                </c:pt>
                <c:pt idx="823">
                  <c:v>16.82</c:v>
                </c:pt>
                <c:pt idx="824">
                  <c:v>16.64</c:v>
                </c:pt>
                <c:pt idx="825">
                  <c:v>16.45</c:v>
                </c:pt>
                <c:pt idx="826">
                  <c:v>16.27</c:v>
                </c:pt>
                <c:pt idx="827">
                  <c:v>16.079999999999998</c:v>
                </c:pt>
                <c:pt idx="828">
                  <c:v>15.88</c:v>
                </c:pt>
                <c:pt idx="829">
                  <c:v>15.68</c:v>
                </c:pt>
                <c:pt idx="830">
                  <c:v>15.47</c:v>
                </c:pt>
                <c:pt idx="831">
                  <c:v>15.26</c:v>
                </c:pt>
                <c:pt idx="832">
                  <c:v>15.04</c:v>
                </c:pt>
                <c:pt idx="833">
                  <c:v>14.81</c:v>
                </c:pt>
                <c:pt idx="834">
                  <c:v>14.59</c:v>
                </c:pt>
                <c:pt idx="835">
                  <c:v>14.36</c:v>
                </c:pt>
                <c:pt idx="836">
                  <c:v>14.12</c:v>
                </c:pt>
                <c:pt idx="837">
                  <c:v>13.88</c:v>
                </c:pt>
                <c:pt idx="838">
                  <c:v>13.65</c:v>
                </c:pt>
                <c:pt idx="839">
                  <c:v>13.4</c:v>
                </c:pt>
                <c:pt idx="840">
                  <c:v>13.16</c:v>
                </c:pt>
                <c:pt idx="841">
                  <c:v>12.92</c:v>
                </c:pt>
                <c:pt idx="842">
                  <c:v>12.68</c:v>
                </c:pt>
                <c:pt idx="843">
                  <c:v>12.44</c:v>
                </c:pt>
                <c:pt idx="844">
                  <c:v>12.21</c:v>
                </c:pt>
                <c:pt idx="845">
                  <c:v>11.97</c:v>
                </c:pt>
                <c:pt idx="846">
                  <c:v>11.74</c:v>
                </c:pt>
                <c:pt idx="847">
                  <c:v>11.51</c:v>
                </c:pt>
                <c:pt idx="848">
                  <c:v>11.28</c:v>
                </c:pt>
                <c:pt idx="849">
                  <c:v>11.06</c:v>
                </c:pt>
                <c:pt idx="850">
                  <c:v>10.84</c:v>
                </c:pt>
                <c:pt idx="851">
                  <c:v>10.62</c:v>
                </c:pt>
                <c:pt idx="852">
                  <c:v>10.4</c:v>
                </c:pt>
                <c:pt idx="853">
                  <c:v>10.199999999999999</c:v>
                </c:pt>
                <c:pt idx="854">
                  <c:v>9.99</c:v>
                </c:pt>
                <c:pt idx="855">
                  <c:v>9.7899999999999991</c:v>
                </c:pt>
                <c:pt idx="856">
                  <c:v>9.6</c:v>
                </c:pt>
                <c:pt idx="857">
                  <c:v>9.41</c:v>
                </c:pt>
                <c:pt idx="858">
                  <c:v>9.23</c:v>
                </c:pt>
                <c:pt idx="859">
                  <c:v>9.0500000000000007</c:v>
                </c:pt>
                <c:pt idx="860">
                  <c:v>8.8800000000000008</c:v>
                </c:pt>
                <c:pt idx="861">
                  <c:v>8.7200000000000006</c:v>
                </c:pt>
                <c:pt idx="862">
                  <c:v>8.56</c:v>
                </c:pt>
                <c:pt idx="863">
                  <c:v>8.41</c:v>
                </c:pt>
                <c:pt idx="864">
                  <c:v>8.27</c:v>
                </c:pt>
                <c:pt idx="865">
                  <c:v>8.1300000000000008</c:v>
                </c:pt>
                <c:pt idx="866">
                  <c:v>8</c:v>
                </c:pt>
                <c:pt idx="867">
                  <c:v>7.87</c:v>
                </c:pt>
                <c:pt idx="868">
                  <c:v>7.76</c:v>
                </c:pt>
                <c:pt idx="869">
                  <c:v>7.64</c:v>
                </c:pt>
                <c:pt idx="870">
                  <c:v>7.53</c:v>
                </c:pt>
                <c:pt idx="871">
                  <c:v>7.42</c:v>
                </c:pt>
                <c:pt idx="872">
                  <c:v>7.32</c:v>
                </c:pt>
                <c:pt idx="873">
                  <c:v>7.23</c:v>
                </c:pt>
                <c:pt idx="874">
                  <c:v>7.14</c:v>
                </c:pt>
                <c:pt idx="875">
                  <c:v>7.06</c:v>
                </c:pt>
                <c:pt idx="876">
                  <c:v>6.97</c:v>
                </c:pt>
                <c:pt idx="877">
                  <c:v>6.89</c:v>
                </c:pt>
                <c:pt idx="878">
                  <c:v>6.82</c:v>
                </c:pt>
                <c:pt idx="879">
                  <c:v>6.74</c:v>
                </c:pt>
                <c:pt idx="880">
                  <c:v>6.67</c:v>
                </c:pt>
                <c:pt idx="881">
                  <c:v>6.61</c:v>
                </c:pt>
                <c:pt idx="882">
                  <c:v>6.55</c:v>
                </c:pt>
                <c:pt idx="883">
                  <c:v>6.49</c:v>
                </c:pt>
                <c:pt idx="884">
                  <c:v>6.44</c:v>
                </c:pt>
                <c:pt idx="885">
                  <c:v>6.38</c:v>
                </c:pt>
                <c:pt idx="886">
                  <c:v>6.33</c:v>
                </c:pt>
                <c:pt idx="887">
                  <c:v>6.28</c:v>
                </c:pt>
                <c:pt idx="888">
                  <c:v>6.24</c:v>
                </c:pt>
                <c:pt idx="889">
                  <c:v>6.19</c:v>
                </c:pt>
                <c:pt idx="890">
                  <c:v>6.15</c:v>
                </c:pt>
                <c:pt idx="891">
                  <c:v>6.11</c:v>
                </c:pt>
                <c:pt idx="892">
                  <c:v>6.07</c:v>
                </c:pt>
                <c:pt idx="893">
                  <c:v>6.03</c:v>
                </c:pt>
                <c:pt idx="894">
                  <c:v>5.99</c:v>
                </c:pt>
                <c:pt idx="895">
                  <c:v>5.96</c:v>
                </c:pt>
                <c:pt idx="896">
                  <c:v>5.93</c:v>
                </c:pt>
                <c:pt idx="897">
                  <c:v>5.9</c:v>
                </c:pt>
              </c:numCache>
            </c:numRef>
          </c:yVal>
          <c:smooth val="0"/>
        </c:ser>
        <c:ser>
          <c:idx val="1"/>
          <c:order val="1"/>
          <c:tx>
            <c:v>KYLO</c:v>
          </c:tx>
          <c:spPr>
            <a:ln w="28575">
              <a:noFill/>
            </a:ln>
          </c:spPr>
          <c:marker>
            <c:symbol val="square"/>
            <c:size val="2"/>
          </c:marker>
          <c:xVal>
            <c:numRef>
              <c:f>'010819'!$I$9:$I$928</c:f>
              <c:numCache>
                <c:formatCode>General</c:formatCode>
                <c:ptCount val="9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numCache>
            </c:numRef>
          </c:xVal>
          <c:yVal>
            <c:numRef>
              <c:f>'010819'!$H$9:$H$928</c:f>
              <c:numCache>
                <c:formatCode>General</c:formatCode>
                <c:ptCount val="920"/>
                <c:pt idx="0">
                  <c:v>6.15</c:v>
                </c:pt>
                <c:pt idx="1">
                  <c:v>6.19</c:v>
                </c:pt>
                <c:pt idx="2">
                  <c:v>6.23</c:v>
                </c:pt>
                <c:pt idx="3">
                  <c:v>6.28</c:v>
                </c:pt>
                <c:pt idx="4">
                  <c:v>6.32</c:v>
                </c:pt>
                <c:pt idx="5">
                  <c:v>6.38</c:v>
                </c:pt>
                <c:pt idx="6">
                  <c:v>6.43</c:v>
                </c:pt>
                <c:pt idx="7">
                  <c:v>6.48</c:v>
                </c:pt>
                <c:pt idx="8">
                  <c:v>6.54</c:v>
                </c:pt>
                <c:pt idx="9">
                  <c:v>6.59</c:v>
                </c:pt>
                <c:pt idx="10">
                  <c:v>6.66</c:v>
                </c:pt>
                <c:pt idx="11">
                  <c:v>6.72</c:v>
                </c:pt>
                <c:pt idx="12">
                  <c:v>6.8</c:v>
                </c:pt>
                <c:pt idx="13">
                  <c:v>6.87</c:v>
                </c:pt>
                <c:pt idx="14">
                  <c:v>6.94</c:v>
                </c:pt>
                <c:pt idx="15">
                  <c:v>7.02</c:v>
                </c:pt>
                <c:pt idx="16">
                  <c:v>7.1</c:v>
                </c:pt>
                <c:pt idx="17">
                  <c:v>7.19</c:v>
                </c:pt>
                <c:pt idx="18">
                  <c:v>7.28</c:v>
                </c:pt>
                <c:pt idx="19">
                  <c:v>7.37</c:v>
                </c:pt>
                <c:pt idx="20">
                  <c:v>7.47</c:v>
                </c:pt>
                <c:pt idx="21">
                  <c:v>7.58</c:v>
                </c:pt>
                <c:pt idx="22">
                  <c:v>7.69</c:v>
                </c:pt>
                <c:pt idx="23">
                  <c:v>7.81</c:v>
                </c:pt>
                <c:pt idx="24">
                  <c:v>7.92</c:v>
                </c:pt>
                <c:pt idx="25">
                  <c:v>8.0500000000000007</c:v>
                </c:pt>
                <c:pt idx="26">
                  <c:v>8.18</c:v>
                </c:pt>
                <c:pt idx="27">
                  <c:v>8.32</c:v>
                </c:pt>
                <c:pt idx="28">
                  <c:v>8.4600000000000009</c:v>
                </c:pt>
                <c:pt idx="29">
                  <c:v>8.61</c:v>
                </c:pt>
                <c:pt idx="30">
                  <c:v>8.76</c:v>
                </c:pt>
                <c:pt idx="31">
                  <c:v>8.92</c:v>
                </c:pt>
                <c:pt idx="32">
                  <c:v>9.09</c:v>
                </c:pt>
                <c:pt idx="33">
                  <c:v>9.27</c:v>
                </c:pt>
                <c:pt idx="34">
                  <c:v>9.4499999999999993</c:v>
                </c:pt>
                <c:pt idx="35">
                  <c:v>9.6300000000000008</c:v>
                </c:pt>
                <c:pt idx="36">
                  <c:v>9.83</c:v>
                </c:pt>
                <c:pt idx="37">
                  <c:v>10.029999999999999</c:v>
                </c:pt>
                <c:pt idx="38">
                  <c:v>10.23</c:v>
                </c:pt>
                <c:pt idx="39">
                  <c:v>10.44</c:v>
                </c:pt>
                <c:pt idx="40">
                  <c:v>10.66</c:v>
                </c:pt>
                <c:pt idx="41">
                  <c:v>10.87</c:v>
                </c:pt>
                <c:pt idx="42">
                  <c:v>11.1</c:v>
                </c:pt>
                <c:pt idx="43">
                  <c:v>11.32</c:v>
                </c:pt>
                <c:pt idx="44">
                  <c:v>11.54</c:v>
                </c:pt>
                <c:pt idx="45">
                  <c:v>11.77</c:v>
                </c:pt>
                <c:pt idx="46">
                  <c:v>12</c:v>
                </c:pt>
                <c:pt idx="47">
                  <c:v>12.24</c:v>
                </c:pt>
                <c:pt idx="48">
                  <c:v>12.47</c:v>
                </c:pt>
                <c:pt idx="49">
                  <c:v>12.7</c:v>
                </c:pt>
                <c:pt idx="50">
                  <c:v>12.94</c:v>
                </c:pt>
                <c:pt idx="51">
                  <c:v>13.18</c:v>
                </c:pt>
                <c:pt idx="52">
                  <c:v>13.42</c:v>
                </c:pt>
                <c:pt idx="53">
                  <c:v>13.66</c:v>
                </c:pt>
                <c:pt idx="54">
                  <c:v>13.91</c:v>
                </c:pt>
                <c:pt idx="55">
                  <c:v>14.14</c:v>
                </c:pt>
                <c:pt idx="56">
                  <c:v>14.38</c:v>
                </c:pt>
                <c:pt idx="57">
                  <c:v>14.62</c:v>
                </c:pt>
                <c:pt idx="58">
                  <c:v>14.85</c:v>
                </c:pt>
                <c:pt idx="59">
                  <c:v>15.07</c:v>
                </c:pt>
                <c:pt idx="60">
                  <c:v>15.29</c:v>
                </c:pt>
                <c:pt idx="61">
                  <c:v>15.51</c:v>
                </c:pt>
                <c:pt idx="62">
                  <c:v>15.72</c:v>
                </c:pt>
                <c:pt idx="63">
                  <c:v>15.92</c:v>
                </c:pt>
                <c:pt idx="64">
                  <c:v>16.12</c:v>
                </c:pt>
                <c:pt idx="65">
                  <c:v>16.3</c:v>
                </c:pt>
                <c:pt idx="66">
                  <c:v>16.48</c:v>
                </c:pt>
                <c:pt idx="67">
                  <c:v>16.670000000000002</c:v>
                </c:pt>
                <c:pt idx="68">
                  <c:v>16.84</c:v>
                </c:pt>
                <c:pt idx="69">
                  <c:v>17</c:v>
                </c:pt>
                <c:pt idx="70">
                  <c:v>17.16</c:v>
                </c:pt>
                <c:pt idx="71">
                  <c:v>17.32</c:v>
                </c:pt>
                <c:pt idx="72">
                  <c:v>17.47</c:v>
                </c:pt>
                <c:pt idx="73">
                  <c:v>17.62</c:v>
                </c:pt>
                <c:pt idx="74">
                  <c:v>17.760000000000002</c:v>
                </c:pt>
                <c:pt idx="75">
                  <c:v>17.89</c:v>
                </c:pt>
                <c:pt idx="76">
                  <c:v>18.03</c:v>
                </c:pt>
                <c:pt idx="77">
                  <c:v>18.16</c:v>
                </c:pt>
                <c:pt idx="78">
                  <c:v>18.27</c:v>
                </c:pt>
                <c:pt idx="79">
                  <c:v>18.38</c:v>
                </c:pt>
                <c:pt idx="80">
                  <c:v>18.489999999999998</c:v>
                </c:pt>
                <c:pt idx="81">
                  <c:v>18.59</c:v>
                </c:pt>
                <c:pt idx="82">
                  <c:v>18.68</c:v>
                </c:pt>
                <c:pt idx="83">
                  <c:v>18.77</c:v>
                </c:pt>
                <c:pt idx="84">
                  <c:v>18.84</c:v>
                </c:pt>
                <c:pt idx="85">
                  <c:v>18.920000000000002</c:v>
                </c:pt>
                <c:pt idx="86">
                  <c:v>18.98</c:v>
                </c:pt>
                <c:pt idx="87">
                  <c:v>19.04</c:v>
                </c:pt>
                <c:pt idx="88">
                  <c:v>19.09</c:v>
                </c:pt>
                <c:pt idx="89">
                  <c:v>19.14</c:v>
                </c:pt>
                <c:pt idx="90">
                  <c:v>19.18</c:v>
                </c:pt>
                <c:pt idx="91">
                  <c:v>19.22</c:v>
                </c:pt>
                <c:pt idx="92">
                  <c:v>19.239999999999998</c:v>
                </c:pt>
                <c:pt idx="93">
                  <c:v>19.27</c:v>
                </c:pt>
                <c:pt idx="94">
                  <c:v>19.29</c:v>
                </c:pt>
                <c:pt idx="95">
                  <c:v>19.309999999999999</c:v>
                </c:pt>
                <c:pt idx="96">
                  <c:v>19.329999999999998</c:v>
                </c:pt>
                <c:pt idx="97">
                  <c:v>19.34</c:v>
                </c:pt>
                <c:pt idx="98">
                  <c:v>19.36</c:v>
                </c:pt>
                <c:pt idx="99">
                  <c:v>19.37</c:v>
                </c:pt>
                <c:pt idx="100">
                  <c:v>19.38</c:v>
                </c:pt>
                <c:pt idx="101">
                  <c:v>19.39</c:v>
                </c:pt>
                <c:pt idx="102">
                  <c:v>19.399999999999999</c:v>
                </c:pt>
                <c:pt idx="103">
                  <c:v>19.399999999999999</c:v>
                </c:pt>
                <c:pt idx="104">
                  <c:v>19.399999999999999</c:v>
                </c:pt>
                <c:pt idx="105">
                  <c:v>19.41</c:v>
                </c:pt>
                <c:pt idx="106">
                  <c:v>19.41</c:v>
                </c:pt>
                <c:pt idx="107">
                  <c:v>19.420000000000002</c:v>
                </c:pt>
                <c:pt idx="108">
                  <c:v>19.420000000000002</c:v>
                </c:pt>
                <c:pt idx="109">
                  <c:v>19.43</c:v>
                </c:pt>
                <c:pt idx="110">
                  <c:v>19.43</c:v>
                </c:pt>
                <c:pt idx="111">
                  <c:v>19.43</c:v>
                </c:pt>
                <c:pt idx="112">
                  <c:v>19.43</c:v>
                </c:pt>
                <c:pt idx="113">
                  <c:v>19.43</c:v>
                </c:pt>
                <c:pt idx="114">
                  <c:v>19.43</c:v>
                </c:pt>
                <c:pt idx="115">
                  <c:v>19.43</c:v>
                </c:pt>
                <c:pt idx="116">
                  <c:v>19.43</c:v>
                </c:pt>
                <c:pt idx="117">
                  <c:v>19.43</c:v>
                </c:pt>
                <c:pt idx="118">
                  <c:v>19.43</c:v>
                </c:pt>
                <c:pt idx="119">
                  <c:v>19.43</c:v>
                </c:pt>
                <c:pt idx="120">
                  <c:v>19.43</c:v>
                </c:pt>
                <c:pt idx="121">
                  <c:v>19.43</c:v>
                </c:pt>
                <c:pt idx="122">
                  <c:v>19.43</c:v>
                </c:pt>
                <c:pt idx="123">
                  <c:v>19.43</c:v>
                </c:pt>
                <c:pt idx="124">
                  <c:v>19.43</c:v>
                </c:pt>
                <c:pt idx="125">
                  <c:v>19.43</c:v>
                </c:pt>
                <c:pt idx="126">
                  <c:v>19.440000000000001</c:v>
                </c:pt>
                <c:pt idx="127">
                  <c:v>19.43</c:v>
                </c:pt>
                <c:pt idx="128">
                  <c:v>19.440000000000001</c:v>
                </c:pt>
                <c:pt idx="129">
                  <c:v>19.43</c:v>
                </c:pt>
                <c:pt idx="130">
                  <c:v>19.43</c:v>
                </c:pt>
                <c:pt idx="131">
                  <c:v>19.43</c:v>
                </c:pt>
                <c:pt idx="132">
                  <c:v>19.43</c:v>
                </c:pt>
                <c:pt idx="133">
                  <c:v>19.45</c:v>
                </c:pt>
                <c:pt idx="134">
                  <c:v>19.440000000000001</c:v>
                </c:pt>
                <c:pt idx="135">
                  <c:v>19.440000000000001</c:v>
                </c:pt>
                <c:pt idx="136">
                  <c:v>19.45</c:v>
                </c:pt>
                <c:pt idx="137">
                  <c:v>19.45</c:v>
                </c:pt>
                <c:pt idx="138">
                  <c:v>19.440000000000001</c:v>
                </c:pt>
                <c:pt idx="139">
                  <c:v>19.45</c:v>
                </c:pt>
                <c:pt idx="140">
                  <c:v>19.45</c:v>
                </c:pt>
                <c:pt idx="141">
                  <c:v>19.45</c:v>
                </c:pt>
                <c:pt idx="142">
                  <c:v>19.45</c:v>
                </c:pt>
                <c:pt idx="143">
                  <c:v>19.45</c:v>
                </c:pt>
                <c:pt idx="144">
                  <c:v>19.45</c:v>
                </c:pt>
                <c:pt idx="145">
                  <c:v>19.45</c:v>
                </c:pt>
                <c:pt idx="146">
                  <c:v>19.45</c:v>
                </c:pt>
                <c:pt idx="147">
                  <c:v>19.45</c:v>
                </c:pt>
                <c:pt idx="148">
                  <c:v>19.45</c:v>
                </c:pt>
                <c:pt idx="149">
                  <c:v>19.45</c:v>
                </c:pt>
                <c:pt idx="150">
                  <c:v>19.45</c:v>
                </c:pt>
                <c:pt idx="151">
                  <c:v>19.45</c:v>
                </c:pt>
                <c:pt idx="152">
                  <c:v>19.45</c:v>
                </c:pt>
                <c:pt idx="153">
                  <c:v>19.45</c:v>
                </c:pt>
                <c:pt idx="154">
                  <c:v>19.45</c:v>
                </c:pt>
                <c:pt idx="155">
                  <c:v>19.45</c:v>
                </c:pt>
                <c:pt idx="156">
                  <c:v>19.45</c:v>
                </c:pt>
                <c:pt idx="157">
                  <c:v>19.45</c:v>
                </c:pt>
                <c:pt idx="158">
                  <c:v>19.45</c:v>
                </c:pt>
                <c:pt idx="159">
                  <c:v>19.45</c:v>
                </c:pt>
                <c:pt idx="160">
                  <c:v>19.45</c:v>
                </c:pt>
                <c:pt idx="161">
                  <c:v>19.45</c:v>
                </c:pt>
                <c:pt idx="162">
                  <c:v>19.45</c:v>
                </c:pt>
                <c:pt idx="163">
                  <c:v>19.45</c:v>
                </c:pt>
                <c:pt idx="164">
                  <c:v>19.45</c:v>
                </c:pt>
                <c:pt idx="165">
                  <c:v>19.45</c:v>
                </c:pt>
                <c:pt idx="166">
                  <c:v>19.45</c:v>
                </c:pt>
                <c:pt idx="167">
                  <c:v>19.45</c:v>
                </c:pt>
                <c:pt idx="168">
                  <c:v>19.45</c:v>
                </c:pt>
                <c:pt idx="169">
                  <c:v>19.45</c:v>
                </c:pt>
                <c:pt idx="170">
                  <c:v>19.45</c:v>
                </c:pt>
                <c:pt idx="171">
                  <c:v>19.45</c:v>
                </c:pt>
                <c:pt idx="172">
                  <c:v>19.45</c:v>
                </c:pt>
                <c:pt idx="173">
                  <c:v>19.45</c:v>
                </c:pt>
                <c:pt idx="174">
                  <c:v>19.45</c:v>
                </c:pt>
                <c:pt idx="175">
                  <c:v>19.45</c:v>
                </c:pt>
                <c:pt idx="176">
                  <c:v>19.45</c:v>
                </c:pt>
                <c:pt idx="177">
                  <c:v>19.45</c:v>
                </c:pt>
                <c:pt idx="178">
                  <c:v>19.45</c:v>
                </c:pt>
                <c:pt idx="179">
                  <c:v>19.45</c:v>
                </c:pt>
                <c:pt idx="180">
                  <c:v>19.46</c:v>
                </c:pt>
                <c:pt idx="181">
                  <c:v>19.45</c:v>
                </c:pt>
                <c:pt idx="182">
                  <c:v>19.45</c:v>
                </c:pt>
                <c:pt idx="183">
                  <c:v>19.45</c:v>
                </c:pt>
                <c:pt idx="184">
                  <c:v>19.45</c:v>
                </c:pt>
                <c:pt idx="185">
                  <c:v>19.45</c:v>
                </c:pt>
                <c:pt idx="186">
                  <c:v>19.45</c:v>
                </c:pt>
                <c:pt idx="187">
                  <c:v>19.45</c:v>
                </c:pt>
                <c:pt idx="188">
                  <c:v>19.45</c:v>
                </c:pt>
                <c:pt idx="189">
                  <c:v>19.45</c:v>
                </c:pt>
                <c:pt idx="190">
                  <c:v>19.45</c:v>
                </c:pt>
                <c:pt idx="191">
                  <c:v>19.45</c:v>
                </c:pt>
                <c:pt idx="192">
                  <c:v>19.45</c:v>
                </c:pt>
                <c:pt idx="193">
                  <c:v>19.45</c:v>
                </c:pt>
                <c:pt idx="194">
                  <c:v>19.45</c:v>
                </c:pt>
                <c:pt idx="195">
                  <c:v>19.45</c:v>
                </c:pt>
                <c:pt idx="196">
                  <c:v>19.45</c:v>
                </c:pt>
                <c:pt idx="197">
                  <c:v>19.45</c:v>
                </c:pt>
                <c:pt idx="198">
                  <c:v>19.45</c:v>
                </c:pt>
                <c:pt idx="199">
                  <c:v>19.45</c:v>
                </c:pt>
                <c:pt idx="200">
                  <c:v>19.45</c:v>
                </c:pt>
                <c:pt idx="201">
                  <c:v>19.45</c:v>
                </c:pt>
                <c:pt idx="202">
                  <c:v>19.45</c:v>
                </c:pt>
                <c:pt idx="203">
                  <c:v>19.45</c:v>
                </c:pt>
                <c:pt idx="204">
                  <c:v>19.45</c:v>
                </c:pt>
                <c:pt idx="205">
                  <c:v>19.45</c:v>
                </c:pt>
                <c:pt idx="206">
                  <c:v>19.45</c:v>
                </c:pt>
                <c:pt idx="207">
                  <c:v>19.45</c:v>
                </c:pt>
                <c:pt idx="208">
                  <c:v>19.45</c:v>
                </c:pt>
                <c:pt idx="209">
                  <c:v>19.45</c:v>
                </c:pt>
                <c:pt idx="210">
                  <c:v>19.440000000000001</c:v>
                </c:pt>
                <c:pt idx="211">
                  <c:v>19.45</c:v>
                </c:pt>
                <c:pt idx="212">
                  <c:v>19.440000000000001</c:v>
                </c:pt>
                <c:pt idx="213">
                  <c:v>19.440000000000001</c:v>
                </c:pt>
                <c:pt idx="214">
                  <c:v>19.440000000000001</c:v>
                </c:pt>
                <c:pt idx="215">
                  <c:v>19.440000000000001</c:v>
                </c:pt>
                <c:pt idx="216">
                  <c:v>19.440000000000001</c:v>
                </c:pt>
                <c:pt idx="217">
                  <c:v>19.440000000000001</c:v>
                </c:pt>
                <c:pt idx="218">
                  <c:v>19.440000000000001</c:v>
                </c:pt>
                <c:pt idx="219">
                  <c:v>19.43</c:v>
                </c:pt>
                <c:pt idx="220">
                  <c:v>19.43</c:v>
                </c:pt>
                <c:pt idx="221">
                  <c:v>19.43</c:v>
                </c:pt>
                <c:pt idx="222">
                  <c:v>19.440000000000001</c:v>
                </c:pt>
                <c:pt idx="223">
                  <c:v>19.440000000000001</c:v>
                </c:pt>
                <c:pt idx="224">
                  <c:v>19.440000000000001</c:v>
                </c:pt>
                <c:pt idx="225">
                  <c:v>19.440000000000001</c:v>
                </c:pt>
                <c:pt idx="226">
                  <c:v>19.440000000000001</c:v>
                </c:pt>
                <c:pt idx="227">
                  <c:v>19.440000000000001</c:v>
                </c:pt>
                <c:pt idx="228">
                  <c:v>19.440000000000001</c:v>
                </c:pt>
                <c:pt idx="229">
                  <c:v>19.440000000000001</c:v>
                </c:pt>
                <c:pt idx="230">
                  <c:v>19.440000000000001</c:v>
                </c:pt>
                <c:pt idx="231">
                  <c:v>19.440000000000001</c:v>
                </c:pt>
                <c:pt idx="232">
                  <c:v>19.440000000000001</c:v>
                </c:pt>
                <c:pt idx="233">
                  <c:v>19.440000000000001</c:v>
                </c:pt>
                <c:pt idx="234">
                  <c:v>19.440000000000001</c:v>
                </c:pt>
                <c:pt idx="235">
                  <c:v>19.440000000000001</c:v>
                </c:pt>
                <c:pt idx="236">
                  <c:v>19.440000000000001</c:v>
                </c:pt>
                <c:pt idx="237">
                  <c:v>19.440000000000001</c:v>
                </c:pt>
                <c:pt idx="238">
                  <c:v>19.440000000000001</c:v>
                </c:pt>
                <c:pt idx="239">
                  <c:v>19.440000000000001</c:v>
                </c:pt>
                <c:pt idx="240">
                  <c:v>19.440000000000001</c:v>
                </c:pt>
                <c:pt idx="241">
                  <c:v>19.440000000000001</c:v>
                </c:pt>
                <c:pt idx="242">
                  <c:v>19.440000000000001</c:v>
                </c:pt>
                <c:pt idx="243">
                  <c:v>19.440000000000001</c:v>
                </c:pt>
                <c:pt idx="244">
                  <c:v>19.440000000000001</c:v>
                </c:pt>
                <c:pt idx="245">
                  <c:v>19.440000000000001</c:v>
                </c:pt>
                <c:pt idx="246">
                  <c:v>19.440000000000001</c:v>
                </c:pt>
                <c:pt idx="247">
                  <c:v>19.440000000000001</c:v>
                </c:pt>
                <c:pt idx="248">
                  <c:v>19.440000000000001</c:v>
                </c:pt>
                <c:pt idx="249">
                  <c:v>19.440000000000001</c:v>
                </c:pt>
                <c:pt idx="250">
                  <c:v>19.440000000000001</c:v>
                </c:pt>
                <c:pt idx="251">
                  <c:v>19.440000000000001</c:v>
                </c:pt>
                <c:pt idx="252">
                  <c:v>19.440000000000001</c:v>
                </c:pt>
                <c:pt idx="253">
                  <c:v>19.43</c:v>
                </c:pt>
                <c:pt idx="254">
                  <c:v>19.440000000000001</c:v>
                </c:pt>
                <c:pt idx="255">
                  <c:v>19.440000000000001</c:v>
                </c:pt>
                <c:pt idx="256">
                  <c:v>19.43</c:v>
                </c:pt>
                <c:pt idx="257">
                  <c:v>19.440000000000001</c:v>
                </c:pt>
                <c:pt idx="258">
                  <c:v>19.43</c:v>
                </c:pt>
                <c:pt idx="259">
                  <c:v>19.43</c:v>
                </c:pt>
                <c:pt idx="260">
                  <c:v>19.43</c:v>
                </c:pt>
                <c:pt idx="261">
                  <c:v>19.440000000000001</c:v>
                </c:pt>
                <c:pt idx="262">
                  <c:v>19.43</c:v>
                </c:pt>
                <c:pt idx="263">
                  <c:v>19.440000000000001</c:v>
                </c:pt>
                <c:pt idx="264">
                  <c:v>19.440000000000001</c:v>
                </c:pt>
                <c:pt idx="265">
                  <c:v>19.43</c:v>
                </c:pt>
                <c:pt idx="266">
                  <c:v>19.440000000000001</c:v>
                </c:pt>
                <c:pt idx="267">
                  <c:v>19.43</c:v>
                </c:pt>
                <c:pt idx="268">
                  <c:v>19.43</c:v>
                </c:pt>
                <c:pt idx="269">
                  <c:v>19.43</c:v>
                </c:pt>
                <c:pt idx="270">
                  <c:v>19.43</c:v>
                </c:pt>
                <c:pt idx="271">
                  <c:v>19.440000000000001</c:v>
                </c:pt>
                <c:pt idx="272">
                  <c:v>19.43</c:v>
                </c:pt>
                <c:pt idx="273">
                  <c:v>19.440000000000001</c:v>
                </c:pt>
                <c:pt idx="274">
                  <c:v>19.43</c:v>
                </c:pt>
                <c:pt idx="275">
                  <c:v>19.43</c:v>
                </c:pt>
                <c:pt idx="276">
                  <c:v>19.43</c:v>
                </c:pt>
                <c:pt idx="277">
                  <c:v>19.43</c:v>
                </c:pt>
                <c:pt idx="278">
                  <c:v>19.43</c:v>
                </c:pt>
                <c:pt idx="279">
                  <c:v>19.440000000000001</c:v>
                </c:pt>
                <c:pt idx="280">
                  <c:v>19.440000000000001</c:v>
                </c:pt>
                <c:pt idx="281">
                  <c:v>19.440000000000001</c:v>
                </c:pt>
                <c:pt idx="282">
                  <c:v>19.440000000000001</c:v>
                </c:pt>
                <c:pt idx="283">
                  <c:v>19.440000000000001</c:v>
                </c:pt>
                <c:pt idx="284">
                  <c:v>19.440000000000001</c:v>
                </c:pt>
                <c:pt idx="285">
                  <c:v>19.440000000000001</c:v>
                </c:pt>
                <c:pt idx="286">
                  <c:v>19.440000000000001</c:v>
                </c:pt>
                <c:pt idx="287">
                  <c:v>19.43</c:v>
                </c:pt>
                <c:pt idx="288">
                  <c:v>19.440000000000001</c:v>
                </c:pt>
                <c:pt idx="289">
                  <c:v>19.43</c:v>
                </c:pt>
                <c:pt idx="290">
                  <c:v>19.43</c:v>
                </c:pt>
                <c:pt idx="291">
                  <c:v>19.43</c:v>
                </c:pt>
                <c:pt idx="292">
                  <c:v>19.43</c:v>
                </c:pt>
                <c:pt idx="293">
                  <c:v>19.43</c:v>
                </c:pt>
                <c:pt idx="294">
                  <c:v>19.43</c:v>
                </c:pt>
                <c:pt idx="295">
                  <c:v>19.43</c:v>
                </c:pt>
                <c:pt idx="296">
                  <c:v>19.440000000000001</c:v>
                </c:pt>
                <c:pt idx="297">
                  <c:v>19.43</c:v>
                </c:pt>
                <c:pt idx="298">
                  <c:v>19.43</c:v>
                </c:pt>
                <c:pt idx="299">
                  <c:v>19.43</c:v>
                </c:pt>
                <c:pt idx="300">
                  <c:v>19.43</c:v>
                </c:pt>
                <c:pt idx="301">
                  <c:v>19.43</c:v>
                </c:pt>
                <c:pt idx="302">
                  <c:v>19.43</c:v>
                </c:pt>
                <c:pt idx="303">
                  <c:v>19.43</c:v>
                </c:pt>
                <c:pt idx="304">
                  <c:v>19.43</c:v>
                </c:pt>
                <c:pt idx="305">
                  <c:v>19.440000000000001</c:v>
                </c:pt>
                <c:pt idx="306">
                  <c:v>19.440000000000001</c:v>
                </c:pt>
                <c:pt idx="307">
                  <c:v>19.43</c:v>
                </c:pt>
                <c:pt idx="308">
                  <c:v>19.43</c:v>
                </c:pt>
                <c:pt idx="309">
                  <c:v>19.43</c:v>
                </c:pt>
                <c:pt idx="310">
                  <c:v>19.440000000000001</c:v>
                </c:pt>
                <c:pt idx="311">
                  <c:v>19.43</c:v>
                </c:pt>
                <c:pt idx="312">
                  <c:v>19.440000000000001</c:v>
                </c:pt>
                <c:pt idx="313">
                  <c:v>19.43</c:v>
                </c:pt>
                <c:pt idx="314">
                  <c:v>19.440000000000001</c:v>
                </c:pt>
                <c:pt idx="315">
                  <c:v>19.43</c:v>
                </c:pt>
                <c:pt idx="316">
                  <c:v>19.43</c:v>
                </c:pt>
                <c:pt idx="317">
                  <c:v>19.43</c:v>
                </c:pt>
                <c:pt idx="318">
                  <c:v>19.43</c:v>
                </c:pt>
                <c:pt idx="319">
                  <c:v>19.440000000000001</c:v>
                </c:pt>
                <c:pt idx="320">
                  <c:v>19.440000000000001</c:v>
                </c:pt>
                <c:pt idx="321">
                  <c:v>19.440000000000001</c:v>
                </c:pt>
                <c:pt idx="322">
                  <c:v>19.440000000000001</c:v>
                </c:pt>
                <c:pt idx="323">
                  <c:v>19.440000000000001</c:v>
                </c:pt>
                <c:pt idx="324">
                  <c:v>19.440000000000001</c:v>
                </c:pt>
                <c:pt idx="325">
                  <c:v>19.440000000000001</c:v>
                </c:pt>
                <c:pt idx="326">
                  <c:v>19.440000000000001</c:v>
                </c:pt>
                <c:pt idx="327">
                  <c:v>19.440000000000001</c:v>
                </c:pt>
                <c:pt idx="328">
                  <c:v>19.43</c:v>
                </c:pt>
                <c:pt idx="329">
                  <c:v>19.440000000000001</c:v>
                </c:pt>
                <c:pt idx="330">
                  <c:v>19.440000000000001</c:v>
                </c:pt>
                <c:pt idx="331">
                  <c:v>19.440000000000001</c:v>
                </c:pt>
                <c:pt idx="332">
                  <c:v>19.43</c:v>
                </c:pt>
                <c:pt idx="333">
                  <c:v>19.43</c:v>
                </c:pt>
                <c:pt idx="334">
                  <c:v>19.43</c:v>
                </c:pt>
                <c:pt idx="335">
                  <c:v>19.440000000000001</c:v>
                </c:pt>
                <c:pt idx="336">
                  <c:v>19.440000000000001</c:v>
                </c:pt>
                <c:pt idx="337">
                  <c:v>19.440000000000001</c:v>
                </c:pt>
                <c:pt idx="338">
                  <c:v>19.440000000000001</c:v>
                </c:pt>
                <c:pt idx="339">
                  <c:v>19.440000000000001</c:v>
                </c:pt>
                <c:pt idx="340">
                  <c:v>19.440000000000001</c:v>
                </c:pt>
                <c:pt idx="341">
                  <c:v>19.440000000000001</c:v>
                </c:pt>
                <c:pt idx="342">
                  <c:v>19.440000000000001</c:v>
                </c:pt>
                <c:pt idx="343">
                  <c:v>19.440000000000001</c:v>
                </c:pt>
                <c:pt idx="344">
                  <c:v>19.440000000000001</c:v>
                </c:pt>
                <c:pt idx="345">
                  <c:v>19.440000000000001</c:v>
                </c:pt>
                <c:pt idx="346">
                  <c:v>19.440000000000001</c:v>
                </c:pt>
                <c:pt idx="347">
                  <c:v>19.440000000000001</c:v>
                </c:pt>
                <c:pt idx="348">
                  <c:v>19.440000000000001</c:v>
                </c:pt>
                <c:pt idx="349">
                  <c:v>19.440000000000001</c:v>
                </c:pt>
                <c:pt idx="350">
                  <c:v>19.440000000000001</c:v>
                </c:pt>
                <c:pt idx="351">
                  <c:v>19.440000000000001</c:v>
                </c:pt>
                <c:pt idx="352">
                  <c:v>19.440000000000001</c:v>
                </c:pt>
                <c:pt idx="353">
                  <c:v>19.440000000000001</c:v>
                </c:pt>
                <c:pt idx="354">
                  <c:v>19.440000000000001</c:v>
                </c:pt>
                <c:pt idx="355">
                  <c:v>19.440000000000001</c:v>
                </c:pt>
                <c:pt idx="356">
                  <c:v>19.440000000000001</c:v>
                </c:pt>
                <c:pt idx="357">
                  <c:v>19.440000000000001</c:v>
                </c:pt>
                <c:pt idx="358">
                  <c:v>19.440000000000001</c:v>
                </c:pt>
                <c:pt idx="359">
                  <c:v>19.440000000000001</c:v>
                </c:pt>
                <c:pt idx="360">
                  <c:v>19.440000000000001</c:v>
                </c:pt>
                <c:pt idx="361">
                  <c:v>19.440000000000001</c:v>
                </c:pt>
                <c:pt idx="362">
                  <c:v>19.440000000000001</c:v>
                </c:pt>
                <c:pt idx="363">
                  <c:v>19.440000000000001</c:v>
                </c:pt>
                <c:pt idx="364">
                  <c:v>19.440000000000001</c:v>
                </c:pt>
                <c:pt idx="365">
                  <c:v>19.440000000000001</c:v>
                </c:pt>
                <c:pt idx="366">
                  <c:v>19.440000000000001</c:v>
                </c:pt>
                <c:pt idx="367">
                  <c:v>19.440000000000001</c:v>
                </c:pt>
                <c:pt idx="368">
                  <c:v>19.440000000000001</c:v>
                </c:pt>
                <c:pt idx="369">
                  <c:v>19.440000000000001</c:v>
                </c:pt>
                <c:pt idx="370">
                  <c:v>19.440000000000001</c:v>
                </c:pt>
                <c:pt idx="371">
                  <c:v>19.440000000000001</c:v>
                </c:pt>
                <c:pt idx="372">
                  <c:v>19.440000000000001</c:v>
                </c:pt>
                <c:pt idx="373">
                  <c:v>19.440000000000001</c:v>
                </c:pt>
                <c:pt idx="374">
                  <c:v>19.43</c:v>
                </c:pt>
                <c:pt idx="375">
                  <c:v>19.440000000000001</c:v>
                </c:pt>
                <c:pt idx="376">
                  <c:v>19.440000000000001</c:v>
                </c:pt>
                <c:pt idx="377">
                  <c:v>19.440000000000001</c:v>
                </c:pt>
                <c:pt idx="378">
                  <c:v>19.43</c:v>
                </c:pt>
                <c:pt idx="379">
                  <c:v>19.43</c:v>
                </c:pt>
                <c:pt idx="380">
                  <c:v>19.440000000000001</c:v>
                </c:pt>
                <c:pt idx="381">
                  <c:v>19.440000000000001</c:v>
                </c:pt>
                <c:pt idx="382">
                  <c:v>19.440000000000001</c:v>
                </c:pt>
                <c:pt idx="383">
                  <c:v>19.440000000000001</c:v>
                </c:pt>
                <c:pt idx="384">
                  <c:v>19.45</c:v>
                </c:pt>
                <c:pt idx="385">
                  <c:v>19.45</c:v>
                </c:pt>
                <c:pt idx="386">
                  <c:v>19.45</c:v>
                </c:pt>
                <c:pt idx="387">
                  <c:v>19.440000000000001</c:v>
                </c:pt>
                <c:pt idx="388">
                  <c:v>19.45</c:v>
                </c:pt>
                <c:pt idx="389">
                  <c:v>19.440000000000001</c:v>
                </c:pt>
                <c:pt idx="390">
                  <c:v>19.440000000000001</c:v>
                </c:pt>
                <c:pt idx="391">
                  <c:v>19.45</c:v>
                </c:pt>
                <c:pt idx="392">
                  <c:v>19.45</c:v>
                </c:pt>
                <c:pt idx="393">
                  <c:v>19.45</c:v>
                </c:pt>
                <c:pt idx="394">
                  <c:v>19.45</c:v>
                </c:pt>
                <c:pt idx="395">
                  <c:v>19.45</c:v>
                </c:pt>
                <c:pt idx="396">
                  <c:v>19.45</c:v>
                </c:pt>
                <c:pt idx="397">
                  <c:v>19.45</c:v>
                </c:pt>
                <c:pt idx="398">
                  <c:v>19.45</c:v>
                </c:pt>
                <c:pt idx="399">
                  <c:v>19.45</c:v>
                </c:pt>
                <c:pt idx="400">
                  <c:v>19.45</c:v>
                </c:pt>
                <c:pt idx="401">
                  <c:v>19.45</c:v>
                </c:pt>
                <c:pt idx="402">
                  <c:v>19.440000000000001</c:v>
                </c:pt>
                <c:pt idx="403">
                  <c:v>19.440000000000001</c:v>
                </c:pt>
                <c:pt idx="404">
                  <c:v>19.440000000000001</c:v>
                </c:pt>
                <c:pt idx="405">
                  <c:v>19.45</c:v>
                </c:pt>
                <c:pt idx="406">
                  <c:v>19.45</c:v>
                </c:pt>
                <c:pt idx="407">
                  <c:v>19.45</c:v>
                </c:pt>
                <c:pt idx="408">
                  <c:v>19.45</c:v>
                </c:pt>
                <c:pt idx="409">
                  <c:v>19.45</c:v>
                </c:pt>
                <c:pt idx="410">
                  <c:v>19.45</c:v>
                </c:pt>
                <c:pt idx="411">
                  <c:v>19.46</c:v>
                </c:pt>
                <c:pt idx="412">
                  <c:v>19.46</c:v>
                </c:pt>
                <c:pt idx="413">
                  <c:v>19.46</c:v>
                </c:pt>
                <c:pt idx="414">
                  <c:v>19.46</c:v>
                </c:pt>
                <c:pt idx="415">
                  <c:v>19.46</c:v>
                </c:pt>
                <c:pt idx="416">
                  <c:v>19.46</c:v>
                </c:pt>
                <c:pt idx="417">
                  <c:v>19.45</c:v>
                </c:pt>
                <c:pt idx="418">
                  <c:v>19.46</c:v>
                </c:pt>
                <c:pt idx="419">
                  <c:v>19.46</c:v>
                </c:pt>
                <c:pt idx="420">
                  <c:v>19.46</c:v>
                </c:pt>
                <c:pt idx="421">
                  <c:v>19.46</c:v>
                </c:pt>
                <c:pt idx="422">
                  <c:v>19.46</c:v>
                </c:pt>
                <c:pt idx="423">
                  <c:v>19.46</c:v>
                </c:pt>
                <c:pt idx="424">
                  <c:v>19.46</c:v>
                </c:pt>
                <c:pt idx="425">
                  <c:v>19.46</c:v>
                </c:pt>
                <c:pt idx="426">
                  <c:v>19.46</c:v>
                </c:pt>
                <c:pt idx="427">
                  <c:v>19.46</c:v>
                </c:pt>
                <c:pt idx="428">
                  <c:v>19.46</c:v>
                </c:pt>
                <c:pt idx="429">
                  <c:v>19.46</c:v>
                </c:pt>
                <c:pt idx="430">
                  <c:v>19.46</c:v>
                </c:pt>
                <c:pt idx="431">
                  <c:v>19.46</c:v>
                </c:pt>
                <c:pt idx="432">
                  <c:v>19.46</c:v>
                </c:pt>
                <c:pt idx="433">
                  <c:v>19.46</c:v>
                </c:pt>
                <c:pt idx="434">
                  <c:v>19.46</c:v>
                </c:pt>
                <c:pt idx="435">
                  <c:v>19.46</c:v>
                </c:pt>
                <c:pt idx="436">
                  <c:v>19.46</c:v>
                </c:pt>
                <c:pt idx="437">
                  <c:v>19.46</c:v>
                </c:pt>
                <c:pt idx="438">
                  <c:v>19.46</c:v>
                </c:pt>
                <c:pt idx="439">
                  <c:v>19.46</c:v>
                </c:pt>
                <c:pt idx="440">
                  <c:v>19.47</c:v>
                </c:pt>
                <c:pt idx="441">
                  <c:v>19.47</c:v>
                </c:pt>
                <c:pt idx="442">
                  <c:v>19.47</c:v>
                </c:pt>
                <c:pt idx="443">
                  <c:v>19.47</c:v>
                </c:pt>
                <c:pt idx="444">
                  <c:v>19.47</c:v>
                </c:pt>
                <c:pt idx="445">
                  <c:v>19.47</c:v>
                </c:pt>
                <c:pt idx="446">
                  <c:v>19.47</c:v>
                </c:pt>
                <c:pt idx="447">
                  <c:v>19.47</c:v>
                </c:pt>
                <c:pt idx="448">
                  <c:v>19.47</c:v>
                </c:pt>
                <c:pt idx="449">
                  <c:v>19.48</c:v>
                </c:pt>
                <c:pt idx="450">
                  <c:v>19.48</c:v>
                </c:pt>
                <c:pt idx="451">
                  <c:v>19.48</c:v>
                </c:pt>
                <c:pt idx="452">
                  <c:v>19.48</c:v>
                </c:pt>
                <c:pt idx="453">
                  <c:v>19.48</c:v>
                </c:pt>
                <c:pt idx="454">
                  <c:v>19.48</c:v>
                </c:pt>
                <c:pt idx="455">
                  <c:v>19.48</c:v>
                </c:pt>
                <c:pt idx="456">
                  <c:v>19.48</c:v>
                </c:pt>
                <c:pt idx="457">
                  <c:v>19.48</c:v>
                </c:pt>
                <c:pt idx="458">
                  <c:v>19.48</c:v>
                </c:pt>
                <c:pt idx="459">
                  <c:v>19.48</c:v>
                </c:pt>
                <c:pt idx="460">
                  <c:v>19.48</c:v>
                </c:pt>
                <c:pt idx="461">
                  <c:v>19.48</c:v>
                </c:pt>
                <c:pt idx="462">
                  <c:v>19.48</c:v>
                </c:pt>
                <c:pt idx="463">
                  <c:v>19.48</c:v>
                </c:pt>
                <c:pt idx="464">
                  <c:v>19.48</c:v>
                </c:pt>
                <c:pt idx="465">
                  <c:v>19.48</c:v>
                </c:pt>
                <c:pt idx="466">
                  <c:v>19.48</c:v>
                </c:pt>
                <c:pt idx="467">
                  <c:v>19.48</c:v>
                </c:pt>
                <c:pt idx="468">
                  <c:v>19.48</c:v>
                </c:pt>
                <c:pt idx="469">
                  <c:v>19.48</c:v>
                </c:pt>
                <c:pt idx="470">
                  <c:v>19.48</c:v>
                </c:pt>
                <c:pt idx="471">
                  <c:v>19.48</c:v>
                </c:pt>
                <c:pt idx="472">
                  <c:v>19.48</c:v>
                </c:pt>
                <c:pt idx="473">
                  <c:v>19.48</c:v>
                </c:pt>
                <c:pt idx="474">
                  <c:v>19.48</c:v>
                </c:pt>
                <c:pt idx="475">
                  <c:v>19.48</c:v>
                </c:pt>
                <c:pt idx="476">
                  <c:v>19.48</c:v>
                </c:pt>
                <c:pt idx="477">
                  <c:v>19.48</c:v>
                </c:pt>
                <c:pt idx="478">
                  <c:v>19.48</c:v>
                </c:pt>
                <c:pt idx="479">
                  <c:v>19.48</c:v>
                </c:pt>
                <c:pt idx="480">
                  <c:v>19.48</c:v>
                </c:pt>
                <c:pt idx="481">
                  <c:v>19.48</c:v>
                </c:pt>
                <c:pt idx="482">
                  <c:v>19.48</c:v>
                </c:pt>
                <c:pt idx="483">
                  <c:v>19.48</c:v>
                </c:pt>
                <c:pt idx="484">
                  <c:v>19.48</c:v>
                </c:pt>
                <c:pt idx="485">
                  <c:v>19.48</c:v>
                </c:pt>
                <c:pt idx="486">
                  <c:v>19.48</c:v>
                </c:pt>
                <c:pt idx="487">
                  <c:v>19.48</c:v>
                </c:pt>
                <c:pt idx="488">
                  <c:v>19.48</c:v>
                </c:pt>
                <c:pt idx="489">
                  <c:v>19.48</c:v>
                </c:pt>
                <c:pt idx="490">
                  <c:v>19.48</c:v>
                </c:pt>
                <c:pt idx="491">
                  <c:v>19.48</c:v>
                </c:pt>
                <c:pt idx="492">
                  <c:v>19.48</c:v>
                </c:pt>
                <c:pt idx="493">
                  <c:v>19.48</c:v>
                </c:pt>
                <c:pt idx="494">
                  <c:v>19.489999999999998</c:v>
                </c:pt>
                <c:pt idx="495">
                  <c:v>19.48</c:v>
                </c:pt>
                <c:pt idx="496">
                  <c:v>19.48</c:v>
                </c:pt>
                <c:pt idx="497">
                  <c:v>19.489999999999998</c:v>
                </c:pt>
                <c:pt idx="498">
                  <c:v>19.489999999999998</c:v>
                </c:pt>
                <c:pt idx="499">
                  <c:v>19.489999999999998</c:v>
                </c:pt>
                <c:pt idx="500">
                  <c:v>19.489999999999998</c:v>
                </c:pt>
                <c:pt idx="501">
                  <c:v>19.5</c:v>
                </c:pt>
                <c:pt idx="502">
                  <c:v>19.5</c:v>
                </c:pt>
                <c:pt idx="503">
                  <c:v>19.489999999999998</c:v>
                </c:pt>
                <c:pt idx="504">
                  <c:v>19.5</c:v>
                </c:pt>
                <c:pt idx="505">
                  <c:v>19.5</c:v>
                </c:pt>
                <c:pt idx="506">
                  <c:v>19.5</c:v>
                </c:pt>
                <c:pt idx="507">
                  <c:v>19.5</c:v>
                </c:pt>
                <c:pt idx="508">
                  <c:v>19.5</c:v>
                </c:pt>
                <c:pt idx="509">
                  <c:v>19.5</c:v>
                </c:pt>
                <c:pt idx="510">
                  <c:v>19.5</c:v>
                </c:pt>
                <c:pt idx="511">
                  <c:v>19.5</c:v>
                </c:pt>
                <c:pt idx="512">
                  <c:v>19.5</c:v>
                </c:pt>
                <c:pt idx="513">
                  <c:v>19.5</c:v>
                </c:pt>
                <c:pt idx="514">
                  <c:v>19.5</c:v>
                </c:pt>
                <c:pt idx="515">
                  <c:v>19.5</c:v>
                </c:pt>
                <c:pt idx="516">
                  <c:v>19.5</c:v>
                </c:pt>
                <c:pt idx="517">
                  <c:v>19.5</c:v>
                </c:pt>
                <c:pt idx="518">
                  <c:v>19.5</c:v>
                </c:pt>
                <c:pt idx="519">
                  <c:v>19.5</c:v>
                </c:pt>
                <c:pt idx="520">
                  <c:v>19.5</c:v>
                </c:pt>
                <c:pt idx="521">
                  <c:v>19.5</c:v>
                </c:pt>
                <c:pt idx="522">
                  <c:v>19.5</c:v>
                </c:pt>
                <c:pt idx="523">
                  <c:v>19.5</c:v>
                </c:pt>
                <c:pt idx="524">
                  <c:v>19.5</c:v>
                </c:pt>
                <c:pt idx="525">
                  <c:v>19.5</c:v>
                </c:pt>
                <c:pt idx="526">
                  <c:v>19.5</c:v>
                </c:pt>
                <c:pt idx="527">
                  <c:v>19.5</c:v>
                </c:pt>
                <c:pt idx="528">
                  <c:v>19.5</c:v>
                </c:pt>
                <c:pt idx="529">
                  <c:v>19.5</c:v>
                </c:pt>
                <c:pt idx="530">
                  <c:v>19.510000000000002</c:v>
                </c:pt>
                <c:pt idx="531">
                  <c:v>19.510000000000002</c:v>
                </c:pt>
                <c:pt idx="532">
                  <c:v>19.510000000000002</c:v>
                </c:pt>
                <c:pt idx="533">
                  <c:v>19.510000000000002</c:v>
                </c:pt>
                <c:pt idx="534">
                  <c:v>19.510000000000002</c:v>
                </c:pt>
                <c:pt idx="535">
                  <c:v>19.510000000000002</c:v>
                </c:pt>
                <c:pt idx="536">
                  <c:v>19.510000000000002</c:v>
                </c:pt>
                <c:pt idx="537">
                  <c:v>19.510000000000002</c:v>
                </c:pt>
                <c:pt idx="538">
                  <c:v>19.510000000000002</c:v>
                </c:pt>
                <c:pt idx="539">
                  <c:v>19.510000000000002</c:v>
                </c:pt>
                <c:pt idx="540">
                  <c:v>19.510000000000002</c:v>
                </c:pt>
                <c:pt idx="541">
                  <c:v>19.510000000000002</c:v>
                </c:pt>
                <c:pt idx="542">
                  <c:v>19.510000000000002</c:v>
                </c:pt>
                <c:pt idx="543">
                  <c:v>19.510000000000002</c:v>
                </c:pt>
                <c:pt idx="544">
                  <c:v>19.510000000000002</c:v>
                </c:pt>
                <c:pt idx="545">
                  <c:v>19.510000000000002</c:v>
                </c:pt>
                <c:pt idx="546">
                  <c:v>19.510000000000002</c:v>
                </c:pt>
                <c:pt idx="547">
                  <c:v>19.510000000000002</c:v>
                </c:pt>
                <c:pt idx="548">
                  <c:v>19.510000000000002</c:v>
                </c:pt>
                <c:pt idx="549">
                  <c:v>19.510000000000002</c:v>
                </c:pt>
                <c:pt idx="550">
                  <c:v>19.510000000000002</c:v>
                </c:pt>
                <c:pt idx="551">
                  <c:v>19.52</c:v>
                </c:pt>
                <c:pt idx="552">
                  <c:v>19.52</c:v>
                </c:pt>
                <c:pt idx="553">
                  <c:v>19.52</c:v>
                </c:pt>
                <c:pt idx="554">
                  <c:v>19.52</c:v>
                </c:pt>
                <c:pt idx="555">
                  <c:v>19.52</c:v>
                </c:pt>
                <c:pt idx="556">
                  <c:v>19.52</c:v>
                </c:pt>
                <c:pt idx="557">
                  <c:v>19.510000000000002</c:v>
                </c:pt>
                <c:pt idx="558">
                  <c:v>19.510000000000002</c:v>
                </c:pt>
                <c:pt idx="559">
                  <c:v>19.510000000000002</c:v>
                </c:pt>
                <c:pt idx="560">
                  <c:v>19.510000000000002</c:v>
                </c:pt>
                <c:pt idx="561">
                  <c:v>19.52</c:v>
                </c:pt>
                <c:pt idx="562">
                  <c:v>19.510000000000002</c:v>
                </c:pt>
                <c:pt idx="563">
                  <c:v>19.52</c:v>
                </c:pt>
                <c:pt idx="564">
                  <c:v>19.52</c:v>
                </c:pt>
                <c:pt idx="565">
                  <c:v>19.52</c:v>
                </c:pt>
                <c:pt idx="566">
                  <c:v>19.52</c:v>
                </c:pt>
                <c:pt idx="567">
                  <c:v>19.52</c:v>
                </c:pt>
                <c:pt idx="568">
                  <c:v>19.52</c:v>
                </c:pt>
                <c:pt idx="569">
                  <c:v>19.52</c:v>
                </c:pt>
                <c:pt idx="570">
                  <c:v>19.52</c:v>
                </c:pt>
                <c:pt idx="571">
                  <c:v>19.53</c:v>
                </c:pt>
                <c:pt idx="572">
                  <c:v>19.52</c:v>
                </c:pt>
                <c:pt idx="573">
                  <c:v>19.52</c:v>
                </c:pt>
                <c:pt idx="574">
                  <c:v>19.52</c:v>
                </c:pt>
                <c:pt idx="575">
                  <c:v>19.52</c:v>
                </c:pt>
                <c:pt idx="576">
                  <c:v>19.53</c:v>
                </c:pt>
                <c:pt idx="577">
                  <c:v>19.52</c:v>
                </c:pt>
                <c:pt idx="578">
                  <c:v>19.52</c:v>
                </c:pt>
                <c:pt idx="579">
                  <c:v>19.53</c:v>
                </c:pt>
                <c:pt idx="580">
                  <c:v>19.53</c:v>
                </c:pt>
                <c:pt idx="581">
                  <c:v>19.52</c:v>
                </c:pt>
                <c:pt idx="582">
                  <c:v>19.53</c:v>
                </c:pt>
                <c:pt idx="583">
                  <c:v>19.53</c:v>
                </c:pt>
                <c:pt idx="584">
                  <c:v>19.53</c:v>
                </c:pt>
                <c:pt idx="585">
                  <c:v>19.53</c:v>
                </c:pt>
                <c:pt idx="586">
                  <c:v>19.53</c:v>
                </c:pt>
                <c:pt idx="587">
                  <c:v>19.53</c:v>
                </c:pt>
                <c:pt idx="588">
                  <c:v>19.53</c:v>
                </c:pt>
                <c:pt idx="589">
                  <c:v>19.53</c:v>
                </c:pt>
                <c:pt idx="590">
                  <c:v>19.53</c:v>
                </c:pt>
                <c:pt idx="591">
                  <c:v>19.53</c:v>
                </c:pt>
                <c:pt idx="592">
                  <c:v>19.53</c:v>
                </c:pt>
                <c:pt idx="593">
                  <c:v>19.53</c:v>
                </c:pt>
                <c:pt idx="594">
                  <c:v>19.53</c:v>
                </c:pt>
                <c:pt idx="595">
                  <c:v>19.53</c:v>
                </c:pt>
                <c:pt idx="596">
                  <c:v>19.53</c:v>
                </c:pt>
                <c:pt idx="597">
                  <c:v>19.53</c:v>
                </c:pt>
                <c:pt idx="598">
                  <c:v>19.53</c:v>
                </c:pt>
                <c:pt idx="599">
                  <c:v>19.53</c:v>
                </c:pt>
                <c:pt idx="600">
                  <c:v>19.53</c:v>
                </c:pt>
                <c:pt idx="601">
                  <c:v>19.53</c:v>
                </c:pt>
                <c:pt idx="602">
                  <c:v>19.53</c:v>
                </c:pt>
                <c:pt idx="603">
                  <c:v>19.53</c:v>
                </c:pt>
                <c:pt idx="604">
                  <c:v>19.53</c:v>
                </c:pt>
                <c:pt idx="605">
                  <c:v>19.53</c:v>
                </c:pt>
                <c:pt idx="606">
                  <c:v>19.53</c:v>
                </c:pt>
                <c:pt idx="607">
                  <c:v>19.53</c:v>
                </c:pt>
                <c:pt idx="608">
                  <c:v>19.53</c:v>
                </c:pt>
                <c:pt idx="609">
                  <c:v>19.53</c:v>
                </c:pt>
                <c:pt idx="610">
                  <c:v>19.53</c:v>
                </c:pt>
                <c:pt idx="611">
                  <c:v>19.53</c:v>
                </c:pt>
                <c:pt idx="612">
                  <c:v>19.52</c:v>
                </c:pt>
                <c:pt idx="613">
                  <c:v>19.52</c:v>
                </c:pt>
                <c:pt idx="614">
                  <c:v>19.53</c:v>
                </c:pt>
                <c:pt idx="615">
                  <c:v>19.52</c:v>
                </c:pt>
                <c:pt idx="616">
                  <c:v>19.53</c:v>
                </c:pt>
                <c:pt idx="617">
                  <c:v>19.53</c:v>
                </c:pt>
                <c:pt idx="618">
                  <c:v>19.52</c:v>
                </c:pt>
                <c:pt idx="619">
                  <c:v>19.52</c:v>
                </c:pt>
                <c:pt idx="620">
                  <c:v>19.53</c:v>
                </c:pt>
                <c:pt idx="621">
                  <c:v>19.53</c:v>
                </c:pt>
                <c:pt idx="622">
                  <c:v>19.53</c:v>
                </c:pt>
                <c:pt idx="623">
                  <c:v>19.53</c:v>
                </c:pt>
                <c:pt idx="624">
                  <c:v>19.52</c:v>
                </c:pt>
                <c:pt idx="625">
                  <c:v>19.53</c:v>
                </c:pt>
                <c:pt idx="626">
                  <c:v>19.53</c:v>
                </c:pt>
                <c:pt idx="627">
                  <c:v>19.53</c:v>
                </c:pt>
                <c:pt idx="628">
                  <c:v>19.53</c:v>
                </c:pt>
                <c:pt idx="629">
                  <c:v>19.53</c:v>
                </c:pt>
                <c:pt idx="630">
                  <c:v>19.53</c:v>
                </c:pt>
                <c:pt idx="631">
                  <c:v>19.53</c:v>
                </c:pt>
                <c:pt idx="632">
                  <c:v>19.53</c:v>
                </c:pt>
                <c:pt idx="633">
                  <c:v>19.53</c:v>
                </c:pt>
                <c:pt idx="634">
                  <c:v>19.53</c:v>
                </c:pt>
                <c:pt idx="635">
                  <c:v>19.53</c:v>
                </c:pt>
                <c:pt idx="636">
                  <c:v>19.53</c:v>
                </c:pt>
                <c:pt idx="637">
                  <c:v>19.53</c:v>
                </c:pt>
                <c:pt idx="638">
                  <c:v>19.53</c:v>
                </c:pt>
                <c:pt idx="639">
                  <c:v>19.53</c:v>
                </c:pt>
                <c:pt idx="640">
                  <c:v>19.52</c:v>
                </c:pt>
                <c:pt idx="641">
                  <c:v>19.53</c:v>
                </c:pt>
                <c:pt idx="642">
                  <c:v>19.53</c:v>
                </c:pt>
                <c:pt idx="643">
                  <c:v>19.52</c:v>
                </c:pt>
                <c:pt idx="644">
                  <c:v>19.53</c:v>
                </c:pt>
                <c:pt idx="645">
                  <c:v>19.53</c:v>
                </c:pt>
                <c:pt idx="646">
                  <c:v>19.53</c:v>
                </c:pt>
                <c:pt idx="647">
                  <c:v>19.53</c:v>
                </c:pt>
                <c:pt idx="648">
                  <c:v>19.53</c:v>
                </c:pt>
                <c:pt idx="649">
                  <c:v>19.53</c:v>
                </c:pt>
                <c:pt idx="650">
                  <c:v>19.53</c:v>
                </c:pt>
                <c:pt idx="651">
                  <c:v>19.53</c:v>
                </c:pt>
                <c:pt idx="652">
                  <c:v>19.53</c:v>
                </c:pt>
                <c:pt idx="653">
                  <c:v>19.53</c:v>
                </c:pt>
                <c:pt idx="654">
                  <c:v>19.53</c:v>
                </c:pt>
                <c:pt idx="655">
                  <c:v>19.53</c:v>
                </c:pt>
                <c:pt idx="656">
                  <c:v>19.53</c:v>
                </c:pt>
                <c:pt idx="657">
                  <c:v>19.53</c:v>
                </c:pt>
                <c:pt idx="658">
                  <c:v>19.53</c:v>
                </c:pt>
                <c:pt idx="659">
                  <c:v>19.53</c:v>
                </c:pt>
                <c:pt idx="660">
                  <c:v>19.53</c:v>
                </c:pt>
                <c:pt idx="661">
                  <c:v>19.53</c:v>
                </c:pt>
                <c:pt idx="662">
                  <c:v>19.53</c:v>
                </c:pt>
                <c:pt idx="663">
                  <c:v>19.53</c:v>
                </c:pt>
                <c:pt idx="664">
                  <c:v>19.53</c:v>
                </c:pt>
                <c:pt idx="665">
                  <c:v>19.53</c:v>
                </c:pt>
                <c:pt idx="666">
                  <c:v>19.53</c:v>
                </c:pt>
                <c:pt idx="667">
                  <c:v>19.53</c:v>
                </c:pt>
                <c:pt idx="668">
                  <c:v>19.53</c:v>
                </c:pt>
                <c:pt idx="669">
                  <c:v>19.53</c:v>
                </c:pt>
                <c:pt idx="670">
                  <c:v>19.53</c:v>
                </c:pt>
                <c:pt idx="671">
                  <c:v>19.53</c:v>
                </c:pt>
                <c:pt idx="672">
                  <c:v>19.53</c:v>
                </c:pt>
                <c:pt idx="673">
                  <c:v>19.53</c:v>
                </c:pt>
                <c:pt idx="674">
                  <c:v>19.53</c:v>
                </c:pt>
                <c:pt idx="675">
                  <c:v>19.53</c:v>
                </c:pt>
                <c:pt idx="676">
                  <c:v>19.53</c:v>
                </c:pt>
                <c:pt idx="677">
                  <c:v>19.53</c:v>
                </c:pt>
                <c:pt idx="678">
                  <c:v>19.53</c:v>
                </c:pt>
                <c:pt idx="679">
                  <c:v>19.53</c:v>
                </c:pt>
                <c:pt idx="680">
                  <c:v>19.53</c:v>
                </c:pt>
                <c:pt idx="681">
                  <c:v>19.53</c:v>
                </c:pt>
                <c:pt idx="682">
                  <c:v>19.53</c:v>
                </c:pt>
                <c:pt idx="683">
                  <c:v>19.53</c:v>
                </c:pt>
                <c:pt idx="684">
                  <c:v>19.53</c:v>
                </c:pt>
                <c:pt idx="685">
                  <c:v>19.53</c:v>
                </c:pt>
                <c:pt idx="686">
                  <c:v>19.53</c:v>
                </c:pt>
                <c:pt idx="687">
                  <c:v>19.53</c:v>
                </c:pt>
                <c:pt idx="688">
                  <c:v>19.53</c:v>
                </c:pt>
                <c:pt idx="689">
                  <c:v>19.53</c:v>
                </c:pt>
                <c:pt idx="690">
                  <c:v>19.52</c:v>
                </c:pt>
                <c:pt idx="691">
                  <c:v>19.53</c:v>
                </c:pt>
                <c:pt idx="692">
                  <c:v>19.52</c:v>
                </c:pt>
                <c:pt idx="693">
                  <c:v>19.53</c:v>
                </c:pt>
                <c:pt idx="694">
                  <c:v>19.53</c:v>
                </c:pt>
                <c:pt idx="695">
                  <c:v>19.53</c:v>
                </c:pt>
                <c:pt idx="696">
                  <c:v>19.53</c:v>
                </c:pt>
                <c:pt idx="697">
                  <c:v>19.52</c:v>
                </c:pt>
                <c:pt idx="698">
                  <c:v>19.53</c:v>
                </c:pt>
                <c:pt idx="699">
                  <c:v>19.53</c:v>
                </c:pt>
                <c:pt idx="700">
                  <c:v>19.52</c:v>
                </c:pt>
                <c:pt idx="701">
                  <c:v>19.52</c:v>
                </c:pt>
                <c:pt idx="702">
                  <c:v>19.52</c:v>
                </c:pt>
                <c:pt idx="703">
                  <c:v>19.52</c:v>
                </c:pt>
                <c:pt idx="704">
                  <c:v>19.52</c:v>
                </c:pt>
                <c:pt idx="705">
                  <c:v>19.52</c:v>
                </c:pt>
                <c:pt idx="706">
                  <c:v>19.52</c:v>
                </c:pt>
                <c:pt idx="707">
                  <c:v>19.52</c:v>
                </c:pt>
                <c:pt idx="708">
                  <c:v>19.52</c:v>
                </c:pt>
                <c:pt idx="709">
                  <c:v>19.52</c:v>
                </c:pt>
                <c:pt idx="710">
                  <c:v>19.52</c:v>
                </c:pt>
                <c:pt idx="711">
                  <c:v>19.52</c:v>
                </c:pt>
                <c:pt idx="712">
                  <c:v>19.52</c:v>
                </c:pt>
                <c:pt idx="713">
                  <c:v>19.52</c:v>
                </c:pt>
                <c:pt idx="714">
                  <c:v>19.52</c:v>
                </c:pt>
                <c:pt idx="715">
                  <c:v>19.52</c:v>
                </c:pt>
                <c:pt idx="716">
                  <c:v>19.52</c:v>
                </c:pt>
                <c:pt idx="717">
                  <c:v>19.52</c:v>
                </c:pt>
                <c:pt idx="718">
                  <c:v>19.52</c:v>
                </c:pt>
                <c:pt idx="719">
                  <c:v>19.52</c:v>
                </c:pt>
                <c:pt idx="720">
                  <c:v>19.52</c:v>
                </c:pt>
                <c:pt idx="721">
                  <c:v>19.52</c:v>
                </c:pt>
                <c:pt idx="722">
                  <c:v>19.53</c:v>
                </c:pt>
                <c:pt idx="723">
                  <c:v>19.53</c:v>
                </c:pt>
                <c:pt idx="724">
                  <c:v>19.53</c:v>
                </c:pt>
                <c:pt idx="725">
                  <c:v>19.53</c:v>
                </c:pt>
                <c:pt idx="726">
                  <c:v>19.53</c:v>
                </c:pt>
                <c:pt idx="727">
                  <c:v>19.53</c:v>
                </c:pt>
                <c:pt idx="728">
                  <c:v>19.53</c:v>
                </c:pt>
                <c:pt idx="729">
                  <c:v>19.53</c:v>
                </c:pt>
                <c:pt idx="730">
                  <c:v>19.54</c:v>
                </c:pt>
                <c:pt idx="731">
                  <c:v>19.53</c:v>
                </c:pt>
                <c:pt idx="732">
                  <c:v>19.54</c:v>
                </c:pt>
                <c:pt idx="733">
                  <c:v>19.54</c:v>
                </c:pt>
                <c:pt idx="734">
                  <c:v>19.53</c:v>
                </c:pt>
                <c:pt idx="735">
                  <c:v>19.53</c:v>
                </c:pt>
                <c:pt idx="736">
                  <c:v>19.54</c:v>
                </c:pt>
                <c:pt idx="737">
                  <c:v>19.54</c:v>
                </c:pt>
                <c:pt idx="738">
                  <c:v>19.54</c:v>
                </c:pt>
                <c:pt idx="739">
                  <c:v>19.54</c:v>
                </c:pt>
                <c:pt idx="740">
                  <c:v>19.53</c:v>
                </c:pt>
                <c:pt idx="741">
                  <c:v>19.53</c:v>
                </c:pt>
                <c:pt idx="742">
                  <c:v>19.53</c:v>
                </c:pt>
                <c:pt idx="743">
                  <c:v>19.53</c:v>
                </c:pt>
                <c:pt idx="744">
                  <c:v>19.53</c:v>
                </c:pt>
                <c:pt idx="745">
                  <c:v>19.53</c:v>
                </c:pt>
                <c:pt idx="746">
                  <c:v>19.54</c:v>
                </c:pt>
                <c:pt idx="747">
                  <c:v>19.53</c:v>
                </c:pt>
                <c:pt idx="748">
                  <c:v>19.53</c:v>
                </c:pt>
                <c:pt idx="749">
                  <c:v>19.53</c:v>
                </c:pt>
                <c:pt idx="750">
                  <c:v>19.53</c:v>
                </c:pt>
                <c:pt idx="751">
                  <c:v>19.53</c:v>
                </c:pt>
                <c:pt idx="752">
                  <c:v>19.53</c:v>
                </c:pt>
                <c:pt idx="753">
                  <c:v>19.53</c:v>
                </c:pt>
                <c:pt idx="754">
                  <c:v>19.53</c:v>
                </c:pt>
                <c:pt idx="755">
                  <c:v>19.53</c:v>
                </c:pt>
                <c:pt idx="756">
                  <c:v>19.53</c:v>
                </c:pt>
                <c:pt idx="757">
                  <c:v>19.53</c:v>
                </c:pt>
                <c:pt idx="758">
                  <c:v>19.53</c:v>
                </c:pt>
                <c:pt idx="759">
                  <c:v>19.53</c:v>
                </c:pt>
                <c:pt idx="760">
                  <c:v>19.53</c:v>
                </c:pt>
                <c:pt idx="761">
                  <c:v>19.53</c:v>
                </c:pt>
                <c:pt idx="762">
                  <c:v>19.53</c:v>
                </c:pt>
                <c:pt idx="763">
                  <c:v>19.53</c:v>
                </c:pt>
                <c:pt idx="764">
                  <c:v>19.53</c:v>
                </c:pt>
                <c:pt idx="765">
                  <c:v>19.53</c:v>
                </c:pt>
                <c:pt idx="766">
                  <c:v>19.53</c:v>
                </c:pt>
                <c:pt idx="767">
                  <c:v>19.53</c:v>
                </c:pt>
                <c:pt idx="768">
                  <c:v>19.53</c:v>
                </c:pt>
                <c:pt idx="769">
                  <c:v>19.53</c:v>
                </c:pt>
                <c:pt idx="770">
                  <c:v>19.53</c:v>
                </c:pt>
                <c:pt idx="771">
                  <c:v>19.53</c:v>
                </c:pt>
                <c:pt idx="772">
                  <c:v>19.53</c:v>
                </c:pt>
                <c:pt idx="773">
                  <c:v>19.52</c:v>
                </c:pt>
                <c:pt idx="774">
                  <c:v>19.52</c:v>
                </c:pt>
                <c:pt idx="775">
                  <c:v>19.52</c:v>
                </c:pt>
                <c:pt idx="776">
                  <c:v>19.510000000000002</c:v>
                </c:pt>
                <c:pt idx="777">
                  <c:v>19.52</c:v>
                </c:pt>
                <c:pt idx="778">
                  <c:v>19.52</c:v>
                </c:pt>
                <c:pt idx="779">
                  <c:v>19.510000000000002</c:v>
                </c:pt>
                <c:pt idx="780">
                  <c:v>19.510000000000002</c:v>
                </c:pt>
                <c:pt idx="781">
                  <c:v>19.52</c:v>
                </c:pt>
                <c:pt idx="782">
                  <c:v>19.52</c:v>
                </c:pt>
                <c:pt idx="783">
                  <c:v>19.52</c:v>
                </c:pt>
                <c:pt idx="784">
                  <c:v>19.52</c:v>
                </c:pt>
                <c:pt idx="785">
                  <c:v>19.510000000000002</c:v>
                </c:pt>
                <c:pt idx="786">
                  <c:v>19.510000000000002</c:v>
                </c:pt>
                <c:pt idx="787">
                  <c:v>19.510000000000002</c:v>
                </c:pt>
                <c:pt idx="788">
                  <c:v>19.510000000000002</c:v>
                </c:pt>
                <c:pt idx="789">
                  <c:v>19.510000000000002</c:v>
                </c:pt>
                <c:pt idx="790">
                  <c:v>19.5</c:v>
                </c:pt>
                <c:pt idx="791">
                  <c:v>19.5</c:v>
                </c:pt>
                <c:pt idx="792">
                  <c:v>19.5</c:v>
                </c:pt>
                <c:pt idx="793">
                  <c:v>19.5</c:v>
                </c:pt>
                <c:pt idx="794">
                  <c:v>19.5</c:v>
                </c:pt>
                <c:pt idx="795">
                  <c:v>19.5</c:v>
                </c:pt>
                <c:pt idx="796">
                  <c:v>19.5</c:v>
                </c:pt>
                <c:pt idx="797">
                  <c:v>19.5</c:v>
                </c:pt>
                <c:pt idx="798">
                  <c:v>19.5</c:v>
                </c:pt>
                <c:pt idx="799">
                  <c:v>19.5</c:v>
                </c:pt>
                <c:pt idx="800">
                  <c:v>19.5</c:v>
                </c:pt>
                <c:pt idx="801">
                  <c:v>19.5</c:v>
                </c:pt>
                <c:pt idx="802">
                  <c:v>19.489999999999998</c:v>
                </c:pt>
                <c:pt idx="803">
                  <c:v>19.489999999999998</c:v>
                </c:pt>
                <c:pt idx="804">
                  <c:v>19.48</c:v>
                </c:pt>
                <c:pt idx="805">
                  <c:v>19.48</c:v>
                </c:pt>
                <c:pt idx="806">
                  <c:v>19.48</c:v>
                </c:pt>
                <c:pt idx="807">
                  <c:v>19.48</c:v>
                </c:pt>
                <c:pt idx="808">
                  <c:v>19.48</c:v>
                </c:pt>
                <c:pt idx="809">
                  <c:v>19.47</c:v>
                </c:pt>
                <c:pt idx="810">
                  <c:v>19.46</c:v>
                </c:pt>
                <c:pt idx="811">
                  <c:v>19.46</c:v>
                </c:pt>
                <c:pt idx="812">
                  <c:v>19.45</c:v>
                </c:pt>
                <c:pt idx="813">
                  <c:v>19.43</c:v>
                </c:pt>
                <c:pt idx="814">
                  <c:v>19.420000000000002</c:v>
                </c:pt>
                <c:pt idx="815">
                  <c:v>19.41</c:v>
                </c:pt>
                <c:pt idx="816">
                  <c:v>19.399999999999999</c:v>
                </c:pt>
                <c:pt idx="817">
                  <c:v>19.37</c:v>
                </c:pt>
                <c:pt idx="818">
                  <c:v>19.350000000000001</c:v>
                </c:pt>
                <c:pt idx="819">
                  <c:v>19.329999999999998</c:v>
                </c:pt>
                <c:pt idx="820">
                  <c:v>19.29</c:v>
                </c:pt>
                <c:pt idx="821">
                  <c:v>19.260000000000002</c:v>
                </c:pt>
                <c:pt idx="822">
                  <c:v>19.22</c:v>
                </c:pt>
                <c:pt idx="823">
                  <c:v>19.170000000000002</c:v>
                </c:pt>
                <c:pt idx="824">
                  <c:v>19.12</c:v>
                </c:pt>
                <c:pt idx="825">
                  <c:v>19.059999999999999</c:v>
                </c:pt>
                <c:pt idx="826">
                  <c:v>19</c:v>
                </c:pt>
                <c:pt idx="827">
                  <c:v>18.93</c:v>
                </c:pt>
                <c:pt idx="828">
                  <c:v>18.850000000000001</c:v>
                </c:pt>
                <c:pt idx="829">
                  <c:v>18.77</c:v>
                </c:pt>
                <c:pt idx="830">
                  <c:v>18.68</c:v>
                </c:pt>
                <c:pt idx="831">
                  <c:v>18.579999999999998</c:v>
                </c:pt>
                <c:pt idx="832">
                  <c:v>18.48</c:v>
                </c:pt>
                <c:pt idx="833">
                  <c:v>18.36</c:v>
                </c:pt>
                <c:pt idx="834">
                  <c:v>18.239999999999998</c:v>
                </c:pt>
                <c:pt idx="835">
                  <c:v>18.12</c:v>
                </c:pt>
                <c:pt idx="836">
                  <c:v>17.989999999999998</c:v>
                </c:pt>
                <c:pt idx="837">
                  <c:v>17.86</c:v>
                </c:pt>
                <c:pt idx="838">
                  <c:v>17.72</c:v>
                </c:pt>
                <c:pt idx="839">
                  <c:v>17.579999999999998</c:v>
                </c:pt>
                <c:pt idx="840">
                  <c:v>17.440000000000001</c:v>
                </c:pt>
                <c:pt idx="841">
                  <c:v>17.28</c:v>
                </c:pt>
                <c:pt idx="842">
                  <c:v>17.13</c:v>
                </c:pt>
                <c:pt idx="843">
                  <c:v>16.97</c:v>
                </c:pt>
                <c:pt idx="844">
                  <c:v>16.8</c:v>
                </c:pt>
                <c:pt idx="845">
                  <c:v>16.64</c:v>
                </c:pt>
                <c:pt idx="846">
                  <c:v>16.46</c:v>
                </c:pt>
                <c:pt idx="847">
                  <c:v>16.28</c:v>
                </c:pt>
                <c:pt idx="848">
                  <c:v>16.09</c:v>
                </c:pt>
                <c:pt idx="849">
                  <c:v>15.91</c:v>
                </c:pt>
                <c:pt idx="850">
                  <c:v>15.7</c:v>
                </c:pt>
                <c:pt idx="851">
                  <c:v>15.5</c:v>
                </c:pt>
                <c:pt idx="852">
                  <c:v>15.29</c:v>
                </c:pt>
                <c:pt idx="853">
                  <c:v>15.07</c:v>
                </c:pt>
                <c:pt idx="854">
                  <c:v>14.85</c:v>
                </c:pt>
                <c:pt idx="855">
                  <c:v>14.63</c:v>
                </c:pt>
                <c:pt idx="856">
                  <c:v>14.39</c:v>
                </c:pt>
                <c:pt idx="857">
                  <c:v>14.16</c:v>
                </c:pt>
                <c:pt idx="858">
                  <c:v>13.91</c:v>
                </c:pt>
                <c:pt idx="859">
                  <c:v>13.68</c:v>
                </c:pt>
                <c:pt idx="860">
                  <c:v>13.43</c:v>
                </c:pt>
                <c:pt idx="861">
                  <c:v>13.19</c:v>
                </c:pt>
                <c:pt idx="862">
                  <c:v>12.95</c:v>
                </c:pt>
                <c:pt idx="863">
                  <c:v>12.71</c:v>
                </c:pt>
                <c:pt idx="864">
                  <c:v>12.47</c:v>
                </c:pt>
                <c:pt idx="865">
                  <c:v>12.24</c:v>
                </c:pt>
                <c:pt idx="866">
                  <c:v>12.01</c:v>
                </c:pt>
                <c:pt idx="867">
                  <c:v>11.78</c:v>
                </c:pt>
                <c:pt idx="868">
                  <c:v>11.55</c:v>
                </c:pt>
                <c:pt idx="869">
                  <c:v>11.32</c:v>
                </c:pt>
                <c:pt idx="870">
                  <c:v>11.1</c:v>
                </c:pt>
                <c:pt idx="871">
                  <c:v>10.88</c:v>
                </c:pt>
                <c:pt idx="872">
                  <c:v>10.66</c:v>
                </c:pt>
                <c:pt idx="873">
                  <c:v>10.44</c:v>
                </c:pt>
                <c:pt idx="874">
                  <c:v>10.23</c:v>
                </c:pt>
                <c:pt idx="875">
                  <c:v>10.029999999999999</c:v>
                </c:pt>
                <c:pt idx="876">
                  <c:v>9.83</c:v>
                </c:pt>
                <c:pt idx="877">
                  <c:v>9.6300000000000008</c:v>
                </c:pt>
                <c:pt idx="878">
                  <c:v>9.44</c:v>
                </c:pt>
                <c:pt idx="879">
                  <c:v>9.26</c:v>
                </c:pt>
                <c:pt idx="880">
                  <c:v>9.09</c:v>
                </c:pt>
                <c:pt idx="881">
                  <c:v>8.92</c:v>
                </c:pt>
                <c:pt idx="882">
                  <c:v>8.75</c:v>
                </c:pt>
                <c:pt idx="883">
                  <c:v>8.6</c:v>
                </c:pt>
                <c:pt idx="884">
                  <c:v>8.4499999999999993</c:v>
                </c:pt>
                <c:pt idx="885">
                  <c:v>8.31</c:v>
                </c:pt>
                <c:pt idx="886">
                  <c:v>8.16</c:v>
                </c:pt>
                <c:pt idx="887">
                  <c:v>8.0299999999999994</c:v>
                </c:pt>
                <c:pt idx="888">
                  <c:v>7.91</c:v>
                </c:pt>
                <c:pt idx="889">
                  <c:v>7.79</c:v>
                </c:pt>
                <c:pt idx="890">
                  <c:v>7.68</c:v>
                </c:pt>
                <c:pt idx="891">
                  <c:v>7.57</c:v>
                </c:pt>
                <c:pt idx="892">
                  <c:v>7.45</c:v>
                </c:pt>
                <c:pt idx="893">
                  <c:v>7.36</c:v>
                </c:pt>
                <c:pt idx="894">
                  <c:v>7.26</c:v>
                </c:pt>
                <c:pt idx="895">
                  <c:v>7.17</c:v>
                </c:pt>
                <c:pt idx="896">
                  <c:v>7.09</c:v>
                </c:pt>
                <c:pt idx="897">
                  <c:v>7.01</c:v>
                </c:pt>
                <c:pt idx="898">
                  <c:v>6.93</c:v>
                </c:pt>
                <c:pt idx="899">
                  <c:v>6.85</c:v>
                </c:pt>
                <c:pt idx="900">
                  <c:v>6.78</c:v>
                </c:pt>
                <c:pt idx="901">
                  <c:v>6.71</c:v>
                </c:pt>
                <c:pt idx="902">
                  <c:v>6.64</c:v>
                </c:pt>
                <c:pt idx="903">
                  <c:v>6.58</c:v>
                </c:pt>
                <c:pt idx="904">
                  <c:v>6.53</c:v>
                </c:pt>
                <c:pt idx="905">
                  <c:v>6.47</c:v>
                </c:pt>
                <c:pt idx="906">
                  <c:v>6.42</c:v>
                </c:pt>
                <c:pt idx="907">
                  <c:v>6.37</c:v>
                </c:pt>
                <c:pt idx="908">
                  <c:v>6.32</c:v>
                </c:pt>
                <c:pt idx="909">
                  <c:v>6.27</c:v>
                </c:pt>
                <c:pt idx="910">
                  <c:v>6.23</c:v>
                </c:pt>
                <c:pt idx="911">
                  <c:v>6.19</c:v>
                </c:pt>
                <c:pt idx="912">
                  <c:v>6.14</c:v>
                </c:pt>
                <c:pt idx="913">
                  <c:v>6.11</c:v>
                </c:pt>
                <c:pt idx="914">
                  <c:v>6.07</c:v>
                </c:pt>
                <c:pt idx="915">
                  <c:v>6.04</c:v>
                </c:pt>
                <c:pt idx="916">
                  <c:v>5.99</c:v>
                </c:pt>
                <c:pt idx="917">
                  <c:v>5.96</c:v>
                </c:pt>
                <c:pt idx="918">
                  <c:v>5.93</c:v>
                </c:pt>
                <c:pt idx="919">
                  <c:v>5.9</c:v>
                </c:pt>
              </c:numCache>
            </c:numRef>
          </c:yVal>
          <c:smooth val="0"/>
        </c:ser>
        <c:ser>
          <c:idx val="2"/>
          <c:order val="2"/>
          <c:tx>
            <c:v>YODA</c:v>
          </c:tx>
          <c:spPr>
            <a:ln w="28575">
              <a:noFill/>
            </a:ln>
          </c:spPr>
          <c:marker>
            <c:symbol val="dash"/>
            <c:size val="2"/>
          </c:marker>
          <c:xVal>
            <c:numRef>
              <c:f>'010819'!$L$42:$L$896</c:f>
              <c:numCache>
                <c:formatCode>General</c:formatCode>
                <c:ptCount val="85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numCache>
            </c:numRef>
          </c:xVal>
          <c:yVal>
            <c:numRef>
              <c:f>'010819'!$K$42:$K$896</c:f>
              <c:numCache>
                <c:formatCode>General</c:formatCode>
                <c:ptCount val="855"/>
                <c:pt idx="0">
                  <c:v>11.99</c:v>
                </c:pt>
                <c:pt idx="1">
                  <c:v>12.23</c:v>
                </c:pt>
                <c:pt idx="2">
                  <c:v>12.47</c:v>
                </c:pt>
                <c:pt idx="3">
                  <c:v>12.71</c:v>
                </c:pt>
                <c:pt idx="4">
                  <c:v>12.95</c:v>
                </c:pt>
                <c:pt idx="5">
                  <c:v>13.19</c:v>
                </c:pt>
                <c:pt idx="6">
                  <c:v>13.44</c:v>
                </c:pt>
                <c:pt idx="7">
                  <c:v>13.67</c:v>
                </c:pt>
                <c:pt idx="8">
                  <c:v>13.91</c:v>
                </c:pt>
                <c:pt idx="9">
                  <c:v>14.14</c:v>
                </c:pt>
                <c:pt idx="10">
                  <c:v>14.37</c:v>
                </c:pt>
                <c:pt idx="11">
                  <c:v>14.6</c:v>
                </c:pt>
                <c:pt idx="12">
                  <c:v>14.82</c:v>
                </c:pt>
                <c:pt idx="13">
                  <c:v>15.03</c:v>
                </c:pt>
                <c:pt idx="14">
                  <c:v>15.24</c:v>
                </c:pt>
                <c:pt idx="15">
                  <c:v>15.44</c:v>
                </c:pt>
                <c:pt idx="16">
                  <c:v>15.64</c:v>
                </c:pt>
                <c:pt idx="17">
                  <c:v>15.83</c:v>
                </c:pt>
                <c:pt idx="18">
                  <c:v>16.02</c:v>
                </c:pt>
                <c:pt idx="19">
                  <c:v>16.2</c:v>
                </c:pt>
                <c:pt idx="20">
                  <c:v>16.38</c:v>
                </c:pt>
                <c:pt idx="21">
                  <c:v>16.559999999999999</c:v>
                </c:pt>
                <c:pt idx="22">
                  <c:v>16.73</c:v>
                </c:pt>
                <c:pt idx="23">
                  <c:v>16.899999999999999</c:v>
                </c:pt>
                <c:pt idx="24">
                  <c:v>17.059999999999999</c:v>
                </c:pt>
                <c:pt idx="25">
                  <c:v>17.23</c:v>
                </c:pt>
                <c:pt idx="26">
                  <c:v>17.399999999999999</c:v>
                </c:pt>
                <c:pt idx="27">
                  <c:v>17.559999999999999</c:v>
                </c:pt>
                <c:pt idx="28">
                  <c:v>17.72</c:v>
                </c:pt>
                <c:pt idx="29">
                  <c:v>17.87</c:v>
                </c:pt>
                <c:pt idx="30">
                  <c:v>18.03</c:v>
                </c:pt>
                <c:pt idx="31">
                  <c:v>18.18</c:v>
                </c:pt>
                <c:pt idx="32">
                  <c:v>18.32</c:v>
                </c:pt>
                <c:pt idx="33">
                  <c:v>18.47</c:v>
                </c:pt>
                <c:pt idx="34">
                  <c:v>18.600000000000001</c:v>
                </c:pt>
                <c:pt idx="35">
                  <c:v>18.739999999999998</c:v>
                </c:pt>
                <c:pt idx="36">
                  <c:v>18.87</c:v>
                </c:pt>
                <c:pt idx="37">
                  <c:v>18.989999999999998</c:v>
                </c:pt>
                <c:pt idx="38">
                  <c:v>19.11</c:v>
                </c:pt>
                <c:pt idx="39">
                  <c:v>19.22</c:v>
                </c:pt>
                <c:pt idx="40">
                  <c:v>19.32</c:v>
                </c:pt>
                <c:pt idx="41">
                  <c:v>19.41</c:v>
                </c:pt>
                <c:pt idx="42">
                  <c:v>19.5</c:v>
                </c:pt>
                <c:pt idx="43">
                  <c:v>19.579999999999998</c:v>
                </c:pt>
                <c:pt idx="44">
                  <c:v>19.66</c:v>
                </c:pt>
                <c:pt idx="45">
                  <c:v>19.73</c:v>
                </c:pt>
                <c:pt idx="46">
                  <c:v>19.79</c:v>
                </c:pt>
                <c:pt idx="47">
                  <c:v>19.84</c:v>
                </c:pt>
                <c:pt idx="48">
                  <c:v>19.89</c:v>
                </c:pt>
                <c:pt idx="49">
                  <c:v>19.93</c:v>
                </c:pt>
                <c:pt idx="50">
                  <c:v>19.98</c:v>
                </c:pt>
                <c:pt idx="51">
                  <c:v>20.010000000000002</c:v>
                </c:pt>
                <c:pt idx="52">
                  <c:v>20.03</c:v>
                </c:pt>
                <c:pt idx="53">
                  <c:v>20.059999999999999</c:v>
                </c:pt>
                <c:pt idx="54">
                  <c:v>20.07</c:v>
                </c:pt>
                <c:pt idx="55">
                  <c:v>20.100000000000001</c:v>
                </c:pt>
                <c:pt idx="56">
                  <c:v>20.11</c:v>
                </c:pt>
                <c:pt idx="57">
                  <c:v>20.13</c:v>
                </c:pt>
                <c:pt idx="58">
                  <c:v>20.14</c:v>
                </c:pt>
                <c:pt idx="59">
                  <c:v>20.14</c:v>
                </c:pt>
                <c:pt idx="60">
                  <c:v>20.16</c:v>
                </c:pt>
                <c:pt idx="61">
                  <c:v>20.16</c:v>
                </c:pt>
                <c:pt idx="62">
                  <c:v>20.170000000000002</c:v>
                </c:pt>
                <c:pt idx="63">
                  <c:v>20.170000000000002</c:v>
                </c:pt>
                <c:pt idx="64">
                  <c:v>20.18</c:v>
                </c:pt>
                <c:pt idx="65">
                  <c:v>20.18</c:v>
                </c:pt>
                <c:pt idx="66">
                  <c:v>20.170000000000002</c:v>
                </c:pt>
                <c:pt idx="67">
                  <c:v>20.18</c:v>
                </c:pt>
                <c:pt idx="68">
                  <c:v>20.18</c:v>
                </c:pt>
                <c:pt idx="69">
                  <c:v>20.190000000000001</c:v>
                </c:pt>
                <c:pt idx="70">
                  <c:v>20.18</c:v>
                </c:pt>
                <c:pt idx="71">
                  <c:v>20.190000000000001</c:v>
                </c:pt>
                <c:pt idx="72">
                  <c:v>20.190000000000001</c:v>
                </c:pt>
                <c:pt idx="73">
                  <c:v>20.190000000000001</c:v>
                </c:pt>
                <c:pt idx="74">
                  <c:v>20.2</c:v>
                </c:pt>
                <c:pt idx="75">
                  <c:v>20.2</c:v>
                </c:pt>
                <c:pt idx="76">
                  <c:v>20.2</c:v>
                </c:pt>
                <c:pt idx="77">
                  <c:v>20.2</c:v>
                </c:pt>
                <c:pt idx="78">
                  <c:v>20.2</c:v>
                </c:pt>
                <c:pt idx="79">
                  <c:v>20.2</c:v>
                </c:pt>
                <c:pt idx="80">
                  <c:v>20.2</c:v>
                </c:pt>
                <c:pt idx="81">
                  <c:v>20.2</c:v>
                </c:pt>
                <c:pt idx="82">
                  <c:v>20.2</c:v>
                </c:pt>
                <c:pt idx="83">
                  <c:v>20.2</c:v>
                </c:pt>
                <c:pt idx="84">
                  <c:v>20.2</c:v>
                </c:pt>
                <c:pt idx="85">
                  <c:v>20.2</c:v>
                </c:pt>
                <c:pt idx="86">
                  <c:v>20.2</c:v>
                </c:pt>
                <c:pt idx="87">
                  <c:v>20.2</c:v>
                </c:pt>
                <c:pt idx="88">
                  <c:v>20.21</c:v>
                </c:pt>
                <c:pt idx="89">
                  <c:v>20.2</c:v>
                </c:pt>
                <c:pt idx="90">
                  <c:v>20.21</c:v>
                </c:pt>
                <c:pt idx="91">
                  <c:v>20.21</c:v>
                </c:pt>
                <c:pt idx="92">
                  <c:v>20.21</c:v>
                </c:pt>
                <c:pt idx="93">
                  <c:v>20.2</c:v>
                </c:pt>
                <c:pt idx="94">
                  <c:v>20.21</c:v>
                </c:pt>
                <c:pt idx="95">
                  <c:v>20.2</c:v>
                </c:pt>
                <c:pt idx="96">
                  <c:v>20.2</c:v>
                </c:pt>
                <c:pt idx="97">
                  <c:v>20.21</c:v>
                </c:pt>
                <c:pt idx="98">
                  <c:v>20.21</c:v>
                </c:pt>
                <c:pt idx="99">
                  <c:v>20.2</c:v>
                </c:pt>
                <c:pt idx="100">
                  <c:v>20.2</c:v>
                </c:pt>
                <c:pt idx="101">
                  <c:v>20.21</c:v>
                </c:pt>
                <c:pt idx="102">
                  <c:v>20.2</c:v>
                </c:pt>
                <c:pt idx="103">
                  <c:v>20.21</c:v>
                </c:pt>
                <c:pt idx="104">
                  <c:v>20.21</c:v>
                </c:pt>
                <c:pt idx="105">
                  <c:v>20.22</c:v>
                </c:pt>
                <c:pt idx="106">
                  <c:v>20.21</c:v>
                </c:pt>
                <c:pt idx="107">
                  <c:v>20.21</c:v>
                </c:pt>
                <c:pt idx="108">
                  <c:v>20.22</c:v>
                </c:pt>
                <c:pt idx="109">
                  <c:v>20.22</c:v>
                </c:pt>
                <c:pt idx="110">
                  <c:v>20.22</c:v>
                </c:pt>
                <c:pt idx="111">
                  <c:v>20.21</c:v>
                </c:pt>
                <c:pt idx="112">
                  <c:v>20.21</c:v>
                </c:pt>
                <c:pt idx="113">
                  <c:v>20.21</c:v>
                </c:pt>
                <c:pt idx="114">
                  <c:v>20.2</c:v>
                </c:pt>
                <c:pt idx="115">
                  <c:v>20.21</c:v>
                </c:pt>
                <c:pt idx="116">
                  <c:v>20.22</c:v>
                </c:pt>
                <c:pt idx="117">
                  <c:v>20.22</c:v>
                </c:pt>
                <c:pt idx="118">
                  <c:v>20.21</c:v>
                </c:pt>
                <c:pt idx="119">
                  <c:v>20.2</c:v>
                </c:pt>
                <c:pt idx="120">
                  <c:v>20.2</c:v>
                </c:pt>
                <c:pt idx="121">
                  <c:v>20.22</c:v>
                </c:pt>
                <c:pt idx="122">
                  <c:v>20.22</c:v>
                </c:pt>
                <c:pt idx="123">
                  <c:v>20.22</c:v>
                </c:pt>
                <c:pt idx="124">
                  <c:v>20.23</c:v>
                </c:pt>
                <c:pt idx="125">
                  <c:v>20.21</c:v>
                </c:pt>
                <c:pt idx="126">
                  <c:v>20.21</c:v>
                </c:pt>
                <c:pt idx="127">
                  <c:v>20.22</c:v>
                </c:pt>
                <c:pt idx="128">
                  <c:v>20.22</c:v>
                </c:pt>
                <c:pt idx="129">
                  <c:v>20.22</c:v>
                </c:pt>
                <c:pt idx="130">
                  <c:v>20.22</c:v>
                </c:pt>
                <c:pt idx="131">
                  <c:v>20.22</c:v>
                </c:pt>
                <c:pt idx="132">
                  <c:v>20.22</c:v>
                </c:pt>
                <c:pt idx="133">
                  <c:v>20.21</c:v>
                </c:pt>
                <c:pt idx="134">
                  <c:v>20.21</c:v>
                </c:pt>
                <c:pt idx="135">
                  <c:v>20.21</c:v>
                </c:pt>
                <c:pt idx="136">
                  <c:v>20.21</c:v>
                </c:pt>
                <c:pt idx="137">
                  <c:v>20.21</c:v>
                </c:pt>
                <c:pt idx="138">
                  <c:v>20.21</c:v>
                </c:pt>
                <c:pt idx="139">
                  <c:v>20.22</c:v>
                </c:pt>
                <c:pt idx="140">
                  <c:v>20.22</c:v>
                </c:pt>
                <c:pt idx="141">
                  <c:v>20.21</c:v>
                </c:pt>
                <c:pt idx="142">
                  <c:v>20.22</c:v>
                </c:pt>
                <c:pt idx="143">
                  <c:v>20.21</c:v>
                </c:pt>
                <c:pt idx="144">
                  <c:v>20.21</c:v>
                </c:pt>
                <c:pt idx="145">
                  <c:v>20.2</c:v>
                </c:pt>
                <c:pt idx="146">
                  <c:v>20.21</c:v>
                </c:pt>
                <c:pt idx="147">
                  <c:v>20.21</c:v>
                </c:pt>
                <c:pt idx="148">
                  <c:v>20.21</c:v>
                </c:pt>
                <c:pt idx="149">
                  <c:v>20.21</c:v>
                </c:pt>
                <c:pt idx="150">
                  <c:v>20.21</c:v>
                </c:pt>
                <c:pt idx="151">
                  <c:v>20.21</c:v>
                </c:pt>
                <c:pt idx="152">
                  <c:v>20.21</c:v>
                </c:pt>
                <c:pt idx="153">
                  <c:v>20.22</c:v>
                </c:pt>
                <c:pt idx="154">
                  <c:v>20.21</c:v>
                </c:pt>
                <c:pt idx="155">
                  <c:v>20.21</c:v>
                </c:pt>
                <c:pt idx="156">
                  <c:v>20.21</c:v>
                </c:pt>
                <c:pt idx="157">
                  <c:v>20.2</c:v>
                </c:pt>
                <c:pt idx="158">
                  <c:v>20.21</c:v>
                </c:pt>
                <c:pt idx="159">
                  <c:v>20.21</c:v>
                </c:pt>
                <c:pt idx="160">
                  <c:v>20.21</c:v>
                </c:pt>
                <c:pt idx="161">
                  <c:v>20.2</c:v>
                </c:pt>
                <c:pt idx="162">
                  <c:v>20.2</c:v>
                </c:pt>
                <c:pt idx="163">
                  <c:v>20.2</c:v>
                </c:pt>
                <c:pt idx="164">
                  <c:v>20.2</c:v>
                </c:pt>
                <c:pt idx="165">
                  <c:v>20.2</c:v>
                </c:pt>
                <c:pt idx="166">
                  <c:v>20.2</c:v>
                </c:pt>
                <c:pt idx="167">
                  <c:v>20.2</c:v>
                </c:pt>
                <c:pt idx="168">
                  <c:v>20.2</c:v>
                </c:pt>
                <c:pt idx="169">
                  <c:v>20.2</c:v>
                </c:pt>
                <c:pt idx="170">
                  <c:v>20.2</c:v>
                </c:pt>
                <c:pt idx="171">
                  <c:v>20.2</c:v>
                </c:pt>
                <c:pt idx="172">
                  <c:v>20.2</c:v>
                </c:pt>
                <c:pt idx="173">
                  <c:v>20.2</c:v>
                </c:pt>
                <c:pt idx="174">
                  <c:v>20.190000000000001</c:v>
                </c:pt>
                <c:pt idx="175">
                  <c:v>20.2</c:v>
                </c:pt>
                <c:pt idx="176">
                  <c:v>20.2</c:v>
                </c:pt>
                <c:pt idx="177">
                  <c:v>20.2</c:v>
                </c:pt>
                <c:pt idx="178">
                  <c:v>20.2</c:v>
                </c:pt>
                <c:pt idx="179">
                  <c:v>20.2</c:v>
                </c:pt>
                <c:pt idx="180">
                  <c:v>20.2</c:v>
                </c:pt>
                <c:pt idx="181">
                  <c:v>20.2</c:v>
                </c:pt>
                <c:pt idx="182">
                  <c:v>20.2</c:v>
                </c:pt>
                <c:pt idx="183">
                  <c:v>20.2</c:v>
                </c:pt>
                <c:pt idx="184">
                  <c:v>20.2</c:v>
                </c:pt>
                <c:pt idx="185">
                  <c:v>20.2</c:v>
                </c:pt>
                <c:pt idx="186">
                  <c:v>20.2</c:v>
                </c:pt>
                <c:pt idx="187">
                  <c:v>20.2</c:v>
                </c:pt>
                <c:pt idx="188">
                  <c:v>20.2</c:v>
                </c:pt>
                <c:pt idx="189">
                  <c:v>20.2</c:v>
                </c:pt>
                <c:pt idx="190">
                  <c:v>20.190000000000001</c:v>
                </c:pt>
                <c:pt idx="191">
                  <c:v>20.2</c:v>
                </c:pt>
                <c:pt idx="192">
                  <c:v>20.2</c:v>
                </c:pt>
                <c:pt idx="193">
                  <c:v>20.2</c:v>
                </c:pt>
                <c:pt idx="194">
                  <c:v>20.2</c:v>
                </c:pt>
                <c:pt idx="195">
                  <c:v>20.190000000000001</c:v>
                </c:pt>
                <c:pt idx="196">
                  <c:v>20.2</c:v>
                </c:pt>
                <c:pt idx="197">
                  <c:v>20.2</c:v>
                </c:pt>
                <c:pt idx="198">
                  <c:v>20.2</c:v>
                </c:pt>
                <c:pt idx="199">
                  <c:v>20.190000000000001</c:v>
                </c:pt>
                <c:pt idx="200">
                  <c:v>20.2</c:v>
                </c:pt>
                <c:pt idx="201">
                  <c:v>20.2</c:v>
                </c:pt>
                <c:pt idx="202">
                  <c:v>20.2</c:v>
                </c:pt>
                <c:pt idx="203">
                  <c:v>20.190000000000001</c:v>
                </c:pt>
                <c:pt idx="204">
                  <c:v>20.190000000000001</c:v>
                </c:pt>
                <c:pt idx="205">
                  <c:v>20.190000000000001</c:v>
                </c:pt>
                <c:pt idx="206">
                  <c:v>20.2</c:v>
                </c:pt>
                <c:pt idx="207">
                  <c:v>20.190000000000001</c:v>
                </c:pt>
                <c:pt idx="208">
                  <c:v>20.190000000000001</c:v>
                </c:pt>
                <c:pt idx="209">
                  <c:v>20.190000000000001</c:v>
                </c:pt>
                <c:pt idx="210">
                  <c:v>20.18</c:v>
                </c:pt>
                <c:pt idx="211">
                  <c:v>20.190000000000001</c:v>
                </c:pt>
                <c:pt idx="212">
                  <c:v>20.2</c:v>
                </c:pt>
                <c:pt idx="213">
                  <c:v>20.2</c:v>
                </c:pt>
                <c:pt idx="214">
                  <c:v>20.2</c:v>
                </c:pt>
                <c:pt idx="215">
                  <c:v>20.2</c:v>
                </c:pt>
                <c:pt idx="216">
                  <c:v>20.2</c:v>
                </c:pt>
                <c:pt idx="217">
                  <c:v>20.2</c:v>
                </c:pt>
                <c:pt idx="218">
                  <c:v>20.2</c:v>
                </c:pt>
                <c:pt idx="219">
                  <c:v>20.2</c:v>
                </c:pt>
                <c:pt idx="220">
                  <c:v>20.2</c:v>
                </c:pt>
                <c:pt idx="221">
                  <c:v>20.2</c:v>
                </c:pt>
                <c:pt idx="222">
                  <c:v>20.2</c:v>
                </c:pt>
                <c:pt idx="223">
                  <c:v>20.2</c:v>
                </c:pt>
                <c:pt idx="224">
                  <c:v>20.2</c:v>
                </c:pt>
                <c:pt idx="225">
                  <c:v>20.2</c:v>
                </c:pt>
                <c:pt idx="226">
                  <c:v>20.2</c:v>
                </c:pt>
                <c:pt idx="227">
                  <c:v>20.2</c:v>
                </c:pt>
                <c:pt idx="228">
                  <c:v>20.2</c:v>
                </c:pt>
                <c:pt idx="229">
                  <c:v>20.2</c:v>
                </c:pt>
                <c:pt idx="230">
                  <c:v>20.2</c:v>
                </c:pt>
                <c:pt idx="231">
                  <c:v>20.2</c:v>
                </c:pt>
                <c:pt idx="232">
                  <c:v>20.2</c:v>
                </c:pt>
                <c:pt idx="233">
                  <c:v>20.2</c:v>
                </c:pt>
                <c:pt idx="234">
                  <c:v>20.2</c:v>
                </c:pt>
                <c:pt idx="235">
                  <c:v>20.2</c:v>
                </c:pt>
                <c:pt idx="236">
                  <c:v>20.21</c:v>
                </c:pt>
                <c:pt idx="237">
                  <c:v>20.2</c:v>
                </c:pt>
                <c:pt idx="238">
                  <c:v>20.2</c:v>
                </c:pt>
                <c:pt idx="239">
                  <c:v>20.2</c:v>
                </c:pt>
                <c:pt idx="240">
                  <c:v>20.2</c:v>
                </c:pt>
                <c:pt idx="241">
                  <c:v>20.2</c:v>
                </c:pt>
                <c:pt idx="242">
                  <c:v>20.2</c:v>
                </c:pt>
                <c:pt idx="243">
                  <c:v>20.2</c:v>
                </c:pt>
                <c:pt idx="244">
                  <c:v>20.2</c:v>
                </c:pt>
                <c:pt idx="245">
                  <c:v>20.2</c:v>
                </c:pt>
                <c:pt idx="246">
                  <c:v>20.2</c:v>
                </c:pt>
                <c:pt idx="247">
                  <c:v>20.2</c:v>
                </c:pt>
                <c:pt idx="248">
                  <c:v>20.2</c:v>
                </c:pt>
                <c:pt idx="249">
                  <c:v>20.2</c:v>
                </c:pt>
                <c:pt idx="250">
                  <c:v>20.2</c:v>
                </c:pt>
                <c:pt idx="251">
                  <c:v>20.2</c:v>
                </c:pt>
                <c:pt idx="252">
                  <c:v>20.2</c:v>
                </c:pt>
                <c:pt idx="253">
                  <c:v>20.2</c:v>
                </c:pt>
                <c:pt idx="254">
                  <c:v>20.2</c:v>
                </c:pt>
                <c:pt idx="255">
                  <c:v>20.2</c:v>
                </c:pt>
                <c:pt idx="256">
                  <c:v>20.23</c:v>
                </c:pt>
                <c:pt idx="257">
                  <c:v>20.22</c:v>
                </c:pt>
                <c:pt idx="258">
                  <c:v>20.23</c:v>
                </c:pt>
                <c:pt idx="259">
                  <c:v>20.23</c:v>
                </c:pt>
                <c:pt idx="260">
                  <c:v>20.23</c:v>
                </c:pt>
                <c:pt idx="261">
                  <c:v>20.23</c:v>
                </c:pt>
                <c:pt idx="262">
                  <c:v>20.23</c:v>
                </c:pt>
                <c:pt idx="263">
                  <c:v>20.239999999999998</c:v>
                </c:pt>
                <c:pt idx="264">
                  <c:v>20.239999999999998</c:v>
                </c:pt>
                <c:pt idx="265">
                  <c:v>20.239999999999998</c:v>
                </c:pt>
                <c:pt idx="266">
                  <c:v>20.239999999999998</c:v>
                </c:pt>
                <c:pt idx="267">
                  <c:v>20.239999999999998</c:v>
                </c:pt>
                <c:pt idx="268">
                  <c:v>20.23</c:v>
                </c:pt>
                <c:pt idx="269">
                  <c:v>20.23</c:v>
                </c:pt>
                <c:pt idx="270">
                  <c:v>20.25</c:v>
                </c:pt>
                <c:pt idx="271">
                  <c:v>20.25</c:v>
                </c:pt>
                <c:pt idx="272">
                  <c:v>20.25</c:v>
                </c:pt>
                <c:pt idx="273">
                  <c:v>20.25</c:v>
                </c:pt>
                <c:pt idx="274">
                  <c:v>20.239999999999998</c:v>
                </c:pt>
                <c:pt idx="275">
                  <c:v>20.239999999999998</c:v>
                </c:pt>
                <c:pt idx="276">
                  <c:v>20.25</c:v>
                </c:pt>
                <c:pt idx="277">
                  <c:v>20.25</c:v>
                </c:pt>
                <c:pt idx="278">
                  <c:v>20.239999999999998</c:v>
                </c:pt>
                <c:pt idx="279">
                  <c:v>20.239999999999998</c:v>
                </c:pt>
                <c:pt idx="280">
                  <c:v>20.239999999999998</c:v>
                </c:pt>
                <c:pt idx="281">
                  <c:v>20.239999999999998</c:v>
                </c:pt>
                <c:pt idx="282">
                  <c:v>20.25</c:v>
                </c:pt>
                <c:pt idx="283">
                  <c:v>20.239999999999998</c:v>
                </c:pt>
                <c:pt idx="284">
                  <c:v>20.239999999999998</c:v>
                </c:pt>
                <c:pt idx="285">
                  <c:v>20.239999999999998</c:v>
                </c:pt>
                <c:pt idx="286">
                  <c:v>20.25</c:v>
                </c:pt>
                <c:pt idx="287">
                  <c:v>20.25</c:v>
                </c:pt>
                <c:pt idx="288">
                  <c:v>20.239999999999998</c:v>
                </c:pt>
                <c:pt idx="289">
                  <c:v>20.239999999999998</c:v>
                </c:pt>
                <c:pt idx="290">
                  <c:v>20.239999999999998</c:v>
                </c:pt>
                <c:pt idx="291">
                  <c:v>20.23</c:v>
                </c:pt>
                <c:pt idx="292">
                  <c:v>20.239999999999998</c:v>
                </c:pt>
                <c:pt idx="293">
                  <c:v>20.239999999999998</c:v>
                </c:pt>
                <c:pt idx="294">
                  <c:v>20.239999999999998</c:v>
                </c:pt>
                <c:pt idx="295">
                  <c:v>20.239999999999998</c:v>
                </c:pt>
                <c:pt idx="296">
                  <c:v>20.239999999999998</c:v>
                </c:pt>
                <c:pt idx="297">
                  <c:v>20.239999999999998</c:v>
                </c:pt>
                <c:pt idx="298">
                  <c:v>20.239999999999998</c:v>
                </c:pt>
                <c:pt idx="299">
                  <c:v>20.239999999999998</c:v>
                </c:pt>
                <c:pt idx="300">
                  <c:v>20.239999999999998</c:v>
                </c:pt>
                <c:pt idx="301">
                  <c:v>20.239999999999998</c:v>
                </c:pt>
                <c:pt idx="302">
                  <c:v>20.25</c:v>
                </c:pt>
                <c:pt idx="303">
                  <c:v>20.239999999999998</c:v>
                </c:pt>
                <c:pt idx="304">
                  <c:v>20.25</c:v>
                </c:pt>
                <c:pt idx="305">
                  <c:v>20.25</c:v>
                </c:pt>
                <c:pt idx="306">
                  <c:v>20.25</c:v>
                </c:pt>
                <c:pt idx="307">
                  <c:v>20.25</c:v>
                </c:pt>
                <c:pt idx="308">
                  <c:v>20.25</c:v>
                </c:pt>
                <c:pt idx="309">
                  <c:v>20.25</c:v>
                </c:pt>
                <c:pt idx="310">
                  <c:v>20.25</c:v>
                </c:pt>
                <c:pt idx="311">
                  <c:v>20.25</c:v>
                </c:pt>
                <c:pt idx="312">
                  <c:v>20.239999999999998</c:v>
                </c:pt>
                <c:pt idx="313">
                  <c:v>20.25</c:v>
                </c:pt>
                <c:pt idx="314">
                  <c:v>20.25</c:v>
                </c:pt>
                <c:pt idx="315">
                  <c:v>20.25</c:v>
                </c:pt>
                <c:pt idx="316">
                  <c:v>20.25</c:v>
                </c:pt>
                <c:pt idx="317">
                  <c:v>20.239999999999998</c:v>
                </c:pt>
                <c:pt idx="318">
                  <c:v>20.239999999999998</c:v>
                </c:pt>
                <c:pt idx="319">
                  <c:v>20.239999999999998</c:v>
                </c:pt>
                <c:pt idx="320">
                  <c:v>20.239999999999998</c:v>
                </c:pt>
                <c:pt idx="321">
                  <c:v>20.239999999999998</c:v>
                </c:pt>
                <c:pt idx="322">
                  <c:v>20.25</c:v>
                </c:pt>
                <c:pt idx="323">
                  <c:v>20.239999999999998</c:v>
                </c:pt>
                <c:pt idx="324">
                  <c:v>20.239999999999998</c:v>
                </c:pt>
                <c:pt idx="325">
                  <c:v>20.239999999999998</c:v>
                </c:pt>
                <c:pt idx="326">
                  <c:v>20.239999999999998</c:v>
                </c:pt>
                <c:pt idx="327">
                  <c:v>20.239999999999998</c:v>
                </c:pt>
                <c:pt idx="328">
                  <c:v>20.25</c:v>
                </c:pt>
                <c:pt idx="329">
                  <c:v>20.239999999999998</c:v>
                </c:pt>
                <c:pt idx="330">
                  <c:v>20.25</c:v>
                </c:pt>
                <c:pt idx="331">
                  <c:v>20.239999999999998</c:v>
                </c:pt>
                <c:pt idx="332">
                  <c:v>20.25</c:v>
                </c:pt>
                <c:pt idx="333">
                  <c:v>20.25</c:v>
                </c:pt>
                <c:pt idx="334">
                  <c:v>20.25</c:v>
                </c:pt>
                <c:pt idx="335">
                  <c:v>20.260000000000002</c:v>
                </c:pt>
                <c:pt idx="336">
                  <c:v>20.260000000000002</c:v>
                </c:pt>
                <c:pt idx="337">
                  <c:v>20.25</c:v>
                </c:pt>
                <c:pt idx="338">
                  <c:v>20.260000000000002</c:v>
                </c:pt>
                <c:pt idx="339">
                  <c:v>20.25</c:v>
                </c:pt>
                <c:pt idx="340">
                  <c:v>20.25</c:v>
                </c:pt>
                <c:pt idx="341">
                  <c:v>20.25</c:v>
                </c:pt>
                <c:pt idx="342">
                  <c:v>20.25</c:v>
                </c:pt>
                <c:pt idx="343">
                  <c:v>20.25</c:v>
                </c:pt>
                <c:pt idx="344">
                  <c:v>20.25</c:v>
                </c:pt>
                <c:pt idx="345">
                  <c:v>20.260000000000002</c:v>
                </c:pt>
                <c:pt idx="346">
                  <c:v>20.260000000000002</c:v>
                </c:pt>
                <c:pt idx="347">
                  <c:v>20.25</c:v>
                </c:pt>
                <c:pt idx="348">
                  <c:v>20.25</c:v>
                </c:pt>
                <c:pt idx="349">
                  <c:v>20.260000000000002</c:v>
                </c:pt>
                <c:pt idx="350">
                  <c:v>20.25</c:v>
                </c:pt>
                <c:pt idx="351">
                  <c:v>20.25</c:v>
                </c:pt>
                <c:pt idx="352">
                  <c:v>20.25</c:v>
                </c:pt>
                <c:pt idx="353">
                  <c:v>20.25</c:v>
                </c:pt>
                <c:pt idx="354">
                  <c:v>20.25</c:v>
                </c:pt>
                <c:pt idx="355">
                  <c:v>20.25</c:v>
                </c:pt>
                <c:pt idx="356">
                  <c:v>20.25</c:v>
                </c:pt>
                <c:pt idx="357">
                  <c:v>20.25</c:v>
                </c:pt>
                <c:pt idx="358">
                  <c:v>20.25</c:v>
                </c:pt>
                <c:pt idx="359">
                  <c:v>20.260000000000002</c:v>
                </c:pt>
                <c:pt idx="360">
                  <c:v>20.25</c:v>
                </c:pt>
                <c:pt idx="361">
                  <c:v>20.25</c:v>
                </c:pt>
                <c:pt idx="362">
                  <c:v>20.260000000000002</c:v>
                </c:pt>
                <c:pt idx="363">
                  <c:v>20.25</c:v>
                </c:pt>
                <c:pt idx="364">
                  <c:v>20.260000000000002</c:v>
                </c:pt>
                <c:pt idx="365">
                  <c:v>20.260000000000002</c:v>
                </c:pt>
                <c:pt idx="366">
                  <c:v>20.25</c:v>
                </c:pt>
                <c:pt idx="367">
                  <c:v>20.260000000000002</c:v>
                </c:pt>
                <c:pt idx="368">
                  <c:v>20.260000000000002</c:v>
                </c:pt>
                <c:pt idx="369">
                  <c:v>20.260000000000002</c:v>
                </c:pt>
                <c:pt idx="370">
                  <c:v>20.260000000000002</c:v>
                </c:pt>
                <c:pt idx="371">
                  <c:v>20.27</c:v>
                </c:pt>
                <c:pt idx="372">
                  <c:v>20.260000000000002</c:v>
                </c:pt>
                <c:pt idx="373">
                  <c:v>20.260000000000002</c:v>
                </c:pt>
                <c:pt idx="374">
                  <c:v>20.27</c:v>
                </c:pt>
                <c:pt idx="375">
                  <c:v>20.260000000000002</c:v>
                </c:pt>
                <c:pt idx="376">
                  <c:v>20.27</c:v>
                </c:pt>
                <c:pt idx="377">
                  <c:v>20.27</c:v>
                </c:pt>
                <c:pt idx="378">
                  <c:v>20.27</c:v>
                </c:pt>
                <c:pt idx="379">
                  <c:v>20.27</c:v>
                </c:pt>
                <c:pt idx="380">
                  <c:v>20.27</c:v>
                </c:pt>
                <c:pt idx="381">
                  <c:v>20.27</c:v>
                </c:pt>
                <c:pt idx="382">
                  <c:v>20.27</c:v>
                </c:pt>
                <c:pt idx="383">
                  <c:v>20.27</c:v>
                </c:pt>
                <c:pt idx="384">
                  <c:v>20.27</c:v>
                </c:pt>
                <c:pt idx="385">
                  <c:v>20.27</c:v>
                </c:pt>
                <c:pt idx="386">
                  <c:v>20.27</c:v>
                </c:pt>
                <c:pt idx="387">
                  <c:v>20.28</c:v>
                </c:pt>
                <c:pt idx="388">
                  <c:v>20.28</c:v>
                </c:pt>
                <c:pt idx="389">
                  <c:v>20.28</c:v>
                </c:pt>
                <c:pt idx="390">
                  <c:v>20.28</c:v>
                </c:pt>
                <c:pt idx="391">
                  <c:v>20.29</c:v>
                </c:pt>
                <c:pt idx="392">
                  <c:v>20.29</c:v>
                </c:pt>
                <c:pt idx="393">
                  <c:v>20.29</c:v>
                </c:pt>
                <c:pt idx="394">
                  <c:v>20.3</c:v>
                </c:pt>
                <c:pt idx="395">
                  <c:v>20.29</c:v>
                </c:pt>
                <c:pt idx="396">
                  <c:v>20.3</c:v>
                </c:pt>
                <c:pt idx="397">
                  <c:v>20.3</c:v>
                </c:pt>
                <c:pt idx="398">
                  <c:v>20.29</c:v>
                </c:pt>
                <c:pt idx="399">
                  <c:v>20.3</c:v>
                </c:pt>
                <c:pt idx="400">
                  <c:v>20.3</c:v>
                </c:pt>
                <c:pt idx="401">
                  <c:v>20.309999999999999</c:v>
                </c:pt>
                <c:pt idx="402">
                  <c:v>20.309999999999999</c:v>
                </c:pt>
                <c:pt idx="403">
                  <c:v>20.309999999999999</c:v>
                </c:pt>
                <c:pt idx="404">
                  <c:v>20.309999999999999</c:v>
                </c:pt>
                <c:pt idx="405">
                  <c:v>20.32</c:v>
                </c:pt>
                <c:pt idx="406">
                  <c:v>20.309999999999999</c:v>
                </c:pt>
                <c:pt idx="407">
                  <c:v>20.309999999999999</c:v>
                </c:pt>
                <c:pt idx="408">
                  <c:v>20.32</c:v>
                </c:pt>
                <c:pt idx="409">
                  <c:v>20.32</c:v>
                </c:pt>
                <c:pt idx="410">
                  <c:v>20.32</c:v>
                </c:pt>
                <c:pt idx="411">
                  <c:v>20.329999999999998</c:v>
                </c:pt>
                <c:pt idx="412">
                  <c:v>20.329999999999998</c:v>
                </c:pt>
                <c:pt idx="413">
                  <c:v>20.329999999999998</c:v>
                </c:pt>
                <c:pt idx="414">
                  <c:v>20.329999999999998</c:v>
                </c:pt>
                <c:pt idx="415">
                  <c:v>20.329999999999998</c:v>
                </c:pt>
                <c:pt idx="416">
                  <c:v>20.329999999999998</c:v>
                </c:pt>
                <c:pt idx="417">
                  <c:v>20.329999999999998</c:v>
                </c:pt>
                <c:pt idx="418">
                  <c:v>20.329999999999998</c:v>
                </c:pt>
                <c:pt idx="419">
                  <c:v>20.329999999999998</c:v>
                </c:pt>
                <c:pt idx="420">
                  <c:v>20.329999999999998</c:v>
                </c:pt>
                <c:pt idx="421">
                  <c:v>20.329999999999998</c:v>
                </c:pt>
                <c:pt idx="422">
                  <c:v>20.329999999999998</c:v>
                </c:pt>
                <c:pt idx="423">
                  <c:v>20.34</c:v>
                </c:pt>
                <c:pt idx="424">
                  <c:v>20.34</c:v>
                </c:pt>
                <c:pt idx="425">
                  <c:v>20.34</c:v>
                </c:pt>
                <c:pt idx="426">
                  <c:v>20.34</c:v>
                </c:pt>
                <c:pt idx="427">
                  <c:v>20.34</c:v>
                </c:pt>
                <c:pt idx="428">
                  <c:v>20.34</c:v>
                </c:pt>
                <c:pt idx="429">
                  <c:v>20.34</c:v>
                </c:pt>
                <c:pt idx="430">
                  <c:v>20.34</c:v>
                </c:pt>
                <c:pt idx="431">
                  <c:v>20.350000000000001</c:v>
                </c:pt>
                <c:pt idx="432">
                  <c:v>20.34</c:v>
                </c:pt>
                <c:pt idx="433">
                  <c:v>20.34</c:v>
                </c:pt>
                <c:pt idx="434">
                  <c:v>20.34</c:v>
                </c:pt>
                <c:pt idx="435">
                  <c:v>20.350000000000001</c:v>
                </c:pt>
                <c:pt idx="436">
                  <c:v>20.34</c:v>
                </c:pt>
                <c:pt idx="437">
                  <c:v>20.350000000000001</c:v>
                </c:pt>
                <c:pt idx="438">
                  <c:v>20.329999999999998</c:v>
                </c:pt>
                <c:pt idx="439">
                  <c:v>20.350000000000001</c:v>
                </c:pt>
                <c:pt idx="440">
                  <c:v>20.350000000000001</c:v>
                </c:pt>
                <c:pt idx="441">
                  <c:v>20.350000000000001</c:v>
                </c:pt>
                <c:pt idx="442">
                  <c:v>20.350000000000001</c:v>
                </c:pt>
                <c:pt idx="443">
                  <c:v>20.350000000000001</c:v>
                </c:pt>
                <c:pt idx="444">
                  <c:v>20.350000000000001</c:v>
                </c:pt>
                <c:pt idx="445">
                  <c:v>20.36</c:v>
                </c:pt>
                <c:pt idx="446">
                  <c:v>20.350000000000001</c:v>
                </c:pt>
                <c:pt idx="447">
                  <c:v>20.350000000000001</c:v>
                </c:pt>
                <c:pt idx="448">
                  <c:v>20.350000000000001</c:v>
                </c:pt>
                <c:pt idx="449">
                  <c:v>20.36</c:v>
                </c:pt>
                <c:pt idx="450">
                  <c:v>20.36</c:v>
                </c:pt>
                <c:pt idx="451">
                  <c:v>20.36</c:v>
                </c:pt>
                <c:pt idx="452">
                  <c:v>20.36</c:v>
                </c:pt>
                <c:pt idx="453">
                  <c:v>20.37</c:v>
                </c:pt>
                <c:pt idx="454">
                  <c:v>20.37</c:v>
                </c:pt>
                <c:pt idx="455">
                  <c:v>20.37</c:v>
                </c:pt>
                <c:pt idx="456">
                  <c:v>20.37</c:v>
                </c:pt>
                <c:pt idx="457">
                  <c:v>20.37</c:v>
                </c:pt>
                <c:pt idx="458">
                  <c:v>20.37</c:v>
                </c:pt>
                <c:pt idx="459">
                  <c:v>20.37</c:v>
                </c:pt>
                <c:pt idx="460">
                  <c:v>20.37</c:v>
                </c:pt>
                <c:pt idx="461">
                  <c:v>20.37</c:v>
                </c:pt>
                <c:pt idx="462">
                  <c:v>20.37</c:v>
                </c:pt>
                <c:pt idx="463">
                  <c:v>20.37</c:v>
                </c:pt>
                <c:pt idx="464">
                  <c:v>20.37</c:v>
                </c:pt>
                <c:pt idx="465">
                  <c:v>20.38</c:v>
                </c:pt>
                <c:pt idx="466">
                  <c:v>20.37</c:v>
                </c:pt>
                <c:pt idx="467">
                  <c:v>20.38</c:v>
                </c:pt>
                <c:pt idx="468">
                  <c:v>20.37</c:v>
                </c:pt>
                <c:pt idx="469">
                  <c:v>20.38</c:v>
                </c:pt>
                <c:pt idx="470">
                  <c:v>20.38</c:v>
                </c:pt>
                <c:pt idx="471">
                  <c:v>20.38</c:v>
                </c:pt>
                <c:pt idx="472">
                  <c:v>20.39</c:v>
                </c:pt>
                <c:pt idx="473">
                  <c:v>20.38</c:v>
                </c:pt>
                <c:pt idx="474">
                  <c:v>20.38</c:v>
                </c:pt>
                <c:pt idx="475">
                  <c:v>20.38</c:v>
                </c:pt>
                <c:pt idx="476">
                  <c:v>20.37</c:v>
                </c:pt>
                <c:pt idx="477">
                  <c:v>20.39</c:v>
                </c:pt>
                <c:pt idx="478">
                  <c:v>20.39</c:v>
                </c:pt>
                <c:pt idx="479">
                  <c:v>20.39</c:v>
                </c:pt>
                <c:pt idx="480">
                  <c:v>20.39</c:v>
                </c:pt>
                <c:pt idx="481">
                  <c:v>20.39</c:v>
                </c:pt>
                <c:pt idx="482">
                  <c:v>20.39</c:v>
                </c:pt>
                <c:pt idx="483">
                  <c:v>20.39</c:v>
                </c:pt>
                <c:pt idx="484">
                  <c:v>20.39</c:v>
                </c:pt>
                <c:pt idx="485">
                  <c:v>20.39</c:v>
                </c:pt>
                <c:pt idx="486">
                  <c:v>20.39</c:v>
                </c:pt>
                <c:pt idx="487">
                  <c:v>20.39</c:v>
                </c:pt>
                <c:pt idx="488">
                  <c:v>20.39</c:v>
                </c:pt>
                <c:pt idx="489">
                  <c:v>20.39</c:v>
                </c:pt>
                <c:pt idx="490">
                  <c:v>20.399999999999999</c:v>
                </c:pt>
                <c:pt idx="491">
                  <c:v>20.39</c:v>
                </c:pt>
                <c:pt idx="492">
                  <c:v>20.399999999999999</c:v>
                </c:pt>
                <c:pt idx="493">
                  <c:v>20.399999999999999</c:v>
                </c:pt>
                <c:pt idx="494">
                  <c:v>20.399999999999999</c:v>
                </c:pt>
                <c:pt idx="495">
                  <c:v>20.39</c:v>
                </c:pt>
                <c:pt idx="496">
                  <c:v>20.39</c:v>
                </c:pt>
                <c:pt idx="497">
                  <c:v>20.39</c:v>
                </c:pt>
                <c:pt idx="498">
                  <c:v>20.39</c:v>
                </c:pt>
                <c:pt idx="499">
                  <c:v>20.39</c:v>
                </c:pt>
                <c:pt idx="500">
                  <c:v>20.399999999999999</c:v>
                </c:pt>
                <c:pt idx="501">
                  <c:v>20.399999999999999</c:v>
                </c:pt>
                <c:pt idx="502">
                  <c:v>20.39</c:v>
                </c:pt>
                <c:pt idx="503">
                  <c:v>20.399999999999999</c:v>
                </c:pt>
                <c:pt idx="504">
                  <c:v>20.399999999999999</c:v>
                </c:pt>
                <c:pt idx="505">
                  <c:v>20.399999999999999</c:v>
                </c:pt>
                <c:pt idx="506">
                  <c:v>20.399999999999999</c:v>
                </c:pt>
                <c:pt idx="507">
                  <c:v>20.399999999999999</c:v>
                </c:pt>
                <c:pt idx="508">
                  <c:v>20.399999999999999</c:v>
                </c:pt>
                <c:pt idx="509">
                  <c:v>20.399999999999999</c:v>
                </c:pt>
                <c:pt idx="510">
                  <c:v>20.399999999999999</c:v>
                </c:pt>
                <c:pt idx="511">
                  <c:v>20.39</c:v>
                </c:pt>
                <c:pt idx="512">
                  <c:v>20.399999999999999</c:v>
                </c:pt>
                <c:pt idx="513">
                  <c:v>20.399999999999999</c:v>
                </c:pt>
                <c:pt idx="514">
                  <c:v>20.399999999999999</c:v>
                </c:pt>
                <c:pt idx="515">
                  <c:v>20.399999999999999</c:v>
                </c:pt>
                <c:pt idx="516">
                  <c:v>20.399999999999999</c:v>
                </c:pt>
                <c:pt idx="517">
                  <c:v>20.399999999999999</c:v>
                </c:pt>
                <c:pt idx="518">
                  <c:v>20.399999999999999</c:v>
                </c:pt>
                <c:pt idx="519">
                  <c:v>20.399999999999999</c:v>
                </c:pt>
                <c:pt idx="520">
                  <c:v>20.399999999999999</c:v>
                </c:pt>
                <c:pt idx="521">
                  <c:v>20.399999999999999</c:v>
                </c:pt>
                <c:pt idx="522">
                  <c:v>20.399999999999999</c:v>
                </c:pt>
                <c:pt idx="523">
                  <c:v>20.399999999999999</c:v>
                </c:pt>
                <c:pt idx="524">
                  <c:v>20.399999999999999</c:v>
                </c:pt>
                <c:pt idx="525">
                  <c:v>20.399999999999999</c:v>
                </c:pt>
                <c:pt idx="526">
                  <c:v>20.41</c:v>
                </c:pt>
                <c:pt idx="527">
                  <c:v>20.41</c:v>
                </c:pt>
                <c:pt idx="528">
                  <c:v>20.420000000000002</c:v>
                </c:pt>
                <c:pt idx="529">
                  <c:v>20.420000000000002</c:v>
                </c:pt>
                <c:pt idx="530">
                  <c:v>20.41</c:v>
                </c:pt>
                <c:pt idx="531">
                  <c:v>20.420000000000002</c:v>
                </c:pt>
                <c:pt idx="532">
                  <c:v>20.41</c:v>
                </c:pt>
                <c:pt idx="533">
                  <c:v>20.420000000000002</c:v>
                </c:pt>
                <c:pt idx="534">
                  <c:v>20.420000000000002</c:v>
                </c:pt>
                <c:pt idx="535">
                  <c:v>20.420000000000002</c:v>
                </c:pt>
                <c:pt idx="536">
                  <c:v>20.420000000000002</c:v>
                </c:pt>
                <c:pt idx="537">
                  <c:v>20.420000000000002</c:v>
                </c:pt>
                <c:pt idx="538">
                  <c:v>20.420000000000002</c:v>
                </c:pt>
                <c:pt idx="539">
                  <c:v>20.420000000000002</c:v>
                </c:pt>
                <c:pt idx="540">
                  <c:v>20.43</c:v>
                </c:pt>
                <c:pt idx="541">
                  <c:v>20.43</c:v>
                </c:pt>
                <c:pt idx="542">
                  <c:v>20.43</c:v>
                </c:pt>
                <c:pt idx="543">
                  <c:v>20.420000000000002</c:v>
                </c:pt>
                <c:pt idx="544">
                  <c:v>20.420000000000002</c:v>
                </c:pt>
                <c:pt idx="545">
                  <c:v>20.420000000000002</c:v>
                </c:pt>
                <c:pt idx="546">
                  <c:v>20.420000000000002</c:v>
                </c:pt>
                <c:pt idx="547">
                  <c:v>20.420000000000002</c:v>
                </c:pt>
                <c:pt idx="548">
                  <c:v>20.420000000000002</c:v>
                </c:pt>
                <c:pt idx="549">
                  <c:v>20.420000000000002</c:v>
                </c:pt>
                <c:pt idx="550">
                  <c:v>20.420000000000002</c:v>
                </c:pt>
                <c:pt idx="551">
                  <c:v>20.420000000000002</c:v>
                </c:pt>
                <c:pt idx="552">
                  <c:v>20.420000000000002</c:v>
                </c:pt>
                <c:pt idx="553">
                  <c:v>20.420000000000002</c:v>
                </c:pt>
                <c:pt idx="554">
                  <c:v>20.420000000000002</c:v>
                </c:pt>
                <c:pt idx="555">
                  <c:v>20.43</c:v>
                </c:pt>
                <c:pt idx="556">
                  <c:v>20.43</c:v>
                </c:pt>
                <c:pt idx="557">
                  <c:v>20.43</c:v>
                </c:pt>
                <c:pt idx="558">
                  <c:v>20.43</c:v>
                </c:pt>
                <c:pt idx="559">
                  <c:v>20.43</c:v>
                </c:pt>
                <c:pt idx="560">
                  <c:v>20.43</c:v>
                </c:pt>
                <c:pt idx="561">
                  <c:v>20.43</c:v>
                </c:pt>
                <c:pt idx="562">
                  <c:v>20.440000000000001</c:v>
                </c:pt>
                <c:pt idx="563">
                  <c:v>20.43</c:v>
                </c:pt>
                <c:pt idx="564">
                  <c:v>20.43</c:v>
                </c:pt>
                <c:pt idx="565">
                  <c:v>20.440000000000001</c:v>
                </c:pt>
                <c:pt idx="566">
                  <c:v>20.440000000000001</c:v>
                </c:pt>
                <c:pt idx="567">
                  <c:v>20.440000000000001</c:v>
                </c:pt>
                <c:pt idx="568">
                  <c:v>20.440000000000001</c:v>
                </c:pt>
                <c:pt idx="569">
                  <c:v>20.440000000000001</c:v>
                </c:pt>
                <c:pt idx="570">
                  <c:v>20.440000000000001</c:v>
                </c:pt>
                <c:pt idx="571">
                  <c:v>20.440000000000001</c:v>
                </c:pt>
                <c:pt idx="572">
                  <c:v>20.45</c:v>
                </c:pt>
                <c:pt idx="573">
                  <c:v>20.45</c:v>
                </c:pt>
                <c:pt idx="574">
                  <c:v>20.45</c:v>
                </c:pt>
                <c:pt idx="575">
                  <c:v>20.45</c:v>
                </c:pt>
                <c:pt idx="576">
                  <c:v>20.45</c:v>
                </c:pt>
                <c:pt idx="577">
                  <c:v>20.45</c:v>
                </c:pt>
                <c:pt idx="578">
                  <c:v>20.45</c:v>
                </c:pt>
                <c:pt idx="579">
                  <c:v>20.45</c:v>
                </c:pt>
                <c:pt idx="580">
                  <c:v>20.45</c:v>
                </c:pt>
                <c:pt idx="581">
                  <c:v>20.45</c:v>
                </c:pt>
                <c:pt idx="582">
                  <c:v>20.45</c:v>
                </c:pt>
                <c:pt idx="583">
                  <c:v>20.45</c:v>
                </c:pt>
                <c:pt idx="584">
                  <c:v>20.45</c:v>
                </c:pt>
                <c:pt idx="585">
                  <c:v>20.45</c:v>
                </c:pt>
                <c:pt idx="586">
                  <c:v>20.45</c:v>
                </c:pt>
                <c:pt idx="587">
                  <c:v>20.45</c:v>
                </c:pt>
                <c:pt idx="588">
                  <c:v>20.45</c:v>
                </c:pt>
                <c:pt idx="589">
                  <c:v>20.45</c:v>
                </c:pt>
                <c:pt idx="590">
                  <c:v>20.45</c:v>
                </c:pt>
                <c:pt idx="591">
                  <c:v>20.45</c:v>
                </c:pt>
                <c:pt idx="592">
                  <c:v>20.45</c:v>
                </c:pt>
                <c:pt idx="593">
                  <c:v>20.46</c:v>
                </c:pt>
                <c:pt idx="594">
                  <c:v>20.46</c:v>
                </c:pt>
                <c:pt idx="595">
                  <c:v>20.46</c:v>
                </c:pt>
                <c:pt idx="596">
                  <c:v>20.46</c:v>
                </c:pt>
                <c:pt idx="597">
                  <c:v>20.46</c:v>
                </c:pt>
                <c:pt idx="598">
                  <c:v>20.46</c:v>
                </c:pt>
                <c:pt idx="599">
                  <c:v>20.46</c:v>
                </c:pt>
                <c:pt idx="600">
                  <c:v>20.46</c:v>
                </c:pt>
                <c:pt idx="601">
                  <c:v>20.46</c:v>
                </c:pt>
                <c:pt idx="602">
                  <c:v>20.46</c:v>
                </c:pt>
                <c:pt idx="603">
                  <c:v>20.46</c:v>
                </c:pt>
                <c:pt idx="604">
                  <c:v>20.46</c:v>
                </c:pt>
                <c:pt idx="605">
                  <c:v>20.46</c:v>
                </c:pt>
                <c:pt idx="606">
                  <c:v>20.47</c:v>
                </c:pt>
                <c:pt idx="607">
                  <c:v>20.47</c:v>
                </c:pt>
                <c:pt idx="608">
                  <c:v>20.47</c:v>
                </c:pt>
                <c:pt idx="609">
                  <c:v>20.47</c:v>
                </c:pt>
                <c:pt idx="610">
                  <c:v>20.47</c:v>
                </c:pt>
                <c:pt idx="611">
                  <c:v>20.47</c:v>
                </c:pt>
                <c:pt idx="612">
                  <c:v>20.47</c:v>
                </c:pt>
                <c:pt idx="613">
                  <c:v>20.47</c:v>
                </c:pt>
                <c:pt idx="614">
                  <c:v>20.46</c:v>
                </c:pt>
                <c:pt idx="615">
                  <c:v>20.46</c:v>
                </c:pt>
                <c:pt idx="616">
                  <c:v>20.46</c:v>
                </c:pt>
                <c:pt idx="617">
                  <c:v>20.47</c:v>
                </c:pt>
                <c:pt idx="618">
                  <c:v>20.47</c:v>
                </c:pt>
                <c:pt idx="619">
                  <c:v>20.47</c:v>
                </c:pt>
                <c:pt idx="620">
                  <c:v>20.47</c:v>
                </c:pt>
                <c:pt idx="621">
                  <c:v>20.47</c:v>
                </c:pt>
                <c:pt idx="622">
                  <c:v>20.47</c:v>
                </c:pt>
                <c:pt idx="623">
                  <c:v>20.47</c:v>
                </c:pt>
                <c:pt idx="624">
                  <c:v>20.47</c:v>
                </c:pt>
                <c:pt idx="625">
                  <c:v>20.47</c:v>
                </c:pt>
                <c:pt idx="626">
                  <c:v>20.47</c:v>
                </c:pt>
                <c:pt idx="627">
                  <c:v>20.47</c:v>
                </c:pt>
                <c:pt idx="628">
                  <c:v>20.46</c:v>
                </c:pt>
                <c:pt idx="629">
                  <c:v>20.47</c:v>
                </c:pt>
                <c:pt idx="630">
                  <c:v>20.47</c:v>
                </c:pt>
                <c:pt idx="631">
                  <c:v>20.47</c:v>
                </c:pt>
                <c:pt idx="632">
                  <c:v>20.47</c:v>
                </c:pt>
                <c:pt idx="633">
                  <c:v>20.47</c:v>
                </c:pt>
                <c:pt idx="634">
                  <c:v>20.47</c:v>
                </c:pt>
                <c:pt idx="635">
                  <c:v>20.46</c:v>
                </c:pt>
                <c:pt idx="636">
                  <c:v>20.46</c:v>
                </c:pt>
                <c:pt idx="637">
                  <c:v>20.47</c:v>
                </c:pt>
                <c:pt idx="638">
                  <c:v>20.47</c:v>
                </c:pt>
                <c:pt idx="639">
                  <c:v>20.46</c:v>
                </c:pt>
                <c:pt idx="640">
                  <c:v>20.47</c:v>
                </c:pt>
                <c:pt idx="641">
                  <c:v>20.47</c:v>
                </c:pt>
                <c:pt idx="642">
                  <c:v>20.46</c:v>
                </c:pt>
                <c:pt idx="643">
                  <c:v>20.46</c:v>
                </c:pt>
                <c:pt idx="644">
                  <c:v>20.46</c:v>
                </c:pt>
                <c:pt idx="645">
                  <c:v>20.46</c:v>
                </c:pt>
                <c:pt idx="646">
                  <c:v>20.46</c:v>
                </c:pt>
                <c:pt idx="647">
                  <c:v>20.46</c:v>
                </c:pt>
                <c:pt idx="648">
                  <c:v>20.46</c:v>
                </c:pt>
                <c:pt idx="649">
                  <c:v>20.46</c:v>
                </c:pt>
                <c:pt idx="650">
                  <c:v>20.46</c:v>
                </c:pt>
                <c:pt idx="651">
                  <c:v>20.46</c:v>
                </c:pt>
                <c:pt idx="652">
                  <c:v>20.46</c:v>
                </c:pt>
                <c:pt idx="653">
                  <c:v>20.46</c:v>
                </c:pt>
                <c:pt idx="654">
                  <c:v>20.46</c:v>
                </c:pt>
                <c:pt idx="655">
                  <c:v>20.45</c:v>
                </c:pt>
                <c:pt idx="656">
                  <c:v>20.45</c:v>
                </c:pt>
                <c:pt idx="657">
                  <c:v>20.45</c:v>
                </c:pt>
                <c:pt idx="658">
                  <c:v>20.45</c:v>
                </c:pt>
                <c:pt idx="659">
                  <c:v>20.45</c:v>
                </c:pt>
                <c:pt idx="660">
                  <c:v>20.45</c:v>
                </c:pt>
                <c:pt idx="661">
                  <c:v>20.46</c:v>
                </c:pt>
                <c:pt idx="662">
                  <c:v>20.45</c:v>
                </c:pt>
                <c:pt idx="663">
                  <c:v>20.45</c:v>
                </c:pt>
                <c:pt idx="664">
                  <c:v>20.45</c:v>
                </c:pt>
                <c:pt idx="665">
                  <c:v>20.45</c:v>
                </c:pt>
                <c:pt idx="666">
                  <c:v>20.45</c:v>
                </c:pt>
                <c:pt idx="667">
                  <c:v>20.46</c:v>
                </c:pt>
                <c:pt idx="668">
                  <c:v>20.46</c:v>
                </c:pt>
                <c:pt idx="669">
                  <c:v>20.45</c:v>
                </c:pt>
                <c:pt idx="670">
                  <c:v>20.45</c:v>
                </c:pt>
                <c:pt idx="671">
                  <c:v>20.45</c:v>
                </c:pt>
                <c:pt idx="672">
                  <c:v>20.46</c:v>
                </c:pt>
                <c:pt idx="673">
                  <c:v>20.45</c:v>
                </c:pt>
                <c:pt idx="674">
                  <c:v>20.45</c:v>
                </c:pt>
                <c:pt idx="675">
                  <c:v>20.46</c:v>
                </c:pt>
                <c:pt idx="676">
                  <c:v>20.46</c:v>
                </c:pt>
                <c:pt idx="677">
                  <c:v>20.46</c:v>
                </c:pt>
                <c:pt idx="678">
                  <c:v>20.46</c:v>
                </c:pt>
                <c:pt idx="679">
                  <c:v>20.46</c:v>
                </c:pt>
                <c:pt idx="680">
                  <c:v>20.46</c:v>
                </c:pt>
                <c:pt idx="681">
                  <c:v>20.46</c:v>
                </c:pt>
                <c:pt idx="682">
                  <c:v>20.47</c:v>
                </c:pt>
                <c:pt idx="683">
                  <c:v>20.47</c:v>
                </c:pt>
                <c:pt idx="684">
                  <c:v>20.47</c:v>
                </c:pt>
                <c:pt idx="685">
                  <c:v>20.47</c:v>
                </c:pt>
                <c:pt idx="686">
                  <c:v>20.47</c:v>
                </c:pt>
                <c:pt idx="687">
                  <c:v>20.47</c:v>
                </c:pt>
                <c:pt idx="688">
                  <c:v>20.47</c:v>
                </c:pt>
                <c:pt idx="689">
                  <c:v>20.46</c:v>
                </c:pt>
                <c:pt idx="690">
                  <c:v>20.46</c:v>
                </c:pt>
                <c:pt idx="691">
                  <c:v>20.46</c:v>
                </c:pt>
                <c:pt idx="692">
                  <c:v>20.46</c:v>
                </c:pt>
                <c:pt idx="693">
                  <c:v>20.46</c:v>
                </c:pt>
                <c:pt idx="694">
                  <c:v>20.46</c:v>
                </c:pt>
                <c:pt idx="695">
                  <c:v>20.46</c:v>
                </c:pt>
                <c:pt idx="696">
                  <c:v>20.46</c:v>
                </c:pt>
                <c:pt idx="697">
                  <c:v>20.46</c:v>
                </c:pt>
                <c:pt idx="698">
                  <c:v>20.46</c:v>
                </c:pt>
                <c:pt idx="699">
                  <c:v>20.46</c:v>
                </c:pt>
                <c:pt idx="700">
                  <c:v>20.46</c:v>
                </c:pt>
                <c:pt idx="701">
                  <c:v>20.46</c:v>
                </c:pt>
                <c:pt idx="702">
                  <c:v>20.46</c:v>
                </c:pt>
                <c:pt idx="703">
                  <c:v>20.46</c:v>
                </c:pt>
                <c:pt idx="704">
                  <c:v>20.46</c:v>
                </c:pt>
                <c:pt idx="705">
                  <c:v>20.46</c:v>
                </c:pt>
                <c:pt idx="706">
                  <c:v>20.46</c:v>
                </c:pt>
                <c:pt idx="707">
                  <c:v>20.46</c:v>
                </c:pt>
                <c:pt idx="708">
                  <c:v>20.46</c:v>
                </c:pt>
                <c:pt idx="709">
                  <c:v>20.45</c:v>
                </c:pt>
                <c:pt idx="710">
                  <c:v>20.45</c:v>
                </c:pt>
                <c:pt idx="711">
                  <c:v>20.43</c:v>
                </c:pt>
                <c:pt idx="712">
                  <c:v>20.45</c:v>
                </c:pt>
                <c:pt idx="713">
                  <c:v>20.45</c:v>
                </c:pt>
                <c:pt idx="714">
                  <c:v>20.45</c:v>
                </c:pt>
                <c:pt idx="715">
                  <c:v>20.440000000000001</c:v>
                </c:pt>
                <c:pt idx="716">
                  <c:v>20.440000000000001</c:v>
                </c:pt>
                <c:pt idx="717">
                  <c:v>20.45</c:v>
                </c:pt>
                <c:pt idx="718">
                  <c:v>20.45</c:v>
                </c:pt>
                <c:pt idx="719">
                  <c:v>20.440000000000001</c:v>
                </c:pt>
                <c:pt idx="720">
                  <c:v>20.45</c:v>
                </c:pt>
                <c:pt idx="721">
                  <c:v>20.440000000000001</c:v>
                </c:pt>
                <c:pt idx="722">
                  <c:v>20.440000000000001</c:v>
                </c:pt>
                <c:pt idx="723">
                  <c:v>20.440000000000001</c:v>
                </c:pt>
                <c:pt idx="724">
                  <c:v>20.440000000000001</c:v>
                </c:pt>
                <c:pt idx="725">
                  <c:v>20.43</c:v>
                </c:pt>
                <c:pt idx="726">
                  <c:v>20.43</c:v>
                </c:pt>
                <c:pt idx="727">
                  <c:v>20.440000000000001</c:v>
                </c:pt>
                <c:pt idx="728">
                  <c:v>20.440000000000001</c:v>
                </c:pt>
                <c:pt idx="729">
                  <c:v>20.43</c:v>
                </c:pt>
                <c:pt idx="730">
                  <c:v>20.43</c:v>
                </c:pt>
                <c:pt idx="731">
                  <c:v>20.43</c:v>
                </c:pt>
                <c:pt idx="732">
                  <c:v>20.43</c:v>
                </c:pt>
                <c:pt idx="733">
                  <c:v>20.43</c:v>
                </c:pt>
                <c:pt idx="734">
                  <c:v>20.43</c:v>
                </c:pt>
                <c:pt idx="735">
                  <c:v>20.43</c:v>
                </c:pt>
                <c:pt idx="736">
                  <c:v>20.420000000000002</c:v>
                </c:pt>
                <c:pt idx="737">
                  <c:v>20.41</c:v>
                </c:pt>
                <c:pt idx="738">
                  <c:v>20.41</c:v>
                </c:pt>
                <c:pt idx="739">
                  <c:v>20.41</c:v>
                </c:pt>
                <c:pt idx="740">
                  <c:v>20.41</c:v>
                </c:pt>
                <c:pt idx="741">
                  <c:v>20.41</c:v>
                </c:pt>
                <c:pt idx="742">
                  <c:v>20.420000000000002</c:v>
                </c:pt>
                <c:pt idx="743">
                  <c:v>20.420000000000002</c:v>
                </c:pt>
                <c:pt idx="744">
                  <c:v>20.41</c:v>
                </c:pt>
                <c:pt idx="745">
                  <c:v>20.41</c:v>
                </c:pt>
                <c:pt idx="746">
                  <c:v>20.399999999999999</c:v>
                </c:pt>
                <c:pt idx="747">
                  <c:v>20.399999999999999</c:v>
                </c:pt>
                <c:pt idx="748">
                  <c:v>20.399999999999999</c:v>
                </c:pt>
                <c:pt idx="749">
                  <c:v>20.399999999999999</c:v>
                </c:pt>
                <c:pt idx="750">
                  <c:v>20.399999999999999</c:v>
                </c:pt>
                <c:pt idx="751">
                  <c:v>20.39</c:v>
                </c:pt>
                <c:pt idx="752">
                  <c:v>20.39</c:v>
                </c:pt>
                <c:pt idx="753">
                  <c:v>20.37</c:v>
                </c:pt>
                <c:pt idx="754">
                  <c:v>20.37</c:v>
                </c:pt>
                <c:pt idx="755">
                  <c:v>20.36</c:v>
                </c:pt>
                <c:pt idx="756">
                  <c:v>20.34</c:v>
                </c:pt>
                <c:pt idx="757">
                  <c:v>20.329999999999998</c:v>
                </c:pt>
                <c:pt idx="758">
                  <c:v>20.309999999999999</c:v>
                </c:pt>
                <c:pt idx="759">
                  <c:v>20.29</c:v>
                </c:pt>
                <c:pt idx="760">
                  <c:v>20.28</c:v>
                </c:pt>
                <c:pt idx="761">
                  <c:v>20.25</c:v>
                </c:pt>
                <c:pt idx="762">
                  <c:v>20.23</c:v>
                </c:pt>
                <c:pt idx="763">
                  <c:v>20.190000000000001</c:v>
                </c:pt>
                <c:pt idx="764">
                  <c:v>20.149999999999999</c:v>
                </c:pt>
                <c:pt idx="765">
                  <c:v>20.12</c:v>
                </c:pt>
                <c:pt idx="766">
                  <c:v>20.07</c:v>
                </c:pt>
                <c:pt idx="767">
                  <c:v>20.02</c:v>
                </c:pt>
                <c:pt idx="768">
                  <c:v>19.96</c:v>
                </c:pt>
                <c:pt idx="769">
                  <c:v>19.89</c:v>
                </c:pt>
                <c:pt idx="770">
                  <c:v>19.82</c:v>
                </c:pt>
                <c:pt idx="771">
                  <c:v>19.73</c:v>
                </c:pt>
                <c:pt idx="772">
                  <c:v>19.649999999999999</c:v>
                </c:pt>
                <c:pt idx="773">
                  <c:v>19.53</c:v>
                </c:pt>
                <c:pt idx="774">
                  <c:v>19.43</c:v>
                </c:pt>
                <c:pt idx="775">
                  <c:v>19.32</c:v>
                </c:pt>
                <c:pt idx="776">
                  <c:v>19.21</c:v>
                </c:pt>
                <c:pt idx="777">
                  <c:v>19.079999999999998</c:v>
                </c:pt>
                <c:pt idx="778">
                  <c:v>18.95</c:v>
                </c:pt>
                <c:pt idx="779">
                  <c:v>18.809999999999999</c:v>
                </c:pt>
                <c:pt idx="780">
                  <c:v>18.670000000000002</c:v>
                </c:pt>
                <c:pt idx="781">
                  <c:v>18.52</c:v>
                </c:pt>
                <c:pt idx="782">
                  <c:v>18.37</c:v>
                </c:pt>
                <c:pt idx="783">
                  <c:v>18.22</c:v>
                </c:pt>
                <c:pt idx="784">
                  <c:v>18.059999999999999</c:v>
                </c:pt>
                <c:pt idx="785">
                  <c:v>17.899999999999999</c:v>
                </c:pt>
                <c:pt idx="786">
                  <c:v>17.739999999999998</c:v>
                </c:pt>
                <c:pt idx="787">
                  <c:v>17.59</c:v>
                </c:pt>
                <c:pt idx="788">
                  <c:v>17.420000000000002</c:v>
                </c:pt>
                <c:pt idx="789">
                  <c:v>17.260000000000002</c:v>
                </c:pt>
                <c:pt idx="790">
                  <c:v>17.09</c:v>
                </c:pt>
                <c:pt idx="791">
                  <c:v>16.920000000000002</c:v>
                </c:pt>
                <c:pt idx="792">
                  <c:v>16.77</c:v>
                </c:pt>
                <c:pt idx="793">
                  <c:v>16.59</c:v>
                </c:pt>
                <c:pt idx="794">
                  <c:v>16.41</c:v>
                </c:pt>
                <c:pt idx="795">
                  <c:v>16.25</c:v>
                </c:pt>
                <c:pt idx="796">
                  <c:v>16.07</c:v>
                </c:pt>
                <c:pt idx="797">
                  <c:v>15.89</c:v>
                </c:pt>
                <c:pt idx="798">
                  <c:v>15.69</c:v>
                </c:pt>
                <c:pt idx="799">
                  <c:v>15.51</c:v>
                </c:pt>
                <c:pt idx="800">
                  <c:v>15.31</c:v>
                </c:pt>
                <c:pt idx="801">
                  <c:v>15.11</c:v>
                </c:pt>
                <c:pt idx="802">
                  <c:v>14.91</c:v>
                </c:pt>
                <c:pt idx="803">
                  <c:v>14.69</c:v>
                </c:pt>
                <c:pt idx="804">
                  <c:v>14.5</c:v>
                </c:pt>
                <c:pt idx="805">
                  <c:v>14.27</c:v>
                </c:pt>
                <c:pt idx="806">
                  <c:v>14.04</c:v>
                </c:pt>
                <c:pt idx="807">
                  <c:v>13.81</c:v>
                </c:pt>
                <c:pt idx="808">
                  <c:v>13.57</c:v>
                </c:pt>
                <c:pt idx="809">
                  <c:v>13.33</c:v>
                </c:pt>
                <c:pt idx="810">
                  <c:v>13.09</c:v>
                </c:pt>
                <c:pt idx="811">
                  <c:v>12.85</c:v>
                </c:pt>
                <c:pt idx="812">
                  <c:v>12.61</c:v>
                </c:pt>
                <c:pt idx="813">
                  <c:v>12.36</c:v>
                </c:pt>
                <c:pt idx="814">
                  <c:v>12.12</c:v>
                </c:pt>
                <c:pt idx="815">
                  <c:v>11.88</c:v>
                </c:pt>
                <c:pt idx="816">
                  <c:v>11.64</c:v>
                </c:pt>
                <c:pt idx="817">
                  <c:v>11.41</c:v>
                </c:pt>
                <c:pt idx="818">
                  <c:v>11.18</c:v>
                </c:pt>
                <c:pt idx="819">
                  <c:v>10.95</c:v>
                </c:pt>
                <c:pt idx="820">
                  <c:v>10.72</c:v>
                </c:pt>
                <c:pt idx="821">
                  <c:v>10.49</c:v>
                </c:pt>
                <c:pt idx="822">
                  <c:v>10.27</c:v>
                </c:pt>
                <c:pt idx="823">
                  <c:v>10.050000000000001</c:v>
                </c:pt>
                <c:pt idx="824">
                  <c:v>9.84</c:v>
                </c:pt>
                <c:pt idx="825">
                  <c:v>9.6199999999999992</c:v>
                </c:pt>
                <c:pt idx="826">
                  <c:v>9.41</c:v>
                </c:pt>
                <c:pt idx="827">
                  <c:v>9.2100000000000009</c:v>
                </c:pt>
                <c:pt idx="828">
                  <c:v>9.01</c:v>
                </c:pt>
                <c:pt idx="829">
                  <c:v>8.82</c:v>
                </c:pt>
                <c:pt idx="830">
                  <c:v>8.64</c:v>
                </c:pt>
                <c:pt idx="831">
                  <c:v>8.4600000000000009</c:v>
                </c:pt>
                <c:pt idx="832">
                  <c:v>8.2899999999999991</c:v>
                </c:pt>
                <c:pt idx="833">
                  <c:v>8.1199999999999992</c:v>
                </c:pt>
                <c:pt idx="834">
                  <c:v>7.96</c:v>
                </c:pt>
                <c:pt idx="835">
                  <c:v>7.81</c:v>
                </c:pt>
                <c:pt idx="836">
                  <c:v>7.67</c:v>
                </c:pt>
                <c:pt idx="837">
                  <c:v>7.53</c:v>
                </c:pt>
                <c:pt idx="838">
                  <c:v>7.39</c:v>
                </c:pt>
                <c:pt idx="839">
                  <c:v>7.26</c:v>
                </c:pt>
                <c:pt idx="840">
                  <c:v>7.14</c:v>
                </c:pt>
                <c:pt idx="841">
                  <c:v>7.03</c:v>
                </c:pt>
                <c:pt idx="842">
                  <c:v>6.91</c:v>
                </c:pt>
                <c:pt idx="843">
                  <c:v>6.81</c:v>
                </c:pt>
                <c:pt idx="844">
                  <c:v>6.71</c:v>
                </c:pt>
                <c:pt idx="845">
                  <c:v>6.61</c:v>
                </c:pt>
                <c:pt idx="846">
                  <c:v>6.52</c:v>
                </c:pt>
                <c:pt idx="847">
                  <c:v>6.44</c:v>
                </c:pt>
                <c:pt idx="848">
                  <c:v>6.35</c:v>
                </c:pt>
                <c:pt idx="849">
                  <c:v>6.28</c:v>
                </c:pt>
                <c:pt idx="850">
                  <c:v>6.2</c:v>
                </c:pt>
                <c:pt idx="851">
                  <c:v>6.12</c:v>
                </c:pt>
                <c:pt idx="852">
                  <c:v>6.05</c:v>
                </c:pt>
                <c:pt idx="853">
                  <c:v>5.99</c:v>
                </c:pt>
                <c:pt idx="854">
                  <c:v>5.93</c:v>
                </c:pt>
              </c:numCache>
            </c:numRef>
          </c:yVal>
          <c:smooth val="0"/>
        </c:ser>
        <c:ser>
          <c:idx val="3"/>
          <c:order val="3"/>
          <c:tx>
            <c:v>CLOUD COVER</c:v>
          </c:tx>
          <c:spPr>
            <a:ln w="28575">
              <a:noFill/>
            </a:ln>
          </c:spPr>
          <c:marker>
            <c:symbol val="dot"/>
            <c:size val="2"/>
          </c:marker>
          <c:xVal>
            <c:numRef>
              <c:f>'010819'!$P$1981:$P$7375</c:f>
              <c:numCache>
                <c:formatCode>General</c:formatCode>
                <c:ptCount val="5395"/>
                <c:pt idx="0">
                  <c:v>1</c:v>
                </c:pt>
                <c:pt idx="1">
                  <c:v>1.1666666666666667</c:v>
                </c:pt>
                <c:pt idx="2">
                  <c:v>1.3333333333333335</c:v>
                </c:pt>
                <c:pt idx="3">
                  <c:v>1.5000000000000002</c:v>
                </c:pt>
                <c:pt idx="4">
                  <c:v>1.666666666666667</c:v>
                </c:pt>
                <c:pt idx="5">
                  <c:v>1.8333333333333337</c:v>
                </c:pt>
                <c:pt idx="6">
                  <c:v>2.0000000000000004</c:v>
                </c:pt>
                <c:pt idx="7">
                  <c:v>2.166666666666667</c:v>
                </c:pt>
                <c:pt idx="8">
                  <c:v>2.3333333333333335</c:v>
                </c:pt>
                <c:pt idx="9">
                  <c:v>2.5</c:v>
                </c:pt>
                <c:pt idx="10">
                  <c:v>2.6666666666666665</c:v>
                </c:pt>
                <c:pt idx="11">
                  <c:v>2.833333333333333</c:v>
                </c:pt>
                <c:pt idx="12">
                  <c:v>2.9999999999999996</c:v>
                </c:pt>
                <c:pt idx="13">
                  <c:v>3.1666666666666661</c:v>
                </c:pt>
                <c:pt idx="14">
                  <c:v>3.3333333333333326</c:v>
                </c:pt>
                <c:pt idx="15">
                  <c:v>3.4999999999999991</c:v>
                </c:pt>
                <c:pt idx="16">
                  <c:v>3.6666666666666656</c:v>
                </c:pt>
                <c:pt idx="17">
                  <c:v>3.8333333333333321</c:v>
                </c:pt>
                <c:pt idx="18">
                  <c:v>3.9999999999999987</c:v>
                </c:pt>
                <c:pt idx="19">
                  <c:v>4.1666666666666652</c:v>
                </c:pt>
                <c:pt idx="20">
                  <c:v>4.3333333333333321</c:v>
                </c:pt>
                <c:pt idx="21">
                  <c:v>4.4999999999999991</c:v>
                </c:pt>
                <c:pt idx="22">
                  <c:v>4.6666666666666661</c:v>
                </c:pt>
                <c:pt idx="23">
                  <c:v>4.833333333333333</c:v>
                </c:pt>
                <c:pt idx="24">
                  <c:v>5</c:v>
                </c:pt>
                <c:pt idx="25">
                  <c:v>5.166666666666667</c:v>
                </c:pt>
                <c:pt idx="26">
                  <c:v>5.3333333333333339</c:v>
                </c:pt>
                <c:pt idx="27">
                  <c:v>5.5000000000000009</c:v>
                </c:pt>
                <c:pt idx="28">
                  <c:v>5.6666666666666679</c:v>
                </c:pt>
                <c:pt idx="29">
                  <c:v>5.8333333333333348</c:v>
                </c:pt>
                <c:pt idx="30">
                  <c:v>6.0000000000000018</c:v>
                </c:pt>
                <c:pt idx="31">
                  <c:v>6.1666666666666687</c:v>
                </c:pt>
                <c:pt idx="32">
                  <c:v>6.3333333333333357</c:v>
                </c:pt>
                <c:pt idx="33">
                  <c:v>6.5000000000000027</c:v>
                </c:pt>
                <c:pt idx="34">
                  <c:v>6.6666666666666696</c:v>
                </c:pt>
                <c:pt idx="35">
                  <c:v>6.8333333333333366</c:v>
                </c:pt>
                <c:pt idx="36">
                  <c:v>7.0000000000000036</c:v>
                </c:pt>
                <c:pt idx="37">
                  <c:v>7.1666666666666705</c:v>
                </c:pt>
                <c:pt idx="38">
                  <c:v>7.3333333333333375</c:v>
                </c:pt>
                <c:pt idx="39">
                  <c:v>7.5000000000000044</c:v>
                </c:pt>
                <c:pt idx="40">
                  <c:v>7.6666666666666714</c:v>
                </c:pt>
                <c:pt idx="41">
                  <c:v>7.8333333333333384</c:v>
                </c:pt>
                <c:pt idx="42">
                  <c:v>8.0000000000000053</c:v>
                </c:pt>
                <c:pt idx="43">
                  <c:v>8.1666666666666714</c:v>
                </c:pt>
                <c:pt idx="44">
                  <c:v>8.3333333333333375</c:v>
                </c:pt>
                <c:pt idx="45">
                  <c:v>8.5000000000000036</c:v>
                </c:pt>
                <c:pt idx="46">
                  <c:v>8.6666666666666696</c:v>
                </c:pt>
                <c:pt idx="47">
                  <c:v>8.8333333333333357</c:v>
                </c:pt>
                <c:pt idx="48">
                  <c:v>9.0000000000000018</c:v>
                </c:pt>
                <c:pt idx="49">
                  <c:v>9.1666666666666679</c:v>
                </c:pt>
                <c:pt idx="50">
                  <c:v>9.3333333333333339</c:v>
                </c:pt>
                <c:pt idx="51">
                  <c:v>9.5</c:v>
                </c:pt>
                <c:pt idx="52">
                  <c:v>9.6666666666666661</c:v>
                </c:pt>
                <c:pt idx="53">
                  <c:v>9.8333333333333321</c:v>
                </c:pt>
                <c:pt idx="54">
                  <c:v>9.9999999999999982</c:v>
                </c:pt>
                <c:pt idx="55">
                  <c:v>10.166666666666664</c:v>
                </c:pt>
                <c:pt idx="56">
                  <c:v>10.33333333333333</c:v>
                </c:pt>
                <c:pt idx="57">
                  <c:v>10.499999999999996</c:v>
                </c:pt>
                <c:pt idx="58">
                  <c:v>10.666666666666663</c:v>
                </c:pt>
                <c:pt idx="59">
                  <c:v>10.833333333333329</c:v>
                </c:pt>
                <c:pt idx="60">
                  <c:v>10.999999999999995</c:v>
                </c:pt>
                <c:pt idx="61">
                  <c:v>11.166666666666661</c:v>
                </c:pt>
                <c:pt idx="62">
                  <c:v>11.333333333333327</c:v>
                </c:pt>
                <c:pt idx="63">
                  <c:v>11.499999999999993</c:v>
                </c:pt>
                <c:pt idx="64">
                  <c:v>11.666666666666659</c:v>
                </c:pt>
                <c:pt idx="65">
                  <c:v>11.833333333333325</c:v>
                </c:pt>
                <c:pt idx="66">
                  <c:v>11.999999999999991</c:v>
                </c:pt>
                <c:pt idx="67">
                  <c:v>12.166666666666657</c:v>
                </c:pt>
                <c:pt idx="68">
                  <c:v>12.333333333333323</c:v>
                </c:pt>
                <c:pt idx="69">
                  <c:v>12.499999999999989</c:v>
                </c:pt>
                <c:pt idx="70">
                  <c:v>12.666666666666655</c:v>
                </c:pt>
                <c:pt idx="71">
                  <c:v>12.833333333333321</c:v>
                </c:pt>
                <c:pt idx="72">
                  <c:v>12.999999999999988</c:v>
                </c:pt>
                <c:pt idx="73">
                  <c:v>13.166666666666654</c:v>
                </c:pt>
                <c:pt idx="74">
                  <c:v>13.33333333333332</c:v>
                </c:pt>
                <c:pt idx="75">
                  <c:v>13.499999999999986</c:v>
                </c:pt>
                <c:pt idx="76">
                  <c:v>13.666666666666652</c:v>
                </c:pt>
                <c:pt idx="77">
                  <c:v>13.833333333333318</c:v>
                </c:pt>
                <c:pt idx="78">
                  <c:v>13.999999999999984</c:v>
                </c:pt>
                <c:pt idx="79">
                  <c:v>14.16666666666665</c:v>
                </c:pt>
                <c:pt idx="80">
                  <c:v>14.333333333333316</c:v>
                </c:pt>
                <c:pt idx="81">
                  <c:v>14.499999999999982</c:v>
                </c:pt>
                <c:pt idx="82">
                  <c:v>14.666666666666648</c:v>
                </c:pt>
                <c:pt idx="83">
                  <c:v>14.833333333333314</c:v>
                </c:pt>
                <c:pt idx="84">
                  <c:v>14.99999999999998</c:v>
                </c:pt>
                <c:pt idx="85">
                  <c:v>15.166666666666647</c:v>
                </c:pt>
                <c:pt idx="86">
                  <c:v>15.333333333333313</c:v>
                </c:pt>
                <c:pt idx="87">
                  <c:v>15.499999999999979</c:v>
                </c:pt>
                <c:pt idx="88">
                  <c:v>15.666666666666645</c:v>
                </c:pt>
                <c:pt idx="89">
                  <c:v>15.833333333333311</c:v>
                </c:pt>
                <c:pt idx="90">
                  <c:v>15.999999999999977</c:v>
                </c:pt>
                <c:pt idx="91">
                  <c:v>16.166666666666643</c:v>
                </c:pt>
                <c:pt idx="92">
                  <c:v>16.333333333333311</c:v>
                </c:pt>
                <c:pt idx="93">
                  <c:v>16.499999999999979</c:v>
                </c:pt>
                <c:pt idx="94">
                  <c:v>16.666666666666647</c:v>
                </c:pt>
                <c:pt idx="95">
                  <c:v>16.833333333333314</c:v>
                </c:pt>
                <c:pt idx="96">
                  <c:v>16.999999999999982</c:v>
                </c:pt>
                <c:pt idx="97">
                  <c:v>17.16666666666665</c:v>
                </c:pt>
                <c:pt idx="98">
                  <c:v>17.333333333333318</c:v>
                </c:pt>
                <c:pt idx="99">
                  <c:v>17.499999999999986</c:v>
                </c:pt>
                <c:pt idx="100">
                  <c:v>17.666666666666654</c:v>
                </c:pt>
                <c:pt idx="101">
                  <c:v>17.833333333333321</c:v>
                </c:pt>
                <c:pt idx="102">
                  <c:v>17.999999999999989</c:v>
                </c:pt>
                <c:pt idx="103">
                  <c:v>18.166666666666657</c:v>
                </c:pt>
                <c:pt idx="104">
                  <c:v>18.333333333333325</c:v>
                </c:pt>
                <c:pt idx="105">
                  <c:v>18.499999999999993</c:v>
                </c:pt>
                <c:pt idx="106">
                  <c:v>18.666666666666661</c:v>
                </c:pt>
                <c:pt idx="107">
                  <c:v>18.833333333333329</c:v>
                </c:pt>
                <c:pt idx="108">
                  <c:v>18.999999999999996</c:v>
                </c:pt>
                <c:pt idx="109">
                  <c:v>19.166666666666664</c:v>
                </c:pt>
                <c:pt idx="110">
                  <c:v>19.333333333333332</c:v>
                </c:pt>
                <c:pt idx="111">
                  <c:v>19.5</c:v>
                </c:pt>
                <c:pt idx="112">
                  <c:v>19.666666666666668</c:v>
                </c:pt>
                <c:pt idx="113">
                  <c:v>19.833333333333336</c:v>
                </c:pt>
                <c:pt idx="114">
                  <c:v>20.000000000000004</c:v>
                </c:pt>
                <c:pt idx="115">
                  <c:v>20.166666666666671</c:v>
                </c:pt>
                <c:pt idx="116">
                  <c:v>20.333333333333339</c:v>
                </c:pt>
                <c:pt idx="117">
                  <c:v>20.500000000000007</c:v>
                </c:pt>
                <c:pt idx="118">
                  <c:v>20.666666666666675</c:v>
                </c:pt>
                <c:pt idx="119">
                  <c:v>20.833333333333343</c:v>
                </c:pt>
                <c:pt idx="120">
                  <c:v>21.000000000000011</c:v>
                </c:pt>
                <c:pt idx="121">
                  <c:v>21.166666666666679</c:v>
                </c:pt>
                <c:pt idx="122">
                  <c:v>21.333333333333346</c:v>
                </c:pt>
                <c:pt idx="123">
                  <c:v>21.500000000000014</c:v>
                </c:pt>
                <c:pt idx="124">
                  <c:v>21.666666666666682</c:v>
                </c:pt>
                <c:pt idx="125">
                  <c:v>21.83333333333335</c:v>
                </c:pt>
                <c:pt idx="126">
                  <c:v>22.000000000000018</c:v>
                </c:pt>
                <c:pt idx="127">
                  <c:v>22.166666666666686</c:v>
                </c:pt>
                <c:pt idx="128">
                  <c:v>22.333333333333353</c:v>
                </c:pt>
                <c:pt idx="129">
                  <c:v>22.500000000000021</c:v>
                </c:pt>
                <c:pt idx="130">
                  <c:v>22.666666666666689</c:v>
                </c:pt>
                <c:pt idx="131">
                  <c:v>22.833333333333357</c:v>
                </c:pt>
                <c:pt idx="132">
                  <c:v>23.000000000000025</c:v>
                </c:pt>
                <c:pt idx="133">
                  <c:v>23.166666666666693</c:v>
                </c:pt>
                <c:pt idx="134">
                  <c:v>23.333333333333361</c:v>
                </c:pt>
                <c:pt idx="135">
                  <c:v>23.500000000000028</c:v>
                </c:pt>
                <c:pt idx="136">
                  <c:v>23.666666666666696</c:v>
                </c:pt>
                <c:pt idx="137">
                  <c:v>23.833333333333364</c:v>
                </c:pt>
                <c:pt idx="138">
                  <c:v>24.000000000000032</c:v>
                </c:pt>
                <c:pt idx="139">
                  <c:v>24.1666666666667</c:v>
                </c:pt>
                <c:pt idx="140">
                  <c:v>24.333333333333368</c:v>
                </c:pt>
                <c:pt idx="141">
                  <c:v>24.500000000000036</c:v>
                </c:pt>
                <c:pt idx="142">
                  <c:v>24.666666666666703</c:v>
                </c:pt>
                <c:pt idx="143">
                  <c:v>24.833333333333371</c:v>
                </c:pt>
                <c:pt idx="144">
                  <c:v>25.000000000000039</c:v>
                </c:pt>
                <c:pt idx="145">
                  <c:v>25.166666666666707</c:v>
                </c:pt>
                <c:pt idx="146">
                  <c:v>25.333333333333375</c:v>
                </c:pt>
                <c:pt idx="147">
                  <c:v>25.500000000000043</c:v>
                </c:pt>
                <c:pt idx="148">
                  <c:v>25.66666666666671</c:v>
                </c:pt>
                <c:pt idx="149">
                  <c:v>25.833333333333378</c:v>
                </c:pt>
                <c:pt idx="150">
                  <c:v>26.000000000000046</c:v>
                </c:pt>
                <c:pt idx="151">
                  <c:v>26.166666666666714</c:v>
                </c:pt>
                <c:pt idx="152">
                  <c:v>26.333333333333382</c:v>
                </c:pt>
                <c:pt idx="153">
                  <c:v>26.50000000000005</c:v>
                </c:pt>
                <c:pt idx="154">
                  <c:v>26.666666666666718</c:v>
                </c:pt>
                <c:pt idx="155">
                  <c:v>26.833333333333385</c:v>
                </c:pt>
                <c:pt idx="156">
                  <c:v>27.000000000000053</c:v>
                </c:pt>
                <c:pt idx="157">
                  <c:v>27.166666666666721</c:v>
                </c:pt>
                <c:pt idx="158">
                  <c:v>27.333333333333389</c:v>
                </c:pt>
                <c:pt idx="159">
                  <c:v>27.500000000000057</c:v>
                </c:pt>
                <c:pt idx="160">
                  <c:v>27.666666666666725</c:v>
                </c:pt>
                <c:pt idx="161">
                  <c:v>27.833333333333393</c:v>
                </c:pt>
                <c:pt idx="162">
                  <c:v>28.00000000000006</c:v>
                </c:pt>
                <c:pt idx="163">
                  <c:v>28.166666666666728</c:v>
                </c:pt>
                <c:pt idx="164">
                  <c:v>28.333333333333396</c:v>
                </c:pt>
                <c:pt idx="165">
                  <c:v>28.500000000000064</c:v>
                </c:pt>
                <c:pt idx="166">
                  <c:v>28.666666666666732</c:v>
                </c:pt>
                <c:pt idx="167">
                  <c:v>28.8333333333334</c:v>
                </c:pt>
                <c:pt idx="168">
                  <c:v>29.000000000000068</c:v>
                </c:pt>
                <c:pt idx="169">
                  <c:v>29.166666666666735</c:v>
                </c:pt>
                <c:pt idx="170">
                  <c:v>29.333333333333403</c:v>
                </c:pt>
                <c:pt idx="171">
                  <c:v>29.500000000000071</c:v>
                </c:pt>
                <c:pt idx="172">
                  <c:v>29.666666666666739</c:v>
                </c:pt>
                <c:pt idx="173">
                  <c:v>29.833333333333407</c:v>
                </c:pt>
                <c:pt idx="174">
                  <c:v>30.000000000000075</c:v>
                </c:pt>
                <c:pt idx="175">
                  <c:v>30.166666666666742</c:v>
                </c:pt>
                <c:pt idx="176">
                  <c:v>30.33333333333341</c:v>
                </c:pt>
                <c:pt idx="177">
                  <c:v>30.500000000000078</c:v>
                </c:pt>
                <c:pt idx="178">
                  <c:v>30.666666666666746</c:v>
                </c:pt>
                <c:pt idx="179">
                  <c:v>30.833333333333414</c:v>
                </c:pt>
                <c:pt idx="180">
                  <c:v>31.000000000000082</c:v>
                </c:pt>
                <c:pt idx="181">
                  <c:v>31.16666666666675</c:v>
                </c:pt>
                <c:pt idx="182">
                  <c:v>31.333333333333417</c:v>
                </c:pt>
                <c:pt idx="183">
                  <c:v>31.500000000000085</c:v>
                </c:pt>
                <c:pt idx="184">
                  <c:v>31.666666666666753</c:v>
                </c:pt>
                <c:pt idx="185">
                  <c:v>31.833333333333421</c:v>
                </c:pt>
                <c:pt idx="186">
                  <c:v>32.000000000000085</c:v>
                </c:pt>
                <c:pt idx="187">
                  <c:v>32.16666666666675</c:v>
                </c:pt>
                <c:pt idx="188">
                  <c:v>32.333333333333414</c:v>
                </c:pt>
                <c:pt idx="189">
                  <c:v>32.500000000000078</c:v>
                </c:pt>
                <c:pt idx="190">
                  <c:v>32.666666666666742</c:v>
                </c:pt>
                <c:pt idx="191">
                  <c:v>32.833333333333407</c:v>
                </c:pt>
                <c:pt idx="192">
                  <c:v>33.000000000000071</c:v>
                </c:pt>
                <c:pt idx="193">
                  <c:v>33.166666666666735</c:v>
                </c:pt>
                <c:pt idx="194">
                  <c:v>33.3333333333334</c:v>
                </c:pt>
                <c:pt idx="195">
                  <c:v>33.500000000000064</c:v>
                </c:pt>
                <c:pt idx="196">
                  <c:v>33.666666666666728</c:v>
                </c:pt>
                <c:pt idx="197">
                  <c:v>33.833333333333393</c:v>
                </c:pt>
                <c:pt idx="198">
                  <c:v>34.000000000000057</c:v>
                </c:pt>
                <c:pt idx="199">
                  <c:v>34.166666666666721</c:v>
                </c:pt>
                <c:pt idx="200">
                  <c:v>34.333333333333385</c:v>
                </c:pt>
                <c:pt idx="201">
                  <c:v>34.50000000000005</c:v>
                </c:pt>
                <c:pt idx="202">
                  <c:v>34.666666666666714</c:v>
                </c:pt>
                <c:pt idx="203">
                  <c:v>34.833333333333378</c:v>
                </c:pt>
                <c:pt idx="204">
                  <c:v>35.000000000000043</c:v>
                </c:pt>
                <c:pt idx="205">
                  <c:v>35.166666666666707</c:v>
                </c:pt>
                <c:pt idx="206">
                  <c:v>35.333333333333371</c:v>
                </c:pt>
                <c:pt idx="207">
                  <c:v>35.500000000000036</c:v>
                </c:pt>
                <c:pt idx="208">
                  <c:v>35.6666666666667</c:v>
                </c:pt>
                <c:pt idx="209">
                  <c:v>35.833333333333364</c:v>
                </c:pt>
                <c:pt idx="210">
                  <c:v>36.000000000000028</c:v>
                </c:pt>
                <c:pt idx="211">
                  <c:v>36.166666666666693</c:v>
                </c:pt>
                <c:pt idx="212">
                  <c:v>36.333333333333357</c:v>
                </c:pt>
                <c:pt idx="213">
                  <c:v>36.500000000000021</c:v>
                </c:pt>
                <c:pt idx="214">
                  <c:v>36.666666666666686</c:v>
                </c:pt>
                <c:pt idx="215">
                  <c:v>36.83333333333335</c:v>
                </c:pt>
                <c:pt idx="216">
                  <c:v>37.000000000000014</c:v>
                </c:pt>
                <c:pt idx="217">
                  <c:v>37.166666666666679</c:v>
                </c:pt>
                <c:pt idx="218">
                  <c:v>37.333333333333343</c:v>
                </c:pt>
                <c:pt idx="219">
                  <c:v>37.500000000000007</c:v>
                </c:pt>
                <c:pt idx="220">
                  <c:v>37.666666666666671</c:v>
                </c:pt>
                <c:pt idx="221">
                  <c:v>37.833333333333336</c:v>
                </c:pt>
                <c:pt idx="222">
                  <c:v>38</c:v>
                </c:pt>
                <c:pt idx="223">
                  <c:v>38.166666666666664</c:v>
                </c:pt>
                <c:pt idx="224">
                  <c:v>38.333333333333329</c:v>
                </c:pt>
                <c:pt idx="225">
                  <c:v>38.499999999999993</c:v>
                </c:pt>
                <c:pt idx="226">
                  <c:v>38.666666666666657</c:v>
                </c:pt>
                <c:pt idx="227">
                  <c:v>38.833333333333321</c:v>
                </c:pt>
                <c:pt idx="228">
                  <c:v>38.999999999999986</c:v>
                </c:pt>
                <c:pt idx="229">
                  <c:v>39.16666666666665</c:v>
                </c:pt>
                <c:pt idx="230">
                  <c:v>39.333333333333314</c:v>
                </c:pt>
                <c:pt idx="231">
                  <c:v>39.499999999999979</c:v>
                </c:pt>
                <c:pt idx="232">
                  <c:v>39.666666666666643</c:v>
                </c:pt>
                <c:pt idx="233">
                  <c:v>39.833333333333307</c:v>
                </c:pt>
                <c:pt idx="234">
                  <c:v>39.999999999999972</c:v>
                </c:pt>
                <c:pt idx="235">
                  <c:v>40.166666666666636</c:v>
                </c:pt>
                <c:pt idx="236">
                  <c:v>40.3333333333333</c:v>
                </c:pt>
                <c:pt idx="237">
                  <c:v>40.499999999999964</c:v>
                </c:pt>
                <c:pt idx="238">
                  <c:v>40.666666666666629</c:v>
                </c:pt>
                <c:pt idx="239">
                  <c:v>40.833333333333293</c:v>
                </c:pt>
                <c:pt idx="240">
                  <c:v>40.999999999999957</c:v>
                </c:pt>
                <c:pt idx="241">
                  <c:v>41.166666666666622</c:v>
                </c:pt>
                <c:pt idx="242">
                  <c:v>41.333333333333286</c:v>
                </c:pt>
                <c:pt idx="243">
                  <c:v>41.49999999999995</c:v>
                </c:pt>
                <c:pt idx="244">
                  <c:v>41.666666666666615</c:v>
                </c:pt>
                <c:pt idx="245">
                  <c:v>41.833333333333279</c:v>
                </c:pt>
                <c:pt idx="246">
                  <c:v>41.999999999999943</c:v>
                </c:pt>
                <c:pt idx="247">
                  <c:v>42.166666666666607</c:v>
                </c:pt>
                <c:pt idx="248">
                  <c:v>42.333333333333272</c:v>
                </c:pt>
                <c:pt idx="249">
                  <c:v>42.499999999999936</c:v>
                </c:pt>
                <c:pt idx="250">
                  <c:v>42.6666666666666</c:v>
                </c:pt>
                <c:pt idx="251">
                  <c:v>42.833333333333265</c:v>
                </c:pt>
                <c:pt idx="252">
                  <c:v>42.999999999999929</c:v>
                </c:pt>
                <c:pt idx="253">
                  <c:v>43.166666666666593</c:v>
                </c:pt>
                <c:pt idx="254">
                  <c:v>43.333333333333258</c:v>
                </c:pt>
                <c:pt idx="255">
                  <c:v>43.499999999999922</c:v>
                </c:pt>
                <c:pt idx="256">
                  <c:v>43.666666666666586</c:v>
                </c:pt>
                <c:pt idx="257">
                  <c:v>43.83333333333325</c:v>
                </c:pt>
                <c:pt idx="258">
                  <c:v>43.999999999999915</c:v>
                </c:pt>
                <c:pt idx="259">
                  <c:v>44.166666666666579</c:v>
                </c:pt>
                <c:pt idx="260">
                  <c:v>44.333333333333243</c:v>
                </c:pt>
                <c:pt idx="261">
                  <c:v>44.499999999999908</c:v>
                </c:pt>
                <c:pt idx="262">
                  <c:v>44.666666666666572</c:v>
                </c:pt>
                <c:pt idx="263">
                  <c:v>44.833333333333236</c:v>
                </c:pt>
                <c:pt idx="264">
                  <c:v>44.999999999999901</c:v>
                </c:pt>
                <c:pt idx="265">
                  <c:v>45.166666666666565</c:v>
                </c:pt>
                <c:pt idx="266">
                  <c:v>45.333333333333229</c:v>
                </c:pt>
                <c:pt idx="267">
                  <c:v>45.499999999999893</c:v>
                </c:pt>
                <c:pt idx="268">
                  <c:v>45.666666666666558</c:v>
                </c:pt>
                <c:pt idx="269">
                  <c:v>45.833333333333222</c:v>
                </c:pt>
                <c:pt idx="270">
                  <c:v>45.999999999999886</c:v>
                </c:pt>
                <c:pt idx="271">
                  <c:v>46.166666666666551</c:v>
                </c:pt>
                <c:pt idx="272">
                  <c:v>46.333333333333215</c:v>
                </c:pt>
                <c:pt idx="273">
                  <c:v>46.499999999999879</c:v>
                </c:pt>
                <c:pt idx="274">
                  <c:v>46.666666666666544</c:v>
                </c:pt>
                <c:pt idx="275">
                  <c:v>46.833333333333208</c:v>
                </c:pt>
                <c:pt idx="276">
                  <c:v>46.999999999999872</c:v>
                </c:pt>
                <c:pt idx="277">
                  <c:v>47.166666666666536</c:v>
                </c:pt>
                <c:pt idx="278">
                  <c:v>47.333333333333201</c:v>
                </c:pt>
                <c:pt idx="279">
                  <c:v>47.499999999999865</c:v>
                </c:pt>
                <c:pt idx="280">
                  <c:v>47.666666666666529</c:v>
                </c:pt>
                <c:pt idx="281">
                  <c:v>47.833333333333194</c:v>
                </c:pt>
                <c:pt idx="282">
                  <c:v>47.999999999999858</c:v>
                </c:pt>
                <c:pt idx="283">
                  <c:v>48.166666666666522</c:v>
                </c:pt>
                <c:pt idx="284">
                  <c:v>48.333333333333186</c:v>
                </c:pt>
                <c:pt idx="285">
                  <c:v>48.499999999999851</c:v>
                </c:pt>
                <c:pt idx="286">
                  <c:v>48.666666666666515</c:v>
                </c:pt>
                <c:pt idx="287">
                  <c:v>48.833333333333179</c:v>
                </c:pt>
                <c:pt idx="288">
                  <c:v>48.999999999999844</c:v>
                </c:pt>
                <c:pt idx="289">
                  <c:v>49.166666666666508</c:v>
                </c:pt>
                <c:pt idx="290">
                  <c:v>49.333333333333172</c:v>
                </c:pt>
                <c:pt idx="291">
                  <c:v>49.499999999999837</c:v>
                </c:pt>
                <c:pt idx="292">
                  <c:v>49.666666666666501</c:v>
                </c:pt>
                <c:pt idx="293">
                  <c:v>49.833333333333165</c:v>
                </c:pt>
                <c:pt idx="294">
                  <c:v>49.999999999999829</c:v>
                </c:pt>
                <c:pt idx="295">
                  <c:v>50.166666666666494</c:v>
                </c:pt>
                <c:pt idx="296">
                  <c:v>50.333333333333158</c:v>
                </c:pt>
                <c:pt idx="297">
                  <c:v>50.499999999999822</c:v>
                </c:pt>
                <c:pt idx="298">
                  <c:v>50.666666666666487</c:v>
                </c:pt>
                <c:pt idx="299">
                  <c:v>50.833333333333151</c:v>
                </c:pt>
                <c:pt idx="300">
                  <c:v>50.999999999999815</c:v>
                </c:pt>
                <c:pt idx="301">
                  <c:v>51.16666666666648</c:v>
                </c:pt>
                <c:pt idx="302">
                  <c:v>51.333333333333144</c:v>
                </c:pt>
                <c:pt idx="303">
                  <c:v>51.499999999999808</c:v>
                </c:pt>
                <c:pt idx="304">
                  <c:v>51.666666666666472</c:v>
                </c:pt>
                <c:pt idx="305">
                  <c:v>51.833333333333137</c:v>
                </c:pt>
                <c:pt idx="306">
                  <c:v>51.999999999999801</c:v>
                </c:pt>
                <c:pt idx="307">
                  <c:v>52.166666666666465</c:v>
                </c:pt>
                <c:pt idx="308">
                  <c:v>52.33333333333313</c:v>
                </c:pt>
                <c:pt idx="309">
                  <c:v>52.499999999999794</c:v>
                </c:pt>
                <c:pt idx="310">
                  <c:v>52.666666666666458</c:v>
                </c:pt>
                <c:pt idx="311">
                  <c:v>52.833333333333123</c:v>
                </c:pt>
                <c:pt idx="312">
                  <c:v>52.999999999999787</c:v>
                </c:pt>
                <c:pt idx="313">
                  <c:v>53.166666666666451</c:v>
                </c:pt>
                <c:pt idx="314">
                  <c:v>53.333333333333115</c:v>
                </c:pt>
                <c:pt idx="315">
                  <c:v>53.49999999999978</c:v>
                </c:pt>
                <c:pt idx="316">
                  <c:v>53.666666666666444</c:v>
                </c:pt>
                <c:pt idx="317">
                  <c:v>53.833333333333108</c:v>
                </c:pt>
                <c:pt idx="318">
                  <c:v>53.999999999999773</c:v>
                </c:pt>
                <c:pt idx="319">
                  <c:v>54.166666666666437</c:v>
                </c:pt>
                <c:pt idx="320">
                  <c:v>54.333333333333101</c:v>
                </c:pt>
                <c:pt idx="321">
                  <c:v>54.499999999999766</c:v>
                </c:pt>
                <c:pt idx="322">
                  <c:v>54.66666666666643</c:v>
                </c:pt>
                <c:pt idx="323">
                  <c:v>54.833333333333094</c:v>
                </c:pt>
                <c:pt idx="324">
                  <c:v>54.999999999999758</c:v>
                </c:pt>
                <c:pt idx="325">
                  <c:v>55.166666666666423</c:v>
                </c:pt>
                <c:pt idx="326">
                  <c:v>55.333333333333087</c:v>
                </c:pt>
                <c:pt idx="327">
                  <c:v>55.499999999999751</c:v>
                </c:pt>
                <c:pt idx="328">
                  <c:v>55.666666666666416</c:v>
                </c:pt>
                <c:pt idx="329">
                  <c:v>55.83333333333308</c:v>
                </c:pt>
                <c:pt idx="330">
                  <c:v>55.999999999999744</c:v>
                </c:pt>
                <c:pt idx="331">
                  <c:v>56.166666666666409</c:v>
                </c:pt>
                <c:pt idx="332">
                  <c:v>56.333333333333073</c:v>
                </c:pt>
                <c:pt idx="333">
                  <c:v>56.499999999999737</c:v>
                </c:pt>
                <c:pt idx="334">
                  <c:v>56.666666666666401</c:v>
                </c:pt>
                <c:pt idx="335">
                  <c:v>56.833333333333066</c:v>
                </c:pt>
                <c:pt idx="336">
                  <c:v>56.99999999999973</c:v>
                </c:pt>
                <c:pt idx="337">
                  <c:v>57.166666666666394</c:v>
                </c:pt>
                <c:pt idx="338">
                  <c:v>57.333333333333059</c:v>
                </c:pt>
                <c:pt idx="339">
                  <c:v>57.499999999999723</c:v>
                </c:pt>
                <c:pt idx="340">
                  <c:v>57.666666666666387</c:v>
                </c:pt>
                <c:pt idx="341">
                  <c:v>57.833333333333051</c:v>
                </c:pt>
                <c:pt idx="342">
                  <c:v>57.999999999999716</c:v>
                </c:pt>
                <c:pt idx="343">
                  <c:v>58.16666666666638</c:v>
                </c:pt>
                <c:pt idx="344">
                  <c:v>58.333333333333044</c:v>
                </c:pt>
                <c:pt idx="345">
                  <c:v>58.499999999999709</c:v>
                </c:pt>
                <c:pt idx="346">
                  <c:v>58.666666666666373</c:v>
                </c:pt>
                <c:pt idx="347">
                  <c:v>58.833333333333037</c:v>
                </c:pt>
                <c:pt idx="348">
                  <c:v>58.999999999999702</c:v>
                </c:pt>
                <c:pt idx="349">
                  <c:v>59.166666666666366</c:v>
                </c:pt>
                <c:pt idx="350">
                  <c:v>59.33333333333303</c:v>
                </c:pt>
                <c:pt idx="351">
                  <c:v>59.499999999999694</c:v>
                </c:pt>
                <c:pt idx="352">
                  <c:v>59.666666666666359</c:v>
                </c:pt>
                <c:pt idx="353">
                  <c:v>59.833333333333023</c:v>
                </c:pt>
                <c:pt idx="354">
                  <c:v>59.999999999999687</c:v>
                </c:pt>
                <c:pt idx="355">
                  <c:v>60.166666666666352</c:v>
                </c:pt>
                <c:pt idx="356">
                  <c:v>60.333333333333016</c:v>
                </c:pt>
                <c:pt idx="357">
                  <c:v>60.49999999999968</c:v>
                </c:pt>
                <c:pt idx="358">
                  <c:v>60.666666666666345</c:v>
                </c:pt>
                <c:pt idx="359">
                  <c:v>60.833333333333009</c:v>
                </c:pt>
                <c:pt idx="360">
                  <c:v>60.999999999999673</c:v>
                </c:pt>
                <c:pt idx="361">
                  <c:v>61.166666666666337</c:v>
                </c:pt>
                <c:pt idx="362">
                  <c:v>61.333333333333002</c:v>
                </c:pt>
                <c:pt idx="363">
                  <c:v>61.499999999999666</c:v>
                </c:pt>
                <c:pt idx="364">
                  <c:v>61.66666666666633</c:v>
                </c:pt>
                <c:pt idx="365">
                  <c:v>61.833333333332995</c:v>
                </c:pt>
                <c:pt idx="366">
                  <c:v>61.999999999999659</c:v>
                </c:pt>
                <c:pt idx="367">
                  <c:v>62.166666666666323</c:v>
                </c:pt>
                <c:pt idx="368">
                  <c:v>62.333333333332988</c:v>
                </c:pt>
                <c:pt idx="369">
                  <c:v>62.499999999999652</c:v>
                </c:pt>
                <c:pt idx="370">
                  <c:v>62.666666666666316</c:v>
                </c:pt>
                <c:pt idx="371">
                  <c:v>62.83333333333298</c:v>
                </c:pt>
                <c:pt idx="372">
                  <c:v>62.999999999999645</c:v>
                </c:pt>
                <c:pt idx="373">
                  <c:v>63.166666666666309</c:v>
                </c:pt>
                <c:pt idx="374">
                  <c:v>63.333333333332973</c:v>
                </c:pt>
                <c:pt idx="375">
                  <c:v>63.499999999999638</c:v>
                </c:pt>
                <c:pt idx="376">
                  <c:v>63.666666666666302</c:v>
                </c:pt>
                <c:pt idx="377">
                  <c:v>63.833333333332966</c:v>
                </c:pt>
                <c:pt idx="378">
                  <c:v>63.999999999999631</c:v>
                </c:pt>
                <c:pt idx="379">
                  <c:v>64.166666666666302</c:v>
                </c:pt>
                <c:pt idx="380">
                  <c:v>64.333333333332973</c:v>
                </c:pt>
                <c:pt idx="381">
                  <c:v>64.499999999999645</c:v>
                </c:pt>
                <c:pt idx="382">
                  <c:v>64.666666666666316</c:v>
                </c:pt>
                <c:pt idx="383">
                  <c:v>64.833333333332988</c:v>
                </c:pt>
                <c:pt idx="384">
                  <c:v>64.999999999999659</c:v>
                </c:pt>
                <c:pt idx="385">
                  <c:v>65.16666666666633</c:v>
                </c:pt>
                <c:pt idx="386">
                  <c:v>65.333333333333002</c:v>
                </c:pt>
                <c:pt idx="387">
                  <c:v>65.499999999999673</c:v>
                </c:pt>
                <c:pt idx="388">
                  <c:v>65.666666666666345</c:v>
                </c:pt>
                <c:pt idx="389">
                  <c:v>65.833333333333016</c:v>
                </c:pt>
                <c:pt idx="390">
                  <c:v>65.999999999999687</c:v>
                </c:pt>
                <c:pt idx="391">
                  <c:v>66.166666666666359</c:v>
                </c:pt>
                <c:pt idx="392">
                  <c:v>66.33333333333303</c:v>
                </c:pt>
                <c:pt idx="393">
                  <c:v>66.499999999999702</c:v>
                </c:pt>
                <c:pt idx="394">
                  <c:v>66.666666666666373</c:v>
                </c:pt>
                <c:pt idx="395">
                  <c:v>66.833333333333044</c:v>
                </c:pt>
                <c:pt idx="396">
                  <c:v>66.999999999999716</c:v>
                </c:pt>
                <c:pt idx="397">
                  <c:v>67.166666666666387</c:v>
                </c:pt>
                <c:pt idx="398">
                  <c:v>67.333333333333059</c:v>
                </c:pt>
                <c:pt idx="399">
                  <c:v>67.49999999999973</c:v>
                </c:pt>
                <c:pt idx="400">
                  <c:v>67.666666666666401</c:v>
                </c:pt>
                <c:pt idx="401">
                  <c:v>67.833333333333073</c:v>
                </c:pt>
                <c:pt idx="402">
                  <c:v>67.999999999999744</c:v>
                </c:pt>
                <c:pt idx="403">
                  <c:v>68.166666666666416</c:v>
                </c:pt>
                <c:pt idx="404">
                  <c:v>68.333333333333087</c:v>
                </c:pt>
                <c:pt idx="405">
                  <c:v>68.499999999999758</c:v>
                </c:pt>
                <c:pt idx="406">
                  <c:v>68.66666666666643</c:v>
                </c:pt>
                <c:pt idx="407">
                  <c:v>68.833333333333101</c:v>
                </c:pt>
                <c:pt idx="408">
                  <c:v>68.999999999999773</c:v>
                </c:pt>
                <c:pt idx="409">
                  <c:v>69.166666666666444</c:v>
                </c:pt>
                <c:pt idx="410">
                  <c:v>69.333333333333115</c:v>
                </c:pt>
                <c:pt idx="411">
                  <c:v>69.499999999999787</c:v>
                </c:pt>
                <c:pt idx="412">
                  <c:v>69.666666666666458</c:v>
                </c:pt>
                <c:pt idx="413">
                  <c:v>69.83333333333313</c:v>
                </c:pt>
                <c:pt idx="414">
                  <c:v>69.999999999999801</c:v>
                </c:pt>
                <c:pt idx="415">
                  <c:v>70.166666666666472</c:v>
                </c:pt>
                <c:pt idx="416">
                  <c:v>70.333333333333144</c:v>
                </c:pt>
                <c:pt idx="417">
                  <c:v>70.499999999999815</c:v>
                </c:pt>
                <c:pt idx="418">
                  <c:v>70.666666666666487</c:v>
                </c:pt>
                <c:pt idx="419">
                  <c:v>70.833333333333158</c:v>
                </c:pt>
                <c:pt idx="420">
                  <c:v>70.999999999999829</c:v>
                </c:pt>
                <c:pt idx="421">
                  <c:v>71.166666666666501</c:v>
                </c:pt>
                <c:pt idx="422">
                  <c:v>71.333333333333172</c:v>
                </c:pt>
                <c:pt idx="423">
                  <c:v>71.499999999999844</c:v>
                </c:pt>
                <c:pt idx="424">
                  <c:v>71.666666666666515</c:v>
                </c:pt>
                <c:pt idx="425">
                  <c:v>71.833333333333186</c:v>
                </c:pt>
                <c:pt idx="426">
                  <c:v>71.999999999999858</c:v>
                </c:pt>
                <c:pt idx="427">
                  <c:v>72.166666666666529</c:v>
                </c:pt>
                <c:pt idx="428">
                  <c:v>72.333333333333201</c:v>
                </c:pt>
                <c:pt idx="429">
                  <c:v>72.499999999999872</c:v>
                </c:pt>
                <c:pt idx="430">
                  <c:v>72.666666666666544</c:v>
                </c:pt>
                <c:pt idx="431">
                  <c:v>72.833333333333215</c:v>
                </c:pt>
                <c:pt idx="432">
                  <c:v>72.999999999999886</c:v>
                </c:pt>
                <c:pt idx="433">
                  <c:v>73.166666666666558</c:v>
                </c:pt>
                <c:pt idx="434">
                  <c:v>73.333333333333229</c:v>
                </c:pt>
                <c:pt idx="435">
                  <c:v>73.499999999999901</c:v>
                </c:pt>
                <c:pt idx="436">
                  <c:v>73.666666666666572</c:v>
                </c:pt>
                <c:pt idx="437">
                  <c:v>73.833333333333243</c:v>
                </c:pt>
                <c:pt idx="438">
                  <c:v>73.999999999999915</c:v>
                </c:pt>
                <c:pt idx="439">
                  <c:v>74.166666666666586</c:v>
                </c:pt>
                <c:pt idx="440">
                  <c:v>74.333333333333258</c:v>
                </c:pt>
                <c:pt idx="441">
                  <c:v>74.499999999999929</c:v>
                </c:pt>
                <c:pt idx="442">
                  <c:v>74.6666666666666</c:v>
                </c:pt>
                <c:pt idx="443">
                  <c:v>74.833333333333272</c:v>
                </c:pt>
                <c:pt idx="444">
                  <c:v>74.999999999999943</c:v>
                </c:pt>
                <c:pt idx="445">
                  <c:v>75.166666666666615</c:v>
                </c:pt>
                <c:pt idx="446">
                  <c:v>75.333333333333286</c:v>
                </c:pt>
                <c:pt idx="447">
                  <c:v>75.499999999999957</c:v>
                </c:pt>
                <c:pt idx="448">
                  <c:v>75.666666666666629</c:v>
                </c:pt>
                <c:pt idx="449">
                  <c:v>75.8333333333333</c:v>
                </c:pt>
                <c:pt idx="450">
                  <c:v>75.999999999999972</c:v>
                </c:pt>
                <c:pt idx="451">
                  <c:v>76.166666666666643</c:v>
                </c:pt>
                <c:pt idx="452">
                  <c:v>76.333333333333314</c:v>
                </c:pt>
                <c:pt idx="453">
                  <c:v>76.499999999999986</c:v>
                </c:pt>
                <c:pt idx="454">
                  <c:v>76.666666666666657</c:v>
                </c:pt>
                <c:pt idx="455">
                  <c:v>76.833333333333329</c:v>
                </c:pt>
                <c:pt idx="456">
                  <c:v>77</c:v>
                </c:pt>
                <c:pt idx="457">
                  <c:v>77.166666666666671</c:v>
                </c:pt>
                <c:pt idx="458">
                  <c:v>77.333333333333343</c:v>
                </c:pt>
                <c:pt idx="459">
                  <c:v>77.500000000000014</c:v>
                </c:pt>
                <c:pt idx="460">
                  <c:v>77.666666666666686</c:v>
                </c:pt>
                <c:pt idx="461">
                  <c:v>77.833333333333357</c:v>
                </c:pt>
                <c:pt idx="462">
                  <c:v>78.000000000000028</c:v>
                </c:pt>
                <c:pt idx="463">
                  <c:v>78.1666666666667</c:v>
                </c:pt>
                <c:pt idx="464">
                  <c:v>78.333333333333371</c:v>
                </c:pt>
                <c:pt idx="465">
                  <c:v>78.500000000000043</c:v>
                </c:pt>
                <c:pt idx="466">
                  <c:v>78.666666666666714</c:v>
                </c:pt>
                <c:pt idx="467">
                  <c:v>78.833333333333385</c:v>
                </c:pt>
                <c:pt idx="468">
                  <c:v>79.000000000000057</c:v>
                </c:pt>
                <c:pt idx="469">
                  <c:v>79.166666666666728</c:v>
                </c:pt>
                <c:pt idx="470">
                  <c:v>79.3333333333334</c:v>
                </c:pt>
                <c:pt idx="471">
                  <c:v>79.500000000000071</c:v>
                </c:pt>
                <c:pt idx="472">
                  <c:v>79.666666666666742</c:v>
                </c:pt>
                <c:pt idx="473">
                  <c:v>79.833333333333414</c:v>
                </c:pt>
                <c:pt idx="474">
                  <c:v>80.000000000000085</c:v>
                </c:pt>
                <c:pt idx="475">
                  <c:v>80.166666666666757</c:v>
                </c:pt>
                <c:pt idx="476">
                  <c:v>80.333333333333428</c:v>
                </c:pt>
                <c:pt idx="477">
                  <c:v>80.500000000000099</c:v>
                </c:pt>
                <c:pt idx="478">
                  <c:v>80.666666666666771</c:v>
                </c:pt>
                <c:pt idx="479">
                  <c:v>80.833333333333442</c:v>
                </c:pt>
                <c:pt idx="480">
                  <c:v>81.000000000000114</c:v>
                </c:pt>
                <c:pt idx="481">
                  <c:v>81.166666666666785</c:v>
                </c:pt>
                <c:pt idx="482">
                  <c:v>81.333333333333456</c:v>
                </c:pt>
                <c:pt idx="483">
                  <c:v>81.500000000000128</c:v>
                </c:pt>
                <c:pt idx="484">
                  <c:v>81.666666666666799</c:v>
                </c:pt>
                <c:pt idx="485">
                  <c:v>81.833333333333471</c:v>
                </c:pt>
                <c:pt idx="486">
                  <c:v>82.000000000000142</c:v>
                </c:pt>
                <c:pt idx="487">
                  <c:v>82.166666666666814</c:v>
                </c:pt>
                <c:pt idx="488">
                  <c:v>82.333333333333485</c:v>
                </c:pt>
                <c:pt idx="489">
                  <c:v>82.500000000000156</c:v>
                </c:pt>
                <c:pt idx="490">
                  <c:v>82.666666666666828</c:v>
                </c:pt>
                <c:pt idx="491">
                  <c:v>82.833333333333499</c:v>
                </c:pt>
                <c:pt idx="492">
                  <c:v>83.000000000000171</c:v>
                </c:pt>
                <c:pt idx="493">
                  <c:v>83.166666666666842</c:v>
                </c:pt>
                <c:pt idx="494">
                  <c:v>83.333333333333513</c:v>
                </c:pt>
                <c:pt idx="495">
                  <c:v>83.500000000000185</c:v>
                </c:pt>
                <c:pt idx="496">
                  <c:v>83.666666666666856</c:v>
                </c:pt>
                <c:pt idx="497">
                  <c:v>83.833333333333528</c:v>
                </c:pt>
                <c:pt idx="498">
                  <c:v>84.000000000000199</c:v>
                </c:pt>
                <c:pt idx="499">
                  <c:v>84.16666666666687</c:v>
                </c:pt>
                <c:pt idx="500">
                  <c:v>84.333333333333542</c:v>
                </c:pt>
                <c:pt idx="501">
                  <c:v>84.500000000000213</c:v>
                </c:pt>
                <c:pt idx="502">
                  <c:v>84.666666666666885</c:v>
                </c:pt>
                <c:pt idx="503">
                  <c:v>84.833333333333556</c:v>
                </c:pt>
                <c:pt idx="504">
                  <c:v>85.000000000000227</c:v>
                </c:pt>
                <c:pt idx="505">
                  <c:v>85.166666666666899</c:v>
                </c:pt>
                <c:pt idx="506">
                  <c:v>85.33333333333357</c:v>
                </c:pt>
                <c:pt idx="507">
                  <c:v>85.500000000000242</c:v>
                </c:pt>
                <c:pt idx="508">
                  <c:v>85.666666666666913</c:v>
                </c:pt>
                <c:pt idx="509">
                  <c:v>85.833333333333584</c:v>
                </c:pt>
                <c:pt idx="510">
                  <c:v>86.000000000000256</c:v>
                </c:pt>
                <c:pt idx="511">
                  <c:v>86.166666666666927</c:v>
                </c:pt>
                <c:pt idx="512">
                  <c:v>86.333333333333599</c:v>
                </c:pt>
                <c:pt idx="513">
                  <c:v>86.50000000000027</c:v>
                </c:pt>
                <c:pt idx="514">
                  <c:v>86.666666666666941</c:v>
                </c:pt>
                <c:pt idx="515">
                  <c:v>86.833333333333613</c:v>
                </c:pt>
                <c:pt idx="516">
                  <c:v>87.000000000000284</c:v>
                </c:pt>
                <c:pt idx="517">
                  <c:v>87.166666666666956</c:v>
                </c:pt>
                <c:pt idx="518">
                  <c:v>87.333333333333627</c:v>
                </c:pt>
                <c:pt idx="519">
                  <c:v>87.500000000000298</c:v>
                </c:pt>
                <c:pt idx="520">
                  <c:v>87.66666666666697</c:v>
                </c:pt>
                <c:pt idx="521">
                  <c:v>87.833333333333641</c:v>
                </c:pt>
                <c:pt idx="522">
                  <c:v>88.000000000000313</c:v>
                </c:pt>
                <c:pt idx="523">
                  <c:v>88.166666666666984</c:v>
                </c:pt>
                <c:pt idx="524">
                  <c:v>88.333333333333655</c:v>
                </c:pt>
                <c:pt idx="525">
                  <c:v>88.500000000000327</c:v>
                </c:pt>
                <c:pt idx="526">
                  <c:v>88.666666666666998</c:v>
                </c:pt>
                <c:pt idx="527">
                  <c:v>88.83333333333367</c:v>
                </c:pt>
                <c:pt idx="528">
                  <c:v>89.000000000000341</c:v>
                </c:pt>
                <c:pt idx="529">
                  <c:v>89.166666666667012</c:v>
                </c:pt>
                <c:pt idx="530">
                  <c:v>89.333333333333684</c:v>
                </c:pt>
                <c:pt idx="531">
                  <c:v>89.500000000000355</c:v>
                </c:pt>
                <c:pt idx="532">
                  <c:v>89.666666666667027</c:v>
                </c:pt>
                <c:pt idx="533">
                  <c:v>89.833333333333698</c:v>
                </c:pt>
                <c:pt idx="534">
                  <c:v>90.000000000000369</c:v>
                </c:pt>
                <c:pt idx="535">
                  <c:v>90.166666666667041</c:v>
                </c:pt>
                <c:pt idx="536">
                  <c:v>90.333333333333712</c:v>
                </c:pt>
                <c:pt idx="537">
                  <c:v>90.500000000000384</c:v>
                </c:pt>
                <c:pt idx="538">
                  <c:v>90.666666666667055</c:v>
                </c:pt>
                <c:pt idx="539">
                  <c:v>90.833333333333727</c:v>
                </c:pt>
                <c:pt idx="540">
                  <c:v>91.000000000000398</c:v>
                </c:pt>
                <c:pt idx="541">
                  <c:v>91.166666666667069</c:v>
                </c:pt>
                <c:pt idx="542">
                  <c:v>91.333333333333741</c:v>
                </c:pt>
                <c:pt idx="543">
                  <c:v>91.500000000000412</c:v>
                </c:pt>
                <c:pt idx="544">
                  <c:v>91.666666666667084</c:v>
                </c:pt>
                <c:pt idx="545">
                  <c:v>91.833333333333755</c:v>
                </c:pt>
                <c:pt idx="546">
                  <c:v>92.000000000000426</c:v>
                </c:pt>
                <c:pt idx="547">
                  <c:v>92.166666666667098</c:v>
                </c:pt>
                <c:pt idx="548">
                  <c:v>92.333333333333769</c:v>
                </c:pt>
                <c:pt idx="549">
                  <c:v>92.500000000000441</c:v>
                </c:pt>
                <c:pt idx="550">
                  <c:v>92.666666666667112</c:v>
                </c:pt>
                <c:pt idx="551">
                  <c:v>92.833333333333783</c:v>
                </c:pt>
                <c:pt idx="552">
                  <c:v>93.000000000000455</c:v>
                </c:pt>
                <c:pt idx="553">
                  <c:v>93.166666666667126</c:v>
                </c:pt>
                <c:pt idx="554">
                  <c:v>93.333333333333798</c:v>
                </c:pt>
                <c:pt idx="555">
                  <c:v>93.500000000000469</c:v>
                </c:pt>
                <c:pt idx="556">
                  <c:v>93.66666666666714</c:v>
                </c:pt>
                <c:pt idx="557">
                  <c:v>93.833333333333812</c:v>
                </c:pt>
                <c:pt idx="558">
                  <c:v>94.000000000000483</c:v>
                </c:pt>
                <c:pt idx="559">
                  <c:v>94.166666666667155</c:v>
                </c:pt>
                <c:pt idx="560">
                  <c:v>94.333333333333826</c:v>
                </c:pt>
                <c:pt idx="561">
                  <c:v>94.500000000000497</c:v>
                </c:pt>
                <c:pt idx="562">
                  <c:v>94.666666666667169</c:v>
                </c:pt>
                <c:pt idx="563">
                  <c:v>94.83333333333384</c:v>
                </c:pt>
                <c:pt idx="564">
                  <c:v>95.000000000000512</c:v>
                </c:pt>
                <c:pt idx="565">
                  <c:v>95.166666666667183</c:v>
                </c:pt>
                <c:pt idx="566">
                  <c:v>95.333333333333854</c:v>
                </c:pt>
                <c:pt idx="567">
                  <c:v>95.500000000000526</c:v>
                </c:pt>
                <c:pt idx="568">
                  <c:v>95.666666666667197</c:v>
                </c:pt>
                <c:pt idx="569">
                  <c:v>95.833333333333869</c:v>
                </c:pt>
                <c:pt idx="570">
                  <c:v>96.00000000000054</c:v>
                </c:pt>
                <c:pt idx="571">
                  <c:v>96.166666666667211</c:v>
                </c:pt>
                <c:pt idx="572">
                  <c:v>96.333333333333883</c:v>
                </c:pt>
                <c:pt idx="573">
                  <c:v>96.500000000000554</c:v>
                </c:pt>
                <c:pt idx="574">
                  <c:v>96.666666666667226</c:v>
                </c:pt>
                <c:pt idx="575">
                  <c:v>96.833333333333897</c:v>
                </c:pt>
                <c:pt idx="576">
                  <c:v>97.000000000000568</c:v>
                </c:pt>
                <c:pt idx="577">
                  <c:v>97.16666666666724</c:v>
                </c:pt>
                <c:pt idx="578">
                  <c:v>97.333333333333911</c:v>
                </c:pt>
                <c:pt idx="579">
                  <c:v>97.500000000000583</c:v>
                </c:pt>
                <c:pt idx="580">
                  <c:v>97.666666666667254</c:v>
                </c:pt>
                <c:pt idx="581">
                  <c:v>97.833333333333925</c:v>
                </c:pt>
                <c:pt idx="582">
                  <c:v>98.000000000000597</c:v>
                </c:pt>
                <c:pt idx="583">
                  <c:v>98.166666666667268</c:v>
                </c:pt>
                <c:pt idx="584">
                  <c:v>98.33333333333394</c:v>
                </c:pt>
                <c:pt idx="585">
                  <c:v>98.500000000000611</c:v>
                </c:pt>
                <c:pt idx="586">
                  <c:v>98.666666666667282</c:v>
                </c:pt>
                <c:pt idx="587">
                  <c:v>98.833333333333954</c:v>
                </c:pt>
                <c:pt idx="588">
                  <c:v>99.000000000000625</c:v>
                </c:pt>
                <c:pt idx="589">
                  <c:v>99.166666666667297</c:v>
                </c:pt>
                <c:pt idx="590">
                  <c:v>99.333333333333968</c:v>
                </c:pt>
                <c:pt idx="591">
                  <c:v>99.500000000000639</c:v>
                </c:pt>
                <c:pt idx="592">
                  <c:v>99.666666666667311</c:v>
                </c:pt>
                <c:pt idx="593">
                  <c:v>99.833333333333982</c:v>
                </c:pt>
                <c:pt idx="594">
                  <c:v>100.00000000000065</c:v>
                </c:pt>
                <c:pt idx="595">
                  <c:v>100.16666666666733</c:v>
                </c:pt>
                <c:pt idx="596">
                  <c:v>100.333333333334</c:v>
                </c:pt>
                <c:pt idx="597">
                  <c:v>100.50000000000067</c:v>
                </c:pt>
                <c:pt idx="598">
                  <c:v>100.66666666666734</c:v>
                </c:pt>
                <c:pt idx="599">
                  <c:v>100.83333333333401</c:v>
                </c:pt>
                <c:pt idx="600">
                  <c:v>101.00000000000068</c:v>
                </c:pt>
                <c:pt idx="601">
                  <c:v>101.16666666666735</c:v>
                </c:pt>
                <c:pt idx="602">
                  <c:v>101.33333333333402</c:v>
                </c:pt>
                <c:pt idx="603">
                  <c:v>101.5000000000007</c:v>
                </c:pt>
                <c:pt idx="604">
                  <c:v>101.66666666666737</c:v>
                </c:pt>
                <c:pt idx="605">
                  <c:v>101.83333333333404</c:v>
                </c:pt>
                <c:pt idx="606">
                  <c:v>102.00000000000071</c:v>
                </c:pt>
                <c:pt idx="607">
                  <c:v>102.16666666666738</c:v>
                </c:pt>
                <c:pt idx="608">
                  <c:v>102.33333333333405</c:v>
                </c:pt>
                <c:pt idx="609">
                  <c:v>102.50000000000072</c:v>
                </c:pt>
                <c:pt idx="610">
                  <c:v>102.6666666666674</c:v>
                </c:pt>
                <c:pt idx="611">
                  <c:v>102.83333333333407</c:v>
                </c:pt>
                <c:pt idx="612">
                  <c:v>103.00000000000074</c:v>
                </c:pt>
                <c:pt idx="613">
                  <c:v>103.16666666666741</c:v>
                </c:pt>
                <c:pt idx="614">
                  <c:v>103.33333333333408</c:v>
                </c:pt>
                <c:pt idx="615">
                  <c:v>103.50000000000075</c:v>
                </c:pt>
                <c:pt idx="616">
                  <c:v>103.66666666666742</c:v>
                </c:pt>
                <c:pt idx="617">
                  <c:v>103.8333333333341</c:v>
                </c:pt>
                <c:pt idx="618">
                  <c:v>104.00000000000077</c:v>
                </c:pt>
                <c:pt idx="619">
                  <c:v>104.16666666666744</c:v>
                </c:pt>
                <c:pt idx="620">
                  <c:v>104.33333333333411</c:v>
                </c:pt>
                <c:pt idx="621">
                  <c:v>104.50000000000078</c:v>
                </c:pt>
                <c:pt idx="622">
                  <c:v>104.66666666666745</c:v>
                </c:pt>
                <c:pt idx="623">
                  <c:v>104.83333333333412</c:v>
                </c:pt>
                <c:pt idx="624">
                  <c:v>105.0000000000008</c:v>
                </c:pt>
                <c:pt idx="625">
                  <c:v>105.16666666666747</c:v>
                </c:pt>
                <c:pt idx="626">
                  <c:v>105.33333333333414</c:v>
                </c:pt>
                <c:pt idx="627">
                  <c:v>105.50000000000081</c:v>
                </c:pt>
                <c:pt idx="628">
                  <c:v>105.66666666666748</c:v>
                </c:pt>
                <c:pt idx="629">
                  <c:v>105.83333333333415</c:v>
                </c:pt>
                <c:pt idx="630">
                  <c:v>106.00000000000082</c:v>
                </c:pt>
                <c:pt idx="631">
                  <c:v>106.1666666666675</c:v>
                </c:pt>
                <c:pt idx="632">
                  <c:v>106.33333333333417</c:v>
                </c:pt>
                <c:pt idx="633">
                  <c:v>106.50000000000084</c:v>
                </c:pt>
                <c:pt idx="634">
                  <c:v>106.66666666666751</c:v>
                </c:pt>
                <c:pt idx="635">
                  <c:v>106.83333333333418</c:v>
                </c:pt>
                <c:pt idx="636">
                  <c:v>107.00000000000085</c:v>
                </c:pt>
                <c:pt idx="637">
                  <c:v>107.16666666666752</c:v>
                </c:pt>
                <c:pt idx="638">
                  <c:v>107.3333333333342</c:v>
                </c:pt>
                <c:pt idx="639">
                  <c:v>107.50000000000087</c:v>
                </c:pt>
                <c:pt idx="640">
                  <c:v>107.66666666666754</c:v>
                </c:pt>
                <c:pt idx="641">
                  <c:v>107.83333333333421</c:v>
                </c:pt>
                <c:pt idx="642">
                  <c:v>108.00000000000088</c:v>
                </c:pt>
                <c:pt idx="643">
                  <c:v>108.16666666666755</c:v>
                </c:pt>
                <c:pt idx="644">
                  <c:v>108.33333333333422</c:v>
                </c:pt>
                <c:pt idx="645">
                  <c:v>108.5000000000009</c:v>
                </c:pt>
                <c:pt idx="646">
                  <c:v>108.66666666666757</c:v>
                </c:pt>
                <c:pt idx="647">
                  <c:v>108.83333333333424</c:v>
                </c:pt>
                <c:pt idx="648">
                  <c:v>109.00000000000091</c:v>
                </c:pt>
                <c:pt idx="649">
                  <c:v>109.16666666666758</c:v>
                </c:pt>
                <c:pt idx="650">
                  <c:v>109.33333333333425</c:v>
                </c:pt>
                <c:pt idx="651">
                  <c:v>109.50000000000092</c:v>
                </c:pt>
                <c:pt idx="652">
                  <c:v>109.6666666666676</c:v>
                </c:pt>
                <c:pt idx="653">
                  <c:v>109.83333333333427</c:v>
                </c:pt>
                <c:pt idx="654">
                  <c:v>110.00000000000094</c:v>
                </c:pt>
                <c:pt idx="655">
                  <c:v>110.16666666666761</c:v>
                </c:pt>
                <c:pt idx="656">
                  <c:v>110.33333333333428</c:v>
                </c:pt>
                <c:pt idx="657">
                  <c:v>110.50000000000095</c:v>
                </c:pt>
                <c:pt idx="658">
                  <c:v>110.66666666666762</c:v>
                </c:pt>
                <c:pt idx="659">
                  <c:v>110.83333333333429</c:v>
                </c:pt>
                <c:pt idx="660">
                  <c:v>111.00000000000097</c:v>
                </c:pt>
                <c:pt idx="661">
                  <c:v>111.16666666666764</c:v>
                </c:pt>
                <c:pt idx="662">
                  <c:v>111.33333333333431</c:v>
                </c:pt>
                <c:pt idx="663">
                  <c:v>111.50000000000098</c:v>
                </c:pt>
                <c:pt idx="664">
                  <c:v>111.66666666666765</c:v>
                </c:pt>
                <c:pt idx="665">
                  <c:v>111.83333333333432</c:v>
                </c:pt>
                <c:pt idx="666">
                  <c:v>112.00000000000099</c:v>
                </c:pt>
                <c:pt idx="667">
                  <c:v>112.16666666666767</c:v>
                </c:pt>
                <c:pt idx="668">
                  <c:v>112.33333333333434</c:v>
                </c:pt>
                <c:pt idx="669">
                  <c:v>112.50000000000101</c:v>
                </c:pt>
                <c:pt idx="670">
                  <c:v>112.66666666666768</c:v>
                </c:pt>
                <c:pt idx="671">
                  <c:v>112.83333333333435</c:v>
                </c:pt>
                <c:pt idx="672">
                  <c:v>113.00000000000102</c:v>
                </c:pt>
                <c:pt idx="673">
                  <c:v>113.16666666666769</c:v>
                </c:pt>
                <c:pt idx="674">
                  <c:v>113.33333333333437</c:v>
                </c:pt>
                <c:pt idx="675">
                  <c:v>113.50000000000104</c:v>
                </c:pt>
                <c:pt idx="676">
                  <c:v>113.66666666666771</c:v>
                </c:pt>
                <c:pt idx="677">
                  <c:v>113.83333333333438</c:v>
                </c:pt>
                <c:pt idx="678">
                  <c:v>114.00000000000105</c:v>
                </c:pt>
                <c:pt idx="679">
                  <c:v>114.16666666666772</c:v>
                </c:pt>
                <c:pt idx="680">
                  <c:v>114.33333333333439</c:v>
                </c:pt>
                <c:pt idx="681">
                  <c:v>114.50000000000107</c:v>
                </c:pt>
                <c:pt idx="682">
                  <c:v>114.66666666666774</c:v>
                </c:pt>
                <c:pt idx="683">
                  <c:v>114.83333333333441</c:v>
                </c:pt>
                <c:pt idx="684">
                  <c:v>115.00000000000108</c:v>
                </c:pt>
                <c:pt idx="685">
                  <c:v>115.16666666666775</c:v>
                </c:pt>
                <c:pt idx="686">
                  <c:v>115.33333333333442</c:v>
                </c:pt>
                <c:pt idx="687">
                  <c:v>115.50000000000109</c:v>
                </c:pt>
                <c:pt idx="688">
                  <c:v>115.66666666666777</c:v>
                </c:pt>
                <c:pt idx="689">
                  <c:v>115.83333333333444</c:v>
                </c:pt>
                <c:pt idx="690">
                  <c:v>116.00000000000111</c:v>
                </c:pt>
                <c:pt idx="691">
                  <c:v>116.16666666666778</c:v>
                </c:pt>
                <c:pt idx="692">
                  <c:v>116.33333333333445</c:v>
                </c:pt>
                <c:pt idx="693">
                  <c:v>116.50000000000112</c:v>
                </c:pt>
                <c:pt idx="694">
                  <c:v>116.66666666666779</c:v>
                </c:pt>
                <c:pt idx="695">
                  <c:v>116.83333333333447</c:v>
                </c:pt>
                <c:pt idx="696">
                  <c:v>117.00000000000114</c:v>
                </c:pt>
                <c:pt idx="697">
                  <c:v>117.16666666666781</c:v>
                </c:pt>
                <c:pt idx="698">
                  <c:v>117.33333333333448</c:v>
                </c:pt>
                <c:pt idx="699">
                  <c:v>117.50000000000115</c:v>
                </c:pt>
                <c:pt idx="700">
                  <c:v>117.66666666666782</c:v>
                </c:pt>
                <c:pt idx="701">
                  <c:v>117.83333333333449</c:v>
                </c:pt>
                <c:pt idx="702">
                  <c:v>118.00000000000117</c:v>
                </c:pt>
                <c:pt idx="703">
                  <c:v>118.16666666666784</c:v>
                </c:pt>
                <c:pt idx="704">
                  <c:v>118.33333333333451</c:v>
                </c:pt>
                <c:pt idx="705">
                  <c:v>118.50000000000118</c:v>
                </c:pt>
                <c:pt idx="706">
                  <c:v>118.66666666666785</c:v>
                </c:pt>
                <c:pt idx="707">
                  <c:v>118.83333333333452</c:v>
                </c:pt>
                <c:pt idx="708">
                  <c:v>119.00000000000119</c:v>
                </c:pt>
                <c:pt idx="709">
                  <c:v>119.16666666666787</c:v>
                </c:pt>
                <c:pt idx="710">
                  <c:v>119.33333333333454</c:v>
                </c:pt>
                <c:pt idx="711">
                  <c:v>119.50000000000121</c:v>
                </c:pt>
                <c:pt idx="712">
                  <c:v>119.66666666666788</c:v>
                </c:pt>
                <c:pt idx="713">
                  <c:v>119.83333333333455</c:v>
                </c:pt>
                <c:pt idx="714">
                  <c:v>120.00000000000122</c:v>
                </c:pt>
                <c:pt idx="715">
                  <c:v>120.16666666666789</c:v>
                </c:pt>
                <c:pt idx="716">
                  <c:v>120.33333333333456</c:v>
                </c:pt>
                <c:pt idx="717">
                  <c:v>120.50000000000124</c:v>
                </c:pt>
                <c:pt idx="718">
                  <c:v>120.66666666666791</c:v>
                </c:pt>
                <c:pt idx="719">
                  <c:v>120.83333333333458</c:v>
                </c:pt>
                <c:pt idx="720">
                  <c:v>121.00000000000125</c:v>
                </c:pt>
                <c:pt idx="721">
                  <c:v>121.16666666666792</c:v>
                </c:pt>
                <c:pt idx="722">
                  <c:v>121.33333333333459</c:v>
                </c:pt>
                <c:pt idx="723">
                  <c:v>121.50000000000126</c:v>
                </c:pt>
                <c:pt idx="724">
                  <c:v>121.66666666666794</c:v>
                </c:pt>
                <c:pt idx="725">
                  <c:v>121.83333333333461</c:v>
                </c:pt>
                <c:pt idx="726">
                  <c:v>122.00000000000128</c:v>
                </c:pt>
                <c:pt idx="727">
                  <c:v>122.16666666666795</c:v>
                </c:pt>
                <c:pt idx="728">
                  <c:v>122.33333333333462</c:v>
                </c:pt>
                <c:pt idx="729">
                  <c:v>122.50000000000129</c:v>
                </c:pt>
                <c:pt idx="730">
                  <c:v>122.66666666666796</c:v>
                </c:pt>
                <c:pt idx="731">
                  <c:v>122.83333333333464</c:v>
                </c:pt>
                <c:pt idx="732">
                  <c:v>123.00000000000131</c:v>
                </c:pt>
                <c:pt idx="733">
                  <c:v>123.16666666666798</c:v>
                </c:pt>
                <c:pt idx="734">
                  <c:v>123.33333333333465</c:v>
                </c:pt>
                <c:pt idx="735">
                  <c:v>123.50000000000132</c:v>
                </c:pt>
                <c:pt idx="736">
                  <c:v>123.66666666666799</c:v>
                </c:pt>
                <c:pt idx="737">
                  <c:v>123.83333333333466</c:v>
                </c:pt>
                <c:pt idx="738">
                  <c:v>124.00000000000134</c:v>
                </c:pt>
                <c:pt idx="739">
                  <c:v>124.16666666666801</c:v>
                </c:pt>
                <c:pt idx="740">
                  <c:v>124.33333333333468</c:v>
                </c:pt>
                <c:pt idx="741">
                  <c:v>124.50000000000135</c:v>
                </c:pt>
                <c:pt idx="742">
                  <c:v>124.66666666666802</c:v>
                </c:pt>
                <c:pt idx="743">
                  <c:v>124.83333333333469</c:v>
                </c:pt>
                <c:pt idx="744">
                  <c:v>125.00000000000136</c:v>
                </c:pt>
                <c:pt idx="745">
                  <c:v>125.16666666666804</c:v>
                </c:pt>
                <c:pt idx="746">
                  <c:v>125.33333333333471</c:v>
                </c:pt>
                <c:pt idx="747">
                  <c:v>125.50000000000138</c:v>
                </c:pt>
                <c:pt idx="748">
                  <c:v>125.66666666666805</c:v>
                </c:pt>
                <c:pt idx="749">
                  <c:v>125.83333333333472</c:v>
                </c:pt>
                <c:pt idx="750">
                  <c:v>126.00000000000139</c:v>
                </c:pt>
                <c:pt idx="751">
                  <c:v>126.16666666666806</c:v>
                </c:pt>
                <c:pt idx="752">
                  <c:v>126.33333333333474</c:v>
                </c:pt>
                <c:pt idx="753">
                  <c:v>126.50000000000141</c:v>
                </c:pt>
                <c:pt idx="754">
                  <c:v>126.66666666666808</c:v>
                </c:pt>
                <c:pt idx="755">
                  <c:v>126.83333333333475</c:v>
                </c:pt>
                <c:pt idx="756">
                  <c:v>127.00000000000142</c:v>
                </c:pt>
                <c:pt idx="757">
                  <c:v>127.16666666666809</c:v>
                </c:pt>
                <c:pt idx="758">
                  <c:v>127.33333333333476</c:v>
                </c:pt>
                <c:pt idx="759">
                  <c:v>127.50000000000144</c:v>
                </c:pt>
                <c:pt idx="760">
                  <c:v>127.66666666666811</c:v>
                </c:pt>
                <c:pt idx="761">
                  <c:v>127.83333333333478</c:v>
                </c:pt>
                <c:pt idx="762">
                  <c:v>128.00000000000145</c:v>
                </c:pt>
                <c:pt idx="763">
                  <c:v>128.16666666666811</c:v>
                </c:pt>
                <c:pt idx="764">
                  <c:v>128.33333333333476</c:v>
                </c:pt>
                <c:pt idx="765">
                  <c:v>128.50000000000142</c:v>
                </c:pt>
                <c:pt idx="766">
                  <c:v>128.66666666666808</c:v>
                </c:pt>
                <c:pt idx="767">
                  <c:v>128.83333333333474</c:v>
                </c:pt>
                <c:pt idx="768">
                  <c:v>129.00000000000139</c:v>
                </c:pt>
                <c:pt idx="769">
                  <c:v>129.16666666666805</c:v>
                </c:pt>
                <c:pt idx="770">
                  <c:v>129.33333333333471</c:v>
                </c:pt>
                <c:pt idx="771">
                  <c:v>129.50000000000136</c:v>
                </c:pt>
                <c:pt idx="772">
                  <c:v>129.66666666666802</c:v>
                </c:pt>
                <c:pt idx="773">
                  <c:v>129.83333333333468</c:v>
                </c:pt>
                <c:pt idx="774">
                  <c:v>130.00000000000134</c:v>
                </c:pt>
                <c:pt idx="775">
                  <c:v>130.16666666666799</c:v>
                </c:pt>
                <c:pt idx="776">
                  <c:v>130.33333333333465</c:v>
                </c:pt>
                <c:pt idx="777">
                  <c:v>130.50000000000131</c:v>
                </c:pt>
                <c:pt idx="778">
                  <c:v>130.66666666666796</c:v>
                </c:pt>
                <c:pt idx="779">
                  <c:v>130.83333333333462</c:v>
                </c:pt>
                <c:pt idx="780">
                  <c:v>131.00000000000128</c:v>
                </c:pt>
                <c:pt idx="781">
                  <c:v>131.16666666666794</c:v>
                </c:pt>
                <c:pt idx="782">
                  <c:v>131.33333333333459</c:v>
                </c:pt>
                <c:pt idx="783">
                  <c:v>131.50000000000125</c:v>
                </c:pt>
                <c:pt idx="784">
                  <c:v>131.66666666666791</c:v>
                </c:pt>
                <c:pt idx="785">
                  <c:v>131.83333333333456</c:v>
                </c:pt>
                <c:pt idx="786">
                  <c:v>132.00000000000122</c:v>
                </c:pt>
                <c:pt idx="787">
                  <c:v>132.16666666666788</c:v>
                </c:pt>
                <c:pt idx="788">
                  <c:v>132.33333333333454</c:v>
                </c:pt>
                <c:pt idx="789">
                  <c:v>132.50000000000119</c:v>
                </c:pt>
                <c:pt idx="790">
                  <c:v>132.66666666666785</c:v>
                </c:pt>
                <c:pt idx="791">
                  <c:v>132.83333333333451</c:v>
                </c:pt>
                <c:pt idx="792">
                  <c:v>133.00000000000117</c:v>
                </c:pt>
                <c:pt idx="793">
                  <c:v>133.16666666666782</c:v>
                </c:pt>
                <c:pt idx="794">
                  <c:v>133.33333333333448</c:v>
                </c:pt>
                <c:pt idx="795">
                  <c:v>133.50000000000114</c:v>
                </c:pt>
                <c:pt idx="796">
                  <c:v>133.66666666666779</c:v>
                </c:pt>
                <c:pt idx="797">
                  <c:v>133.83333333333445</c:v>
                </c:pt>
                <c:pt idx="798">
                  <c:v>134.00000000000111</c:v>
                </c:pt>
                <c:pt idx="799">
                  <c:v>134.16666666666777</c:v>
                </c:pt>
                <c:pt idx="800">
                  <c:v>134.33333333333442</c:v>
                </c:pt>
                <c:pt idx="801">
                  <c:v>134.50000000000108</c:v>
                </c:pt>
                <c:pt idx="802">
                  <c:v>134.66666666666774</c:v>
                </c:pt>
                <c:pt idx="803">
                  <c:v>134.83333333333439</c:v>
                </c:pt>
                <c:pt idx="804">
                  <c:v>135.00000000000105</c:v>
                </c:pt>
                <c:pt idx="805">
                  <c:v>135.16666666666771</c:v>
                </c:pt>
                <c:pt idx="806">
                  <c:v>135.33333333333437</c:v>
                </c:pt>
                <c:pt idx="807">
                  <c:v>135.50000000000102</c:v>
                </c:pt>
                <c:pt idx="808">
                  <c:v>135.66666666666768</c:v>
                </c:pt>
                <c:pt idx="809">
                  <c:v>135.83333333333434</c:v>
                </c:pt>
                <c:pt idx="810">
                  <c:v>136.00000000000099</c:v>
                </c:pt>
                <c:pt idx="811">
                  <c:v>136.16666666666765</c:v>
                </c:pt>
                <c:pt idx="812">
                  <c:v>136.33333333333431</c:v>
                </c:pt>
                <c:pt idx="813">
                  <c:v>136.50000000000097</c:v>
                </c:pt>
                <c:pt idx="814">
                  <c:v>136.66666666666762</c:v>
                </c:pt>
                <c:pt idx="815">
                  <c:v>136.83333333333428</c:v>
                </c:pt>
                <c:pt idx="816">
                  <c:v>137.00000000000094</c:v>
                </c:pt>
                <c:pt idx="817">
                  <c:v>137.1666666666676</c:v>
                </c:pt>
                <c:pt idx="818">
                  <c:v>137.33333333333425</c:v>
                </c:pt>
                <c:pt idx="819">
                  <c:v>137.50000000000091</c:v>
                </c:pt>
                <c:pt idx="820">
                  <c:v>137.66666666666757</c:v>
                </c:pt>
                <c:pt idx="821">
                  <c:v>137.83333333333422</c:v>
                </c:pt>
                <c:pt idx="822">
                  <c:v>138.00000000000088</c:v>
                </c:pt>
                <c:pt idx="823">
                  <c:v>138.16666666666754</c:v>
                </c:pt>
                <c:pt idx="824">
                  <c:v>138.3333333333342</c:v>
                </c:pt>
                <c:pt idx="825">
                  <c:v>138.50000000000085</c:v>
                </c:pt>
                <c:pt idx="826">
                  <c:v>138.66666666666751</c:v>
                </c:pt>
                <c:pt idx="827">
                  <c:v>138.83333333333417</c:v>
                </c:pt>
                <c:pt idx="828">
                  <c:v>139.00000000000082</c:v>
                </c:pt>
                <c:pt idx="829">
                  <c:v>139.16666666666748</c:v>
                </c:pt>
                <c:pt idx="830">
                  <c:v>139.33333333333414</c:v>
                </c:pt>
                <c:pt idx="831">
                  <c:v>139.5000000000008</c:v>
                </c:pt>
                <c:pt idx="832">
                  <c:v>139.66666666666745</c:v>
                </c:pt>
                <c:pt idx="833">
                  <c:v>139.83333333333411</c:v>
                </c:pt>
                <c:pt idx="834">
                  <c:v>140.00000000000077</c:v>
                </c:pt>
                <c:pt idx="835">
                  <c:v>140.16666666666742</c:v>
                </c:pt>
                <c:pt idx="836">
                  <c:v>140.33333333333408</c:v>
                </c:pt>
                <c:pt idx="837">
                  <c:v>140.50000000000074</c:v>
                </c:pt>
                <c:pt idx="838">
                  <c:v>140.6666666666674</c:v>
                </c:pt>
                <c:pt idx="839">
                  <c:v>140.83333333333405</c:v>
                </c:pt>
                <c:pt idx="840">
                  <c:v>141.00000000000071</c:v>
                </c:pt>
                <c:pt idx="841">
                  <c:v>141.16666666666737</c:v>
                </c:pt>
                <c:pt idx="842">
                  <c:v>141.33333333333402</c:v>
                </c:pt>
                <c:pt idx="843">
                  <c:v>141.50000000000068</c:v>
                </c:pt>
                <c:pt idx="844">
                  <c:v>141.66666666666734</c:v>
                </c:pt>
                <c:pt idx="845">
                  <c:v>141.833333333334</c:v>
                </c:pt>
                <c:pt idx="846">
                  <c:v>142.00000000000065</c:v>
                </c:pt>
                <c:pt idx="847">
                  <c:v>142.16666666666731</c:v>
                </c:pt>
                <c:pt idx="848">
                  <c:v>142.33333333333397</c:v>
                </c:pt>
                <c:pt idx="849">
                  <c:v>142.50000000000063</c:v>
                </c:pt>
                <c:pt idx="850">
                  <c:v>142.66666666666728</c:v>
                </c:pt>
                <c:pt idx="851">
                  <c:v>142.83333333333394</c:v>
                </c:pt>
                <c:pt idx="852">
                  <c:v>143.0000000000006</c:v>
                </c:pt>
                <c:pt idx="853">
                  <c:v>143.16666666666725</c:v>
                </c:pt>
                <c:pt idx="854">
                  <c:v>143.33333333333391</c:v>
                </c:pt>
                <c:pt idx="855">
                  <c:v>143.50000000000057</c:v>
                </c:pt>
                <c:pt idx="856">
                  <c:v>143.66666666666723</c:v>
                </c:pt>
                <c:pt idx="857">
                  <c:v>143.83333333333388</c:v>
                </c:pt>
                <c:pt idx="858">
                  <c:v>144.00000000000054</c:v>
                </c:pt>
                <c:pt idx="859">
                  <c:v>144.1666666666672</c:v>
                </c:pt>
                <c:pt idx="860">
                  <c:v>144.33333333333385</c:v>
                </c:pt>
                <c:pt idx="861">
                  <c:v>144.50000000000051</c:v>
                </c:pt>
                <c:pt idx="862">
                  <c:v>144.66666666666717</c:v>
                </c:pt>
                <c:pt idx="863">
                  <c:v>144.83333333333383</c:v>
                </c:pt>
                <c:pt idx="864">
                  <c:v>145.00000000000048</c:v>
                </c:pt>
                <c:pt idx="865">
                  <c:v>145.16666666666714</c:v>
                </c:pt>
                <c:pt idx="866">
                  <c:v>145.3333333333338</c:v>
                </c:pt>
                <c:pt idx="867">
                  <c:v>145.50000000000045</c:v>
                </c:pt>
                <c:pt idx="868">
                  <c:v>145.66666666666711</c:v>
                </c:pt>
                <c:pt idx="869">
                  <c:v>145.83333333333377</c:v>
                </c:pt>
                <c:pt idx="870">
                  <c:v>146.00000000000043</c:v>
                </c:pt>
                <c:pt idx="871">
                  <c:v>146.16666666666708</c:v>
                </c:pt>
                <c:pt idx="872">
                  <c:v>146.33333333333374</c:v>
                </c:pt>
                <c:pt idx="873">
                  <c:v>146.5000000000004</c:v>
                </c:pt>
                <c:pt idx="874">
                  <c:v>146.66666666666706</c:v>
                </c:pt>
                <c:pt idx="875">
                  <c:v>146.83333333333371</c:v>
                </c:pt>
                <c:pt idx="876">
                  <c:v>147.00000000000037</c:v>
                </c:pt>
                <c:pt idx="877">
                  <c:v>147.16666666666703</c:v>
                </c:pt>
                <c:pt idx="878">
                  <c:v>147.33333333333368</c:v>
                </c:pt>
                <c:pt idx="879">
                  <c:v>147.50000000000034</c:v>
                </c:pt>
                <c:pt idx="880">
                  <c:v>147.666666666667</c:v>
                </c:pt>
                <c:pt idx="881">
                  <c:v>147.83333333333366</c:v>
                </c:pt>
                <c:pt idx="882">
                  <c:v>148.00000000000031</c:v>
                </c:pt>
                <c:pt idx="883">
                  <c:v>148.16666666666697</c:v>
                </c:pt>
                <c:pt idx="884">
                  <c:v>148.33333333333363</c:v>
                </c:pt>
                <c:pt idx="885">
                  <c:v>148.50000000000028</c:v>
                </c:pt>
                <c:pt idx="886">
                  <c:v>148.66666666666694</c:v>
                </c:pt>
                <c:pt idx="887">
                  <c:v>148.8333333333336</c:v>
                </c:pt>
                <c:pt idx="888">
                  <c:v>149.00000000000026</c:v>
                </c:pt>
                <c:pt idx="889">
                  <c:v>149.16666666666691</c:v>
                </c:pt>
                <c:pt idx="890">
                  <c:v>149.33333333333357</c:v>
                </c:pt>
                <c:pt idx="891">
                  <c:v>149.50000000000023</c:v>
                </c:pt>
                <c:pt idx="892">
                  <c:v>149.66666666666688</c:v>
                </c:pt>
                <c:pt idx="893">
                  <c:v>149.83333333333354</c:v>
                </c:pt>
                <c:pt idx="894">
                  <c:v>150.0000000000002</c:v>
                </c:pt>
                <c:pt idx="895">
                  <c:v>150.16666666666686</c:v>
                </c:pt>
                <c:pt idx="896">
                  <c:v>150.33333333333351</c:v>
                </c:pt>
                <c:pt idx="897">
                  <c:v>150.50000000000017</c:v>
                </c:pt>
                <c:pt idx="898">
                  <c:v>150.66666666666683</c:v>
                </c:pt>
                <c:pt idx="899">
                  <c:v>150.83333333333348</c:v>
                </c:pt>
                <c:pt idx="900">
                  <c:v>151.00000000000014</c:v>
                </c:pt>
                <c:pt idx="901">
                  <c:v>151.1666666666668</c:v>
                </c:pt>
                <c:pt idx="902">
                  <c:v>151.33333333333346</c:v>
                </c:pt>
                <c:pt idx="903">
                  <c:v>151.50000000000011</c:v>
                </c:pt>
                <c:pt idx="904">
                  <c:v>151.66666666666677</c:v>
                </c:pt>
                <c:pt idx="905">
                  <c:v>151.83333333333343</c:v>
                </c:pt>
                <c:pt idx="906">
                  <c:v>152.00000000000009</c:v>
                </c:pt>
                <c:pt idx="907">
                  <c:v>152.16666666666674</c:v>
                </c:pt>
                <c:pt idx="908">
                  <c:v>152.3333333333334</c:v>
                </c:pt>
                <c:pt idx="909">
                  <c:v>152.50000000000006</c:v>
                </c:pt>
                <c:pt idx="910">
                  <c:v>152.66666666666671</c:v>
                </c:pt>
                <c:pt idx="911">
                  <c:v>152.83333333333337</c:v>
                </c:pt>
                <c:pt idx="912">
                  <c:v>153.00000000000003</c:v>
                </c:pt>
                <c:pt idx="913">
                  <c:v>153.16666666666669</c:v>
                </c:pt>
                <c:pt idx="914">
                  <c:v>153.33333333333334</c:v>
                </c:pt>
                <c:pt idx="915">
                  <c:v>153.5</c:v>
                </c:pt>
                <c:pt idx="916">
                  <c:v>153.66666666666666</c:v>
                </c:pt>
                <c:pt idx="917">
                  <c:v>153.83333333333331</c:v>
                </c:pt>
                <c:pt idx="918">
                  <c:v>153.99999999999997</c:v>
                </c:pt>
                <c:pt idx="919">
                  <c:v>154.16666666666663</c:v>
                </c:pt>
                <c:pt idx="920">
                  <c:v>154.33333333333329</c:v>
                </c:pt>
                <c:pt idx="921">
                  <c:v>154.49999999999994</c:v>
                </c:pt>
                <c:pt idx="922">
                  <c:v>154.6666666666666</c:v>
                </c:pt>
                <c:pt idx="923">
                  <c:v>154.83333333333326</c:v>
                </c:pt>
                <c:pt idx="924">
                  <c:v>154.99999999999991</c:v>
                </c:pt>
                <c:pt idx="925">
                  <c:v>155.16666666666657</c:v>
                </c:pt>
                <c:pt idx="926">
                  <c:v>155.33333333333323</c:v>
                </c:pt>
                <c:pt idx="927">
                  <c:v>155.49999999999989</c:v>
                </c:pt>
                <c:pt idx="928">
                  <c:v>155.66666666666654</c:v>
                </c:pt>
                <c:pt idx="929">
                  <c:v>155.8333333333332</c:v>
                </c:pt>
                <c:pt idx="930">
                  <c:v>155.99999999999986</c:v>
                </c:pt>
                <c:pt idx="931">
                  <c:v>156.16666666666652</c:v>
                </c:pt>
                <c:pt idx="932">
                  <c:v>156.33333333333317</c:v>
                </c:pt>
                <c:pt idx="933">
                  <c:v>156.49999999999983</c:v>
                </c:pt>
                <c:pt idx="934">
                  <c:v>156.66666666666649</c:v>
                </c:pt>
                <c:pt idx="935">
                  <c:v>156.83333333333314</c:v>
                </c:pt>
                <c:pt idx="936">
                  <c:v>156.9999999999998</c:v>
                </c:pt>
                <c:pt idx="937">
                  <c:v>157.16666666666646</c:v>
                </c:pt>
                <c:pt idx="938">
                  <c:v>157.33333333333312</c:v>
                </c:pt>
                <c:pt idx="939">
                  <c:v>157.49999999999977</c:v>
                </c:pt>
                <c:pt idx="940">
                  <c:v>157.66666666666643</c:v>
                </c:pt>
                <c:pt idx="941">
                  <c:v>157.83333333333309</c:v>
                </c:pt>
                <c:pt idx="942">
                  <c:v>157.99999999999974</c:v>
                </c:pt>
                <c:pt idx="943">
                  <c:v>158.1666666666664</c:v>
                </c:pt>
                <c:pt idx="944">
                  <c:v>158.33333333333306</c:v>
                </c:pt>
                <c:pt idx="945">
                  <c:v>158.49999999999972</c:v>
                </c:pt>
                <c:pt idx="946">
                  <c:v>158.66666666666637</c:v>
                </c:pt>
                <c:pt idx="947">
                  <c:v>158.83333333333303</c:v>
                </c:pt>
                <c:pt idx="948">
                  <c:v>158.99999999999969</c:v>
                </c:pt>
                <c:pt idx="949">
                  <c:v>159.16666666666634</c:v>
                </c:pt>
                <c:pt idx="950">
                  <c:v>159.333333333333</c:v>
                </c:pt>
                <c:pt idx="951">
                  <c:v>159.49999999999966</c:v>
                </c:pt>
                <c:pt idx="952">
                  <c:v>159.66666666666632</c:v>
                </c:pt>
                <c:pt idx="953">
                  <c:v>159.83333333333297</c:v>
                </c:pt>
                <c:pt idx="954">
                  <c:v>159.99999999999963</c:v>
                </c:pt>
                <c:pt idx="955">
                  <c:v>160.16666666666629</c:v>
                </c:pt>
                <c:pt idx="956">
                  <c:v>160.33333333333294</c:v>
                </c:pt>
                <c:pt idx="957">
                  <c:v>160.4999999999996</c:v>
                </c:pt>
                <c:pt idx="958">
                  <c:v>160.66666666666626</c:v>
                </c:pt>
                <c:pt idx="959">
                  <c:v>160.83333333333292</c:v>
                </c:pt>
                <c:pt idx="960">
                  <c:v>160.99999999999957</c:v>
                </c:pt>
                <c:pt idx="961">
                  <c:v>161.16666666666623</c:v>
                </c:pt>
                <c:pt idx="962">
                  <c:v>161.33333333333289</c:v>
                </c:pt>
                <c:pt idx="963">
                  <c:v>161.49999999999955</c:v>
                </c:pt>
                <c:pt idx="964">
                  <c:v>161.6666666666662</c:v>
                </c:pt>
                <c:pt idx="965">
                  <c:v>161.83333333333286</c:v>
                </c:pt>
                <c:pt idx="966">
                  <c:v>161.99999999999952</c:v>
                </c:pt>
                <c:pt idx="967">
                  <c:v>162.16666666666617</c:v>
                </c:pt>
                <c:pt idx="968">
                  <c:v>162.33333333333283</c:v>
                </c:pt>
                <c:pt idx="969">
                  <c:v>162.49999999999949</c:v>
                </c:pt>
                <c:pt idx="970">
                  <c:v>162.66666666666615</c:v>
                </c:pt>
                <c:pt idx="971">
                  <c:v>162.8333333333328</c:v>
                </c:pt>
                <c:pt idx="972">
                  <c:v>162.99999999999946</c:v>
                </c:pt>
                <c:pt idx="973">
                  <c:v>163.16666666666612</c:v>
                </c:pt>
                <c:pt idx="974">
                  <c:v>163.33333333333277</c:v>
                </c:pt>
                <c:pt idx="975">
                  <c:v>163.49999999999943</c:v>
                </c:pt>
                <c:pt idx="976">
                  <c:v>163.66666666666609</c:v>
                </c:pt>
                <c:pt idx="977">
                  <c:v>163.83333333333275</c:v>
                </c:pt>
                <c:pt idx="978">
                  <c:v>163.9999999999994</c:v>
                </c:pt>
                <c:pt idx="979">
                  <c:v>164.16666666666606</c:v>
                </c:pt>
                <c:pt idx="980">
                  <c:v>164.33333333333272</c:v>
                </c:pt>
                <c:pt idx="981">
                  <c:v>164.49999999999937</c:v>
                </c:pt>
                <c:pt idx="982">
                  <c:v>164.66666666666603</c:v>
                </c:pt>
                <c:pt idx="983">
                  <c:v>164.83333333333269</c:v>
                </c:pt>
                <c:pt idx="984">
                  <c:v>164.99999999999935</c:v>
                </c:pt>
                <c:pt idx="985">
                  <c:v>165.166666666666</c:v>
                </c:pt>
                <c:pt idx="986">
                  <c:v>165.33333333333266</c:v>
                </c:pt>
                <c:pt idx="987">
                  <c:v>165.49999999999932</c:v>
                </c:pt>
                <c:pt idx="988">
                  <c:v>165.66666666666598</c:v>
                </c:pt>
                <c:pt idx="989">
                  <c:v>165.83333333333263</c:v>
                </c:pt>
                <c:pt idx="990">
                  <c:v>165.99999999999929</c:v>
                </c:pt>
                <c:pt idx="991">
                  <c:v>166.16666666666595</c:v>
                </c:pt>
                <c:pt idx="992">
                  <c:v>166.3333333333326</c:v>
                </c:pt>
                <c:pt idx="993">
                  <c:v>166.49999999999926</c:v>
                </c:pt>
                <c:pt idx="994">
                  <c:v>166.66666666666592</c:v>
                </c:pt>
                <c:pt idx="995">
                  <c:v>166.83333333333258</c:v>
                </c:pt>
                <c:pt idx="996">
                  <c:v>166.99999999999923</c:v>
                </c:pt>
                <c:pt idx="997">
                  <c:v>167.16666666666589</c:v>
                </c:pt>
                <c:pt idx="998">
                  <c:v>167.33333333333255</c:v>
                </c:pt>
                <c:pt idx="999">
                  <c:v>167.4999999999992</c:v>
                </c:pt>
                <c:pt idx="1000">
                  <c:v>167.66666666666586</c:v>
                </c:pt>
                <c:pt idx="1001">
                  <c:v>167.83333333333252</c:v>
                </c:pt>
                <c:pt idx="1002">
                  <c:v>167.99999999999918</c:v>
                </c:pt>
                <c:pt idx="1003">
                  <c:v>168.16666666666583</c:v>
                </c:pt>
                <c:pt idx="1004">
                  <c:v>168.33333333333249</c:v>
                </c:pt>
                <c:pt idx="1005">
                  <c:v>168.49999999999915</c:v>
                </c:pt>
                <c:pt idx="1006">
                  <c:v>168.6666666666658</c:v>
                </c:pt>
                <c:pt idx="1007">
                  <c:v>168.83333333333246</c:v>
                </c:pt>
                <c:pt idx="1008">
                  <c:v>168.99999999999912</c:v>
                </c:pt>
                <c:pt idx="1009">
                  <c:v>169.16666666666578</c:v>
                </c:pt>
                <c:pt idx="1010">
                  <c:v>169.33333333333243</c:v>
                </c:pt>
                <c:pt idx="1011">
                  <c:v>169.49999999999909</c:v>
                </c:pt>
                <c:pt idx="1012">
                  <c:v>169.66666666666575</c:v>
                </c:pt>
                <c:pt idx="1013">
                  <c:v>169.8333333333324</c:v>
                </c:pt>
                <c:pt idx="1014">
                  <c:v>169.99999999999906</c:v>
                </c:pt>
                <c:pt idx="1015">
                  <c:v>170.16666666666572</c:v>
                </c:pt>
                <c:pt idx="1016">
                  <c:v>170.33333333333238</c:v>
                </c:pt>
                <c:pt idx="1017">
                  <c:v>170.49999999999903</c:v>
                </c:pt>
                <c:pt idx="1018">
                  <c:v>170.66666666666569</c:v>
                </c:pt>
                <c:pt idx="1019">
                  <c:v>170.83333333333235</c:v>
                </c:pt>
                <c:pt idx="1020">
                  <c:v>170.99999999999901</c:v>
                </c:pt>
                <c:pt idx="1021">
                  <c:v>171.16666666666566</c:v>
                </c:pt>
                <c:pt idx="1022">
                  <c:v>171.33333333333232</c:v>
                </c:pt>
                <c:pt idx="1023">
                  <c:v>171.49999999999898</c:v>
                </c:pt>
                <c:pt idx="1024">
                  <c:v>171.66666666666563</c:v>
                </c:pt>
                <c:pt idx="1025">
                  <c:v>171.83333333333229</c:v>
                </c:pt>
                <c:pt idx="1026">
                  <c:v>171.99999999999895</c:v>
                </c:pt>
                <c:pt idx="1027">
                  <c:v>172.16666666666561</c:v>
                </c:pt>
                <c:pt idx="1028">
                  <c:v>172.33333333333226</c:v>
                </c:pt>
                <c:pt idx="1029">
                  <c:v>172.49999999999892</c:v>
                </c:pt>
                <c:pt idx="1030">
                  <c:v>172.66666666666558</c:v>
                </c:pt>
                <c:pt idx="1031">
                  <c:v>172.83333333333223</c:v>
                </c:pt>
                <c:pt idx="1032">
                  <c:v>172.99999999999889</c:v>
                </c:pt>
                <c:pt idx="1033">
                  <c:v>173.16666666666555</c:v>
                </c:pt>
                <c:pt idx="1034">
                  <c:v>173.33333333333221</c:v>
                </c:pt>
                <c:pt idx="1035">
                  <c:v>173.49999999999886</c:v>
                </c:pt>
                <c:pt idx="1036">
                  <c:v>173.66666666666552</c:v>
                </c:pt>
                <c:pt idx="1037">
                  <c:v>173.83333333333218</c:v>
                </c:pt>
                <c:pt idx="1038">
                  <c:v>173.99999999999883</c:v>
                </c:pt>
                <c:pt idx="1039">
                  <c:v>174.16666666666549</c:v>
                </c:pt>
                <c:pt idx="1040">
                  <c:v>174.33333333333215</c:v>
                </c:pt>
                <c:pt idx="1041">
                  <c:v>174.49999999999881</c:v>
                </c:pt>
                <c:pt idx="1042">
                  <c:v>174.66666666666546</c:v>
                </c:pt>
                <c:pt idx="1043">
                  <c:v>174.83333333333212</c:v>
                </c:pt>
                <c:pt idx="1044">
                  <c:v>174.99999999999878</c:v>
                </c:pt>
                <c:pt idx="1045">
                  <c:v>175.16666666666544</c:v>
                </c:pt>
                <c:pt idx="1046">
                  <c:v>175.33333333333209</c:v>
                </c:pt>
                <c:pt idx="1047">
                  <c:v>175.49999999999875</c:v>
                </c:pt>
                <c:pt idx="1048">
                  <c:v>175.66666666666541</c:v>
                </c:pt>
                <c:pt idx="1049">
                  <c:v>175.83333333333206</c:v>
                </c:pt>
                <c:pt idx="1050">
                  <c:v>175.99999999999872</c:v>
                </c:pt>
                <c:pt idx="1051">
                  <c:v>176.16666666666538</c:v>
                </c:pt>
                <c:pt idx="1052">
                  <c:v>176.33333333333204</c:v>
                </c:pt>
                <c:pt idx="1053">
                  <c:v>176.49999999999869</c:v>
                </c:pt>
                <c:pt idx="1054">
                  <c:v>176.66666666666535</c:v>
                </c:pt>
                <c:pt idx="1055">
                  <c:v>176.83333333333201</c:v>
                </c:pt>
                <c:pt idx="1056">
                  <c:v>176.99999999999866</c:v>
                </c:pt>
                <c:pt idx="1057">
                  <c:v>177.16666666666532</c:v>
                </c:pt>
                <c:pt idx="1058">
                  <c:v>177.33333333333198</c:v>
                </c:pt>
                <c:pt idx="1059">
                  <c:v>177.49999999999864</c:v>
                </c:pt>
                <c:pt idx="1060">
                  <c:v>177.66666666666529</c:v>
                </c:pt>
                <c:pt idx="1061">
                  <c:v>177.83333333333195</c:v>
                </c:pt>
                <c:pt idx="1062">
                  <c:v>177.99999999999861</c:v>
                </c:pt>
                <c:pt idx="1063">
                  <c:v>178.16666666666526</c:v>
                </c:pt>
                <c:pt idx="1064">
                  <c:v>178.33333333333192</c:v>
                </c:pt>
                <c:pt idx="1065">
                  <c:v>178.49999999999858</c:v>
                </c:pt>
                <c:pt idx="1066">
                  <c:v>178.66666666666524</c:v>
                </c:pt>
                <c:pt idx="1067">
                  <c:v>178.83333333333189</c:v>
                </c:pt>
                <c:pt idx="1068">
                  <c:v>178.99999999999855</c:v>
                </c:pt>
                <c:pt idx="1069">
                  <c:v>179.16666666666521</c:v>
                </c:pt>
                <c:pt idx="1070">
                  <c:v>179.33333333333186</c:v>
                </c:pt>
                <c:pt idx="1071">
                  <c:v>179.49999999999852</c:v>
                </c:pt>
                <c:pt idx="1072">
                  <c:v>179.66666666666518</c:v>
                </c:pt>
                <c:pt idx="1073">
                  <c:v>179.83333333333184</c:v>
                </c:pt>
                <c:pt idx="1074">
                  <c:v>179.99999999999849</c:v>
                </c:pt>
                <c:pt idx="1075">
                  <c:v>180.16666666666515</c:v>
                </c:pt>
                <c:pt idx="1076">
                  <c:v>180.33333333333181</c:v>
                </c:pt>
                <c:pt idx="1077">
                  <c:v>180.49999999999847</c:v>
                </c:pt>
                <c:pt idx="1078">
                  <c:v>180.66666666666512</c:v>
                </c:pt>
                <c:pt idx="1079">
                  <c:v>180.83333333333178</c:v>
                </c:pt>
                <c:pt idx="1080">
                  <c:v>180.99999999999844</c:v>
                </c:pt>
                <c:pt idx="1081">
                  <c:v>181.16666666666509</c:v>
                </c:pt>
                <c:pt idx="1082">
                  <c:v>181.33333333333175</c:v>
                </c:pt>
                <c:pt idx="1083">
                  <c:v>181.49999999999841</c:v>
                </c:pt>
                <c:pt idx="1084">
                  <c:v>181.66666666666507</c:v>
                </c:pt>
                <c:pt idx="1085">
                  <c:v>181.83333333333172</c:v>
                </c:pt>
                <c:pt idx="1086">
                  <c:v>181.99999999999838</c:v>
                </c:pt>
                <c:pt idx="1087">
                  <c:v>182.16666666666504</c:v>
                </c:pt>
                <c:pt idx="1088">
                  <c:v>182.33333333333169</c:v>
                </c:pt>
                <c:pt idx="1089">
                  <c:v>182.49999999999835</c:v>
                </c:pt>
                <c:pt idx="1090">
                  <c:v>182.66666666666501</c:v>
                </c:pt>
                <c:pt idx="1091">
                  <c:v>182.83333333333167</c:v>
                </c:pt>
                <c:pt idx="1092">
                  <c:v>182.99999999999832</c:v>
                </c:pt>
                <c:pt idx="1093">
                  <c:v>183.16666666666498</c:v>
                </c:pt>
                <c:pt idx="1094">
                  <c:v>183.33333333333164</c:v>
                </c:pt>
                <c:pt idx="1095">
                  <c:v>183.49999999999829</c:v>
                </c:pt>
                <c:pt idx="1096">
                  <c:v>183.66666666666495</c:v>
                </c:pt>
                <c:pt idx="1097">
                  <c:v>183.83333333333161</c:v>
                </c:pt>
                <c:pt idx="1098">
                  <c:v>183.99999999999827</c:v>
                </c:pt>
                <c:pt idx="1099">
                  <c:v>184.16666666666492</c:v>
                </c:pt>
                <c:pt idx="1100">
                  <c:v>184.33333333333158</c:v>
                </c:pt>
                <c:pt idx="1101">
                  <c:v>184.49999999999824</c:v>
                </c:pt>
                <c:pt idx="1102">
                  <c:v>184.6666666666649</c:v>
                </c:pt>
                <c:pt idx="1103">
                  <c:v>184.83333333333155</c:v>
                </c:pt>
                <c:pt idx="1104">
                  <c:v>184.99999999999821</c:v>
                </c:pt>
                <c:pt idx="1105">
                  <c:v>185.16666666666487</c:v>
                </c:pt>
                <c:pt idx="1106">
                  <c:v>185.33333333333152</c:v>
                </c:pt>
                <c:pt idx="1107">
                  <c:v>185.49999999999818</c:v>
                </c:pt>
                <c:pt idx="1108">
                  <c:v>185.66666666666484</c:v>
                </c:pt>
                <c:pt idx="1109">
                  <c:v>185.8333333333315</c:v>
                </c:pt>
                <c:pt idx="1110">
                  <c:v>185.99999999999815</c:v>
                </c:pt>
                <c:pt idx="1111">
                  <c:v>186.16666666666481</c:v>
                </c:pt>
                <c:pt idx="1112">
                  <c:v>186.33333333333147</c:v>
                </c:pt>
                <c:pt idx="1113">
                  <c:v>186.49999999999812</c:v>
                </c:pt>
                <c:pt idx="1114">
                  <c:v>186.66666666666478</c:v>
                </c:pt>
                <c:pt idx="1115">
                  <c:v>186.83333333333144</c:v>
                </c:pt>
                <c:pt idx="1116">
                  <c:v>186.9999999999981</c:v>
                </c:pt>
                <c:pt idx="1117">
                  <c:v>187.16666666666475</c:v>
                </c:pt>
                <c:pt idx="1118">
                  <c:v>187.33333333333141</c:v>
                </c:pt>
                <c:pt idx="1119">
                  <c:v>187.49999999999807</c:v>
                </c:pt>
                <c:pt idx="1120">
                  <c:v>187.66666666666472</c:v>
                </c:pt>
                <c:pt idx="1121">
                  <c:v>187.83333333333138</c:v>
                </c:pt>
                <c:pt idx="1122">
                  <c:v>187.99999999999804</c:v>
                </c:pt>
                <c:pt idx="1123">
                  <c:v>188.1666666666647</c:v>
                </c:pt>
                <c:pt idx="1124">
                  <c:v>188.33333333333135</c:v>
                </c:pt>
                <c:pt idx="1125">
                  <c:v>188.49999999999801</c:v>
                </c:pt>
                <c:pt idx="1126">
                  <c:v>188.66666666666467</c:v>
                </c:pt>
                <c:pt idx="1127">
                  <c:v>188.83333333333132</c:v>
                </c:pt>
                <c:pt idx="1128">
                  <c:v>188.99999999999798</c:v>
                </c:pt>
                <c:pt idx="1129">
                  <c:v>189.16666666666464</c:v>
                </c:pt>
                <c:pt idx="1130">
                  <c:v>189.3333333333313</c:v>
                </c:pt>
                <c:pt idx="1131">
                  <c:v>189.49999999999795</c:v>
                </c:pt>
                <c:pt idx="1132">
                  <c:v>189.66666666666461</c:v>
                </c:pt>
                <c:pt idx="1133">
                  <c:v>189.83333333333127</c:v>
                </c:pt>
                <c:pt idx="1134">
                  <c:v>189.99999999999793</c:v>
                </c:pt>
                <c:pt idx="1135">
                  <c:v>190.16666666666458</c:v>
                </c:pt>
                <c:pt idx="1136">
                  <c:v>190.33333333333124</c:v>
                </c:pt>
                <c:pt idx="1137">
                  <c:v>190.4999999999979</c:v>
                </c:pt>
                <c:pt idx="1138">
                  <c:v>190.66666666666455</c:v>
                </c:pt>
                <c:pt idx="1139">
                  <c:v>190.83333333333121</c:v>
                </c:pt>
                <c:pt idx="1140">
                  <c:v>190.99999999999787</c:v>
                </c:pt>
                <c:pt idx="1141">
                  <c:v>191.16666666666453</c:v>
                </c:pt>
                <c:pt idx="1142">
                  <c:v>191.33333333333118</c:v>
                </c:pt>
                <c:pt idx="1143">
                  <c:v>191.49999999999784</c:v>
                </c:pt>
                <c:pt idx="1144">
                  <c:v>191.6666666666645</c:v>
                </c:pt>
                <c:pt idx="1145">
                  <c:v>191.83333333333115</c:v>
                </c:pt>
                <c:pt idx="1146">
                  <c:v>191.99999999999781</c:v>
                </c:pt>
                <c:pt idx="1147">
                  <c:v>192.16666666666447</c:v>
                </c:pt>
                <c:pt idx="1148">
                  <c:v>192.33333333333113</c:v>
                </c:pt>
                <c:pt idx="1149">
                  <c:v>192.49999999999778</c:v>
                </c:pt>
                <c:pt idx="1150">
                  <c:v>192.66666666666444</c:v>
                </c:pt>
                <c:pt idx="1151">
                  <c:v>192.8333333333311</c:v>
                </c:pt>
                <c:pt idx="1152">
                  <c:v>192.99999999999775</c:v>
                </c:pt>
                <c:pt idx="1153">
                  <c:v>193.16666666666441</c:v>
                </c:pt>
                <c:pt idx="1154">
                  <c:v>193.33333333333107</c:v>
                </c:pt>
                <c:pt idx="1155">
                  <c:v>193.49999999999773</c:v>
                </c:pt>
                <c:pt idx="1156">
                  <c:v>193.66666666666438</c:v>
                </c:pt>
                <c:pt idx="1157">
                  <c:v>193.83333333333104</c:v>
                </c:pt>
                <c:pt idx="1158">
                  <c:v>193.9999999999977</c:v>
                </c:pt>
                <c:pt idx="1159">
                  <c:v>194.16666666666436</c:v>
                </c:pt>
                <c:pt idx="1160">
                  <c:v>194.33333333333101</c:v>
                </c:pt>
                <c:pt idx="1161">
                  <c:v>194.49999999999767</c:v>
                </c:pt>
                <c:pt idx="1162">
                  <c:v>194.66666666666433</c:v>
                </c:pt>
                <c:pt idx="1163">
                  <c:v>194.83333333333098</c:v>
                </c:pt>
                <c:pt idx="1164">
                  <c:v>194.99999999999764</c:v>
                </c:pt>
                <c:pt idx="1165">
                  <c:v>195.1666666666643</c:v>
                </c:pt>
                <c:pt idx="1166">
                  <c:v>195.33333333333096</c:v>
                </c:pt>
                <c:pt idx="1167">
                  <c:v>195.49999999999761</c:v>
                </c:pt>
                <c:pt idx="1168">
                  <c:v>195.66666666666427</c:v>
                </c:pt>
                <c:pt idx="1169">
                  <c:v>195.83333333333093</c:v>
                </c:pt>
                <c:pt idx="1170">
                  <c:v>195.99999999999758</c:v>
                </c:pt>
                <c:pt idx="1171">
                  <c:v>196.16666666666424</c:v>
                </c:pt>
                <c:pt idx="1172">
                  <c:v>196.3333333333309</c:v>
                </c:pt>
                <c:pt idx="1173">
                  <c:v>196.49999999999756</c:v>
                </c:pt>
                <c:pt idx="1174">
                  <c:v>196.66666666666421</c:v>
                </c:pt>
                <c:pt idx="1175">
                  <c:v>196.83333333333087</c:v>
                </c:pt>
                <c:pt idx="1176">
                  <c:v>196.99999999999753</c:v>
                </c:pt>
                <c:pt idx="1177">
                  <c:v>197.16666666666418</c:v>
                </c:pt>
                <c:pt idx="1178">
                  <c:v>197.33333333333084</c:v>
                </c:pt>
                <c:pt idx="1179">
                  <c:v>197.4999999999975</c:v>
                </c:pt>
                <c:pt idx="1180">
                  <c:v>197.66666666666416</c:v>
                </c:pt>
                <c:pt idx="1181">
                  <c:v>197.83333333333081</c:v>
                </c:pt>
                <c:pt idx="1182">
                  <c:v>197.99999999999747</c:v>
                </c:pt>
                <c:pt idx="1183">
                  <c:v>198.16666666666413</c:v>
                </c:pt>
                <c:pt idx="1184">
                  <c:v>198.33333333333078</c:v>
                </c:pt>
                <c:pt idx="1185">
                  <c:v>198.49999999999744</c:v>
                </c:pt>
                <c:pt idx="1186">
                  <c:v>198.6666666666641</c:v>
                </c:pt>
                <c:pt idx="1187">
                  <c:v>198.83333333333076</c:v>
                </c:pt>
                <c:pt idx="1188">
                  <c:v>198.99999999999741</c:v>
                </c:pt>
                <c:pt idx="1189">
                  <c:v>199.16666666666407</c:v>
                </c:pt>
                <c:pt idx="1190">
                  <c:v>199.33333333333073</c:v>
                </c:pt>
                <c:pt idx="1191">
                  <c:v>199.49999999999739</c:v>
                </c:pt>
                <c:pt idx="1192">
                  <c:v>199.66666666666404</c:v>
                </c:pt>
                <c:pt idx="1193">
                  <c:v>199.8333333333307</c:v>
                </c:pt>
                <c:pt idx="1194">
                  <c:v>199.99999999999736</c:v>
                </c:pt>
                <c:pt idx="1195">
                  <c:v>200.16666666666401</c:v>
                </c:pt>
                <c:pt idx="1196">
                  <c:v>200.33333333333067</c:v>
                </c:pt>
                <c:pt idx="1197">
                  <c:v>200.49999999999733</c:v>
                </c:pt>
                <c:pt idx="1198">
                  <c:v>200.66666666666399</c:v>
                </c:pt>
                <c:pt idx="1199">
                  <c:v>200.83333333333064</c:v>
                </c:pt>
                <c:pt idx="1200">
                  <c:v>200.9999999999973</c:v>
                </c:pt>
                <c:pt idx="1201">
                  <c:v>201.16666666666396</c:v>
                </c:pt>
                <c:pt idx="1202">
                  <c:v>201.33333333333061</c:v>
                </c:pt>
                <c:pt idx="1203">
                  <c:v>201.49999999999727</c:v>
                </c:pt>
                <c:pt idx="1204">
                  <c:v>201.66666666666393</c:v>
                </c:pt>
                <c:pt idx="1205">
                  <c:v>201.83333333333059</c:v>
                </c:pt>
                <c:pt idx="1206">
                  <c:v>201.99999999999724</c:v>
                </c:pt>
                <c:pt idx="1207">
                  <c:v>202.1666666666639</c:v>
                </c:pt>
                <c:pt idx="1208">
                  <c:v>202.33333333333056</c:v>
                </c:pt>
                <c:pt idx="1209">
                  <c:v>202.49999999999721</c:v>
                </c:pt>
                <c:pt idx="1210">
                  <c:v>202.66666666666387</c:v>
                </c:pt>
                <c:pt idx="1211">
                  <c:v>202.83333333333053</c:v>
                </c:pt>
                <c:pt idx="1212">
                  <c:v>202.99999999999719</c:v>
                </c:pt>
                <c:pt idx="1213">
                  <c:v>203.16666666666384</c:v>
                </c:pt>
                <c:pt idx="1214">
                  <c:v>203.3333333333305</c:v>
                </c:pt>
                <c:pt idx="1215">
                  <c:v>203.49999999999716</c:v>
                </c:pt>
                <c:pt idx="1216">
                  <c:v>203.66666666666382</c:v>
                </c:pt>
                <c:pt idx="1217">
                  <c:v>203.83333333333047</c:v>
                </c:pt>
                <c:pt idx="1218">
                  <c:v>203.99999999999713</c:v>
                </c:pt>
                <c:pt idx="1219">
                  <c:v>204.16666666666379</c:v>
                </c:pt>
                <c:pt idx="1220">
                  <c:v>204.33333333333044</c:v>
                </c:pt>
                <c:pt idx="1221">
                  <c:v>204.4999999999971</c:v>
                </c:pt>
                <c:pt idx="1222">
                  <c:v>204.66666666666376</c:v>
                </c:pt>
                <c:pt idx="1223">
                  <c:v>204.83333333333042</c:v>
                </c:pt>
                <c:pt idx="1224">
                  <c:v>204.99999999999707</c:v>
                </c:pt>
                <c:pt idx="1225">
                  <c:v>205.16666666666373</c:v>
                </c:pt>
                <c:pt idx="1226">
                  <c:v>205.33333333333039</c:v>
                </c:pt>
                <c:pt idx="1227">
                  <c:v>205.49999999999704</c:v>
                </c:pt>
                <c:pt idx="1228">
                  <c:v>205.6666666666637</c:v>
                </c:pt>
                <c:pt idx="1229">
                  <c:v>205.83333333333036</c:v>
                </c:pt>
                <c:pt idx="1230">
                  <c:v>205.99999999999702</c:v>
                </c:pt>
                <c:pt idx="1231">
                  <c:v>206.16666666666367</c:v>
                </c:pt>
                <c:pt idx="1232">
                  <c:v>206.33333333333033</c:v>
                </c:pt>
                <c:pt idx="1233">
                  <c:v>206.49999999999699</c:v>
                </c:pt>
                <c:pt idx="1234">
                  <c:v>206.66666666666364</c:v>
                </c:pt>
                <c:pt idx="1235">
                  <c:v>206.8333333333303</c:v>
                </c:pt>
                <c:pt idx="1236">
                  <c:v>206.99999999999696</c:v>
                </c:pt>
                <c:pt idx="1237">
                  <c:v>207.16666666666362</c:v>
                </c:pt>
                <c:pt idx="1238">
                  <c:v>207.33333333333027</c:v>
                </c:pt>
                <c:pt idx="1239">
                  <c:v>207.49999999999693</c:v>
                </c:pt>
                <c:pt idx="1240">
                  <c:v>207.66666666666359</c:v>
                </c:pt>
                <c:pt idx="1241">
                  <c:v>207.83333333333024</c:v>
                </c:pt>
                <c:pt idx="1242">
                  <c:v>207.9999999999969</c:v>
                </c:pt>
                <c:pt idx="1243">
                  <c:v>208.16666666666356</c:v>
                </c:pt>
                <c:pt idx="1244">
                  <c:v>208.33333333333022</c:v>
                </c:pt>
                <c:pt idx="1245">
                  <c:v>208.49999999999687</c:v>
                </c:pt>
                <c:pt idx="1246">
                  <c:v>208.66666666666353</c:v>
                </c:pt>
                <c:pt idx="1247">
                  <c:v>208.83333333333019</c:v>
                </c:pt>
                <c:pt idx="1248">
                  <c:v>208.99999999999685</c:v>
                </c:pt>
                <c:pt idx="1249">
                  <c:v>209.1666666666635</c:v>
                </c:pt>
                <c:pt idx="1250">
                  <c:v>209.33333333333016</c:v>
                </c:pt>
                <c:pt idx="1251">
                  <c:v>209.49999999999682</c:v>
                </c:pt>
                <c:pt idx="1252">
                  <c:v>209.66666666666347</c:v>
                </c:pt>
                <c:pt idx="1253">
                  <c:v>209.83333333333013</c:v>
                </c:pt>
                <c:pt idx="1254">
                  <c:v>209.99999999999679</c:v>
                </c:pt>
                <c:pt idx="1255">
                  <c:v>210.16666666666345</c:v>
                </c:pt>
                <c:pt idx="1256">
                  <c:v>210.3333333333301</c:v>
                </c:pt>
                <c:pt idx="1257">
                  <c:v>210.49999999999676</c:v>
                </c:pt>
                <c:pt idx="1258">
                  <c:v>210.66666666666342</c:v>
                </c:pt>
                <c:pt idx="1259">
                  <c:v>210.83333333333007</c:v>
                </c:pt>
                <c:pt idx="1260">
                  <c:v>210.99999999999673</c:v>
                </c:pt>
                <c:pt idx="1261">
                  <c:v>211.16666666666339</c:v>
                </c:pt>
                <c:pt idx="1262">
                  <c:v>211.33333333333005</c:v>
                </c:pt>
                <c:pt idx="1263">
                  <c:v>211.4999999999967</c:v>
                </c:pt>
                <c:pt idx="1264">
                  <c:v>211.66666666666336</c:v>
                </c:pt>
                <c:pt idx="1265">
                  <c:v>211.83333333333002</c:v>
                </c:pt>
                <c:pt idx="1266">
                  <c:v>211.99999999999667</c:v>
                </c:pt>
                <c:pt idx="1267">
                  <c:v>212.16666666666333</c:v>
                </c:pt>
                <c:pt idx="1268">
                  <c:v>212.33333333332999</c:v>
                </c:pt>
                <c:pt idx="1269">
                  <c:v>212.49999999999665</c:v>
                </c:pt>
                <c:pt idx="1270">
                  <c:v>212.6666666666633</c:v>
                </c:pt>
                <c:pt idx="1271">
                  <c:v>212.83333333332996</c:v>
                </c:pt>
                <c:pt idx="1272">
                  <c:v>212.99999999999662</c:v>
                </c:pt>
                <c:pt idx="1273">
                  <c:v>213.16666666666328</c:v>
                </c:pt>
                <c:pt idx="1274">
                  <c:v>213.33333333332993</c:v>
                </c:pt>
                <c:pt idx="1275">
                  <c:v>213.49999999999659</c:v>
                </c:pt>
                <c:pt idx="1276">
                  <c:v>213.66666666666325</c:v>
                </c:pt>
                <c:pt idx="1277">
                  <c:v>213.8333333333299</c:v>
                </c:pt>
                <c:pt idx="1278">
                  <c:v>213.99999999999656</c:v>
                </c:pt>
                <c:pt idx="1279">
                  <c:v>214.16666666666322</c:v>
                </c:pt>
                <c:pt idx="1280">
                  <c:v>214.33333333332988</c:v>
                </c:pt>
                <c:pt idx="1281">
                  <c:v>214.49999999999653</c:v>
                </c:pt>
                <c:pt idx="1282">
                  <c:v>214.66666666666319</c:v>
                </c:pt>
                <c:pt idx="1283">
                  <c:v>214.83333333332985</c:v>
                </c:pt>
                <c:pt idx="1284">
                  <c:v>214.9999999999965</c:v>
                </c:pt>
                <c:pt idx="1285">
                  <c:v>215.16666666666316</c:v>
                </c:pt>
                <c:pt idx="1286">
                  <c:v>215.33333333332982</c:v>
                </c:pt>
                <c:pt idx="1287">
                  <c:v>215.49999999999648</c:v>
                </c:pt>
                <c:pt idx="1288">
                  <c:v>215.66666666666313</c:v>
                </c:pt>
                <c:pt idx="1289">
                  <c:v>215.83333333332979</c:v>
                </c:pt>
                <c:pt idx="1290">
                  <c:v>215.99999999999645</c:v>
                </c:pt>
                <c:pt idx="1291">
                  <c:v>216.1666666666631</c:v>
                </c:pt>
                <c:pt idx="1292">
                  <c:v>216.33333333332976</c:v>
                </c:pt>
                <c:pt idx="1293">
                  <c:v>216.49999999999642</c:v>
                </c:pt>
                <c:pt idx="1294">
                  <c:v>216.66666666666308</c:v>
                </c:pt>
                <c:pt idx="1295">
                  <c:v>216.83333333332973</c:v>
                </c:pt>
                <c:pt idx="1296">
                  <c:v>216.99999999999639</c:v>
                </c:pt>
                <c:pt idx="1297">
                  <c:v>217.16666666666305</c:v>
                </c:pt>
                <c:pt idx="1298">
                  <c:v>217.3333333333297</c:v>
                </c:pt>
                <c:pt idx="1299">
                  <c:v>217.49999999999636</c:v>
                </c:pt>
                <c:pt idx="1300">
                  <c:v>217.66666666666302</c:v>
                </c:pt>
                <c:pt idx="1301">
                  <c:v>217.83333333332968</c:v>
                </c:pt>
                <c:pt idx="1302">
                  <c:v>217.99999999999633</c:v>
                </c:pt>
                <c:pt idx="1303">
                  <c:v>218.16666666666299</c:v>
                </c:pt>
                <c:pt idx="1304">
                  <c:v>218.33333333332965</c:v>
                </c:pt>
                <c:pt idx="1305">
                  <c:v>218.49999999999631</c:v>
                </c:pt>
                <c:pt idx="1306">
                  <c:v>218.66666666666296</c:v>
                </c:pt>
                <c:pt idx="1307">
                  <c:v>218.83333333332962</c:v>
                </c:pt>
                <c:pt idx="1308">
                  <c:v>218.99999999999628</c:v>
                </c:pt>
                <c:pt idx="1309">
                  <c:v>219.16666666666293</c:v>
                </c:pt>
                <c:pt idx="1310">
                  <c:v>219.33333333332959</c:v>
                </c:pt>
                <c:pt idx="1311">
                  <c:v>219.49999999999625</c:v>
                </c:pt>
                <c:pt idx="1312">
                  <c:v>219.66666666666291</c:v>
                </c:pt>
                <c:pt idx="1313">
                  <c:v>219.83333333332956</c:v>
                </c:pt>
                <c:pt idx="1314">
                  <c:v>219.99999999999622</c:v>
                </c:pt>
                <c:pt idx="1315">
                  <c:v>220.16666666666288</c:v>
                </c:pt>
                <c:pt idx="1316">
                  <c:v>220.33333333332953</c:v>
                </c:pt>
                <c:pt idx="1317">
                  <c:v>220.49999999999619</c:v>
                </c:pt>
                <c:pt idx="1318">
                  <c:v>220.66666666666285</c:v>
                </c:pt>
                <c:pt idx="1319">
                  <c:v>220.83333333332951</c:v>
                </c:pt>
                <c:pt idx="1320">
                  <c:v>220.99999999999616</c:v>
                </c:pt>
                <c:pt idx="1321">
                  <c:v>221.16666666666282</c:v>
                </c:pt>
                <c:pt idx="1322">
                  <c:v>221.33333333332948</c:v>
                </c:pt>
                <c:pt idx="1323">
                  <c:v>221.49999999999613</c:v>
                </c:pt>
                <c:pt idx="1324">
                  <c:v>221.66666666666279</c:v>
                </c:pt>
                <c:pt idx="1325">
                  <c:v>221.83333333332945</c:v>
                </c:pt>
                <c:pt idx="1326">
                  <c:v>221.99999999999611</c:v>
                </c:pt>
                <c:pt idx="1327">
                  <c:v>222.16666666666276</c:v>
                </c:pt>
                <c:pt idx="1328">
                  <c:v>222.33333333332942</c:v>
                </c:pt>
                <c:pt idx="1329">
                  <c:v>222.49999999999608</c:v>
                </c:pt>
                <c:pt idx="1330">
                  <c:v>222.66666666666273</c:v>
                </c:pt>
                <c:pt idx="1331">
                  <c:v>222.83333333332939</c:v>
                </c:pt>
                <c:pt idx="1332">
                  <c:v>222.99999999999605</c:v>
                </c:pt>
                <c:pt idx="1333">
                  <c:v>223.16666666666271</c:v>
                </c:pt>
                <c:pt idx="1334">
                  <c:v>223.33333333332936</c:v>
                </c:pt>
                <c:pt idx="1335">
                  <c:v>223.49999999999602</c:v>
                </c:pt>
                <c:pt idx="1336">
                  <c:v>223.66666666666268</c:v>
                </c:pt>
                <c:pt idx="1337">
                  <c:v>223.83333333332934</c:v>
                </c:pt>
                <c:pt idx="1338">
                  <c:v>223.99999999999599</c:v>
                </c:pt>
                <c:pt idx="1339">
                  <c:v>224.16666666666265</c:v>
                </c:pt>
                <c:pt idx="1340">
                  <c:v>224.33333333332931</c:v>
                </c:pt>
                <c:pt idx="1341">
                  <c:v>224.49999999999596</c:v>
                </c:pt>
                <c:pt idx="1342">
                  <c:v>224.66666666666262</c:v>
                </c:pt>
                <c:pt idx="1343">
                  <c:v>224.83333333332928</c:v>
                </c:pt>
                <c:pt idx="1344">
                  <c:v>224.99999999999594</c:v>
                </c:pt>
                <c:pt idx="1345">
                  <c:v>225.16666666666259</c:v>
                </c:pt>
                <c:pt idx="1346">
                  <c:v>225.33333333332925</c:v>
                </c:pt>
                <c:pt idx="1347">
                  <c:v>225.49999999999591</c:v>
                </c:pt>
                <c:pt idx="1348">
                  <c:v>225.66666666666256</c:v>
                </c:pt>
                <c:pt idx="1349">
                  <c:v>225.83333333332922</c:v>
                </c:pt>
                <c:pt idx="1350">
                  <c:v>225.99999999999588</c:v>
                </c:pt>
                <c:pt idx="1351">
                  <c:v>226.16666666666254</c:v>
                </c:pt>
                <c:pt idx="1352">
                  <c:v>226.33333333332919</c:v>
                </c:pt>
                <c:pt idx="1353">
                  <c:v>226.49999999999585</c:v>
                </c:pt>
                <c:pt idx="1354">
                  <c:v>226.66666666666251</c:v>
                </c:pt>
                <c:pt idx="1355">
                  <c:v>226.83333333332916</c:v>
                </c:pt>
                <c:pt idx="1356">
                  <c:v>226.99999999999582</c:v>
                </c:pt>
                <c:pt idx="1357">
                  <c:v>227.16666666666248</c:v>
                </c:pt>
                <c:pt idx="1358">
                  <c:v>227.33333333332914</c:v>
                </c:pt>
                <c:pt idx="1359">
                  <c:v>227.49999999999579</c:v>
                </c:pt>
                <c:pt idx="1360">
                  <c:v>227.66666666666245</c:v>
                </c:pt>
                <c:pt idx="1361">
                  <c:v>227.83333333332911</c:v>
                </c:pt>
                <c:pt idx="1362">
                  <c:v>227.99999999999577</c:v>
                </c:pt>
                <c:pt idx="1363">
                  <c:v>228.16666666666242</c:v>
                </c:pt>
                <c:pt idx="1364">
                  <c:v>228.33333333332908</c:v>
                </c:pt>
                <c:pt idx="1365">
                  <c:v>228.49999999999574</c:v>
                </c:pt>
                <c:pt idx="1366">
                  <c:v>228.66666666666239</c:v>
                </c:pt>
                <c:pt idx="1367">
                  <c:v>228.83333333332905</c:v>
                </c:pt>
                <c:pt idx="1368">
                  <c:v>228.99999999999571</c:v>
                </c:pt>
                <c:pt idx="1369">
                  <c:v>229.16666666666237</c:v>
                </c:pt>
                <c:pt idx="1370">
                  <c:v>229.33333333332902</c:v>
                </c:pt>
                <c:pt idx="1371">
                  <c:v>229.49999999999568</c:v>
                </c:pt>
                <c:pt idx="1372">
                  <c:v>229.66666666666234</c:v>
                </c:pt>
                <c:pt idx="1373">
                  <c:v>229.83333333332899</c:v>
                </c:pt>
                <c:pt idx="1374">
                  <c:v>229.99999999999565</c:v>
                </c:pt>
                <c:pt idx="1375">
                  <c:v>230.16666666666231</c:v>
                </c:pt>
                <c:pt idx="1376">
                  <c:v>230.33333333332897</c:v>
                </c:pt>
                <c:pt idx="1377">
                  <c:v>230.49999999999562</c:v>
                </c:pt>
                <c:pt idx="1378">
                  <c:v>230.66666666666228</c:v>
                </c:pt>
                <c:pt idx="1379">
                  <c:v>230.83333333332894</c:v>
                </c:pt>
                <c:pt idx="1380">
                  <c:v>230.99999999999559</c:v>
                </c:pt>
                <c:pt idx="1381">
                  <c:v>231.16666666666225</c:v>
                </c:pt>
                <c:pt idx="1382">
                  <c:v>231.33333333332891</c:v>
                </c:pt>
                <c:pt idx="1383">
                  <c:v>231.49999999999557</c:v>
                </c:pt>
                <c:pt idx="1384">
                  <c:v>231.66666666666222</c:v>
                </c:pt>
                <c:pt idx="1385">
                  <c:v>231.83333333332888</c:v>
                </c:pt>
                <c:pt idx="1386">
                  <c:v>231.99999999999554</c:v>
                </c:pt>
                <c:pt idx="1387">
                  <c:v>232.16666666666219</c:v>
                </c:pt>
                <c:pt idx="1388">
                  <c:v>232.33333333332885</c:v>
                </c:pt>
                <c:pt idx="1389">
                  <c:v>232.49999999999551</c:v>
                </c:pt>
                <c:pt idx="1390">
                  <c:v>232.66666666666217</c:v>
                </c:pt>
                <c:pt idx="1391">
                  <c:v>232.83333333332882</c:v>
                </c:pt>
                <c:pt idx="1392">
                  <c:v>232.99999999999548</c:v>
                </c:pt>
                <c:pt idx="1393">
                  <c:v>233.16666666666214</c:v>
                </c:pt>
                <c:pt idx="1394">
                  <c:v>233.3333333333288</c:v>
                </c:pt>
                <c:pt idx="1395">
                  <c:v>233.49999999999545</c:v>
                </c:pt>
                <c:pt idx="1396">
                  <c:v>233.66666666666211</c:v>
                </c:pt>
                <c:pt idx="1397">
                  <c:v>233.83333333332877</c:v>
                </c:pt>
                <c:pt idx="1398">
                  <c:v>233.99999999999542</c:v>
                </c:pt>
                <c:pt idx="1399">
                  <c:v>234.16666666666208</c:v>
                </c:pt>
                <c:pt idx="1400">
                  <c:v>234.33333333332874</c:v>
                </c:pt>
                <c:pt idx="1401">
                  <c:v>234.4999999999954</c:v>
                </c:pt>
                <c:pt idx="1402">
                  <c:v>234.66666666666205</c:v>
                </c:pt>
                <c:pt idx="1403">
                  <c:v>234.83333333332871</c:v>
                </c:pt>
                <c:pt idx="1404">
                  <c:v>234.99999999999537</c:v>
                </c:pt>
                <c:pt idx="1405">
                  <c:v>235.16666666666202</c:v>
                </c:pt>
                <c:pt idx="1406">
                  <c:v>235.33333333332868</c:v>
                </c:pt>
                <c:pt idx="1407">
                  <c:v>235.49999999999534</c:v>
                </c:pt>
                <c:pt idx="1408">
                  <c:v>235.666666666662</c:v>
                </c:pt>
                <c:pt idx="1409">
                  <c:v>235.83333333332865</c:v>
                </c:pt>
                <c:pt idx="1410">
                  <c:v>235.99999999999531</c:v>
                </c:pt>
                <c:pt idx="1411">
                  <c:v>236.16666666666197</c:v>
                </c:pt>
                <c:pt idx="1412">
                  <c:v>236.33333333332862</c:v>
                </c:pt>
                <c:pt idx="1413">
                  <c:v>236.49999999999528</c:v>
                </c:pt>
                <c:pt idx="1414">
                  <c:v>236.66666666666194</c:v>
                </c:pt>
                <c:pt idx="1415">
                  <c:v>236.8333333333286</c:v>
                </c:pt>
                <c:pt idx="1416">
                  <c:v>236.99999999999525</c:v>
                </c:pt>
                <c:pt idx="1417">
                  <c:v>237.16666666666191</c:v>
                </c:pt>
                <c:pt idx="1418">
                  <c:v>237.33333333332857</c:v>
                </c:pt>
                <c:pt idx="1419">
                  <c:v>237.49999999999523</c:v>
                </c:pt>
                <c:pt idx="1420">
                  <c:v>237.66666666666188</c:v>
                </c:pt>
                <c:pt idx="1421">
                  <c:v>237.83333333332854</c:v>
                </c:pt>
                <c:pt idx="1422">
                  <c:v>237.9999999999952</c:v>
                </c:pt>
                <c:pt idx="1423">
                  <c:v>238.16666666666185</c:v>
                </c:pt>
                <c:pt idx="1424">
                  <c:v>238.33333333332851</c:v>
                </c:pt>
                <c:pt idx="1425">
                  <c:v>238.49999999999517</c:v>
                </c:pt>
                <c:pt idx="1426">
                  <c:v>238.66666666666183</c:v>
                </c:pt>
                <c:pt idx="1427">
                  <c:v>238.83333333332848</c:v>
                </c:pt>
                <c:pt idx="1428">
                  <c:v>238.99999999999514</c:v>
                </c:pt>
                <c:pt idx="1429">
                  <c:v>239.1666666666618</c:v>
                </c:pt>
                <c:pt idx="1430">
                  <c:v>239.33333333332845</c:v>
                </c:pt>
                <c:pt idx="1431">
                  <c:v>239.49999999999511</c:v>
                </c:pt>
                <c:pt idx="1432">
                  <c:v>239.66666666666177</c:v>
                </c:pt>
                <c:pt idx="1433">
                  <c:v>239.83333333332843</c:v>
                </c:pt>
                <c:pt idx="1434">
                  <c:v>239.99999999999508</c:v>
                </c:pt>
                <c:pt idx="1435">
                  <c:v>240.16666666666174</c:v>
                </c:pt>
                <c:pt idx="1436">
                  <c:v>240.3333333333284</c:v>
                </c:pt>
                <c:pt idx="1437">
                  <c:v>240.49999999999505</c:v>
                </c:pt>
                <c:pt idx="1438">
                  <c:v>240.66666666666171</c:v>
                </c:pt>
                <c:pt idx="1439">
                  <c:v>240.83333333332837</c:v>
                </c:pt>
                <c:pt idx="1440">
                  <c:v>240.99999999999503</c:v>
                </c:pt>
                <c:pt idx="1441">
                  <c:v>241.16666666666168</c:v>
                </c:pt>
                <c:pt idx="1442">
                  <c:v>241.33333333332834</c:v>
                </c:pt>
                <c:pt idx="1443">
                  <c:v>241.499999999995</c:v>
                </c:pt>
                <c:pt idx="1444">
                  <c:v>241.66666666666165</c:v>
                </c:pt>
                <c:pt idx="1445">
                  <c:v>241.83333333332831</c:v>
                </c:pt>
                <c:pt idx="1446">
                  <c:v>241.99999999999497</c:v>
                </c:pt>
                <c:pt idx="1447">
                  <c:v>242.16666666666163</c:v>
                </c:pt>
                <c:pt idx="1448">
                  <c:v>242.33333333332828</c:v>
                </c:pt>
                <c:pt idx="1449">
                  <c:v>242.49999999999494</c:v>
                </c:pt>
                <c:pt idx="1450">
                  <c:v>242.6666666666616</c:v>
                </c:pt>
                <c:pt idx="1451">
                  <c:v>242.83333333332826</c:v>
                </c:pt>
                <c:pt idx="1452">
                  <c:v>242.99999999999491</c:v>
                </c:pt>
                <c:pt idx="1453">
                  <c:v>243.16666666666157</c:v>
                </c:pt>
                <c:pt idx="1454">
                  <c:v>243.33333333332823</c:v>
                </c:pt>
                <c:pt idx="1455">
                  <c:v>243.49999999999488</c:v>
                </c:pt>
                <c:pt idx="1456">
                  <c:v>243.66666666666154</c:v>
                </c:pt>
                <c:pt idx="1457">
                  <c:v>243.8333333333282</c:v>
                </c:pt>
                <c:pt idx="1458">
                  <c:v>243.99999999999486</c:v>
                </c:pt>
                <c:pt idx="1459">
                  <c:v>244.16666666666151</c:v>
                </c:pt>
                <c:pt idx="1460">
                  <c:v>244.33333333332817</c:v>
                </c:pt>
                <c:pt idx="1461">
                  <c:v>244.49999999999483</c:v>
                </c:pt>
                <c:pt idx="1462">
                  <c:v>244.66666666666148</c:v>
                </c:pt>
                <c:pt idx="1463">
                  <c:v>244.83333333332814</c:v>
                </c:pt>
                <c:pt idx="1464">
                  <c:v>244.9999999999948</c:v>
                </c:pt>
                <c:pt idx="1465">
                  <c:v>245.16666666666146</c:v>
                </c:pt>
                <c:pt idx="1466">
                  <c:v>245.33333333332811</c:v>
                </c:pt>
                <c:pt idx="1467">
                  <c:v>245.49999999999477</c:v>
                </c:pt>
                <c:pt idx="1468">
                  <c:v>245.66666666666143</c:v>
                </c:pt>
                <c:pt idx="1469">
                  <c:v>245.83333333332808</c:v>
                </c:pt>
                <c:pt idx="1470">
                  <c:v>245.99999999999474</c:v>
                </c:pt>
                <c:pt idx="1471">
                  <c:v>246.1666666666614</c:v>
                </c:pt>
                <c:pt idx="1472">
                  <c:v>246.33333333332806</c:v>
                </c:pt>
                <c:pt idx="1473">
                  <c:v>246.49999999999471</c:v>
                </c:pt>
                <c:pt idx="1474">
                  <c:v>246.66666666666137</c:v>
                </c:pt>
                <c:pt idx="1475">
                  <c:v>246.83333333332803</c:v>
                </c:pt>
                <c:pt idx="1476">
                  <c:v>246.99999999999469</c:v>
                </c:pt>
                <c:pt idx="1477">
                  <c:v>247.16666666666134</c:v>
                </c:pt>
                <c:pt idx="1478">
                  <c:v>247.333333333328</c:v>
                </c:pt>
                <c:pt idx="1479">
                  <c:v>247.49999999999466</c:v>
                </c:pt>
                <c:pt idx="1480">
                  <c:v>247.66666666666131</c:v>
                </c:pt>
                <c:pt idx="1481">
                  <c:v>247.83333333332797</c:v>
                </c:pt>
                <c:pt idx="1482">
                  <c:v>247.99999999999463</c:v>
                </c:pt>
                <c:pt idx="1483">
                  <c:v>248.16666666666129</c:v>
                </c:pt>
                <c:pt idx="1484">
                  <c:v>248.33333333332794</c:v>
                </c:pt>
                <c:pt idx="1485">
                  <c:v>248.4999999999946</c:v>
                </c:pt>
                <c:pt idx="1486">
                  <c:v>248.66666666666126</c:v>
                </c:pt>
                <c:pt idx="1487">
                  <c:v>248.83333333332791</c:v>
                </c:pt>
                <c:pt idx="1488">
                  <c:v>248.99999999999457</c:v>
                </c:pt>
                <c:pt idx="1489">
                  <c:v>249.16666666666123</c:v>
                </c:pt>
                <c:pt idx="1490">
                  <c:v>249.33333333332789</c:v>
                </c:pt>
                <c:pt idx="1491">
                  <c:v>249.49999999999454</c:v>
                </c:pt>
                <c:pt idx="1492">
                  <c:v>249.6666666666612</c:v>
                </c:pt>
                <c:pt idx="1493">
                  <c:v>249.83333333332786</c:v>
                </c:pt>
                <c:pt idx="1494">
                  <c:v>249.99999999999451</c:v>
                </c:pt>
                <c:pt idx="1495">
                  <c:v>250.16666666666117</c:v>
                </c:pt>
                <c:pt idx="1496">
                  <c:v>250.33333333332783</c:v>
                </c:pt>
                <c:pt idx="1497">
                  <c:v>250.49999999999449</c:v>
                </c:pt>
                <c:pt idx="1498">
                  <c:v>250.66666666666114</c:v>
                </c:pt>
                <c:pt idx="1499">
                  <c:v>250.8333333333278</c:v>
                </c:pt>
                <c:pt idx="1500">
                  <c:v>250.99999999999446</c:v>
                </c:pt>
                <c:pt idx="1501">
                  <c:v>251.16666666666111</c:v>
                </c:pt>
                <c:pt idx="1502">
                  <c:v>251.33333333332777</c:v>
                </c:pt>
                <c:pt idx="1503">
                  <c:v>251.49999999999443</c:v>
                </c:pt>
                <c:pt idx="1504">
                  <c:v>251.66666666666109</c:v>
                </c:pt>
                <c:pt idx="1505">
                  <c:v>251.83333333332774</c:v>
                </c:pt>
                <c:pt idx="1506">
                  <c:v>251.9999999999944</c:v>
                </c:pt>
                <c:pt idx="1507">
                  <c:v>252.16666666666106</c:v>
                </c:pt>
                <c:pt idx="1508">
                  <c:v>252.33333333332772</c:v>
                </c:pt>
                <c:pt idx="1509">
                  <c:v>252.49999999999437</c:v>
                </c:pt>
                <c:pt idx="1510">
                  <c:v>252.66666666666103</c:v>
                </c:pt>
                <c:pt idx="1511">
                  <c:v>252.83333333332769</c:v>
                </c:pt>
                <c:pt idx="1512">
                  <c:v>252.99999999999434</c:v>
                </c:pt>
                <c:pt idx="1513">
                  <c:v>253.166666666661</c:v>
                </c:pt>
                <c:pt idx="1514">
                  <c:v>253.33333333332766</c:v>
                </c:pt>
                <c:pt idx="1515">
                  <c:v>253.49999999999432</c:v>
                </c:pt>
                <c:pt idx="1516">
                  <c:v>253.66666666666097</c:v>
                </c:pt>
                <c:pt idx="1517">
                  <c:v>253.83333333332763</c:v>
                </c:pt>
                <c:pt idx="1518">
                  <c:v>253.99999999999429</c:v>
                </c:pt>
                <c:pt idx="1519">
                  <c:v>254.16666666666094</c:v>
                </c:pt>
                <c:pt idx="1520">
                  <c:v>254.3333333333276</c:v>
                </c:pt>
                <c:pt idx="1521">
                  <c:v>254.49999999999426</c:v>
                </c:pt>
                <c:pt idx="1522">
                  <c:v>254.66666666666092</c:v>
                </c:pt>
                <c:pt idx="1523">
                  <c:v>254.83333333332757</c:v>
                </c:pt>
                <c:pt idx="1524">
                  <c:v>254.99999999999423</c:v>
                </c:pt>
                <c:pt idx="1525">
                  <c:v>255.16666666666089</c:v>
                </c:pt>
                <c:pt idx="1526">
                  <c:v>255.33333333332754</c:v>
                </c:pt>
                <c:pt idx="1527">
                  <c:v>255.4999999999942</c:v>
                </c:pt>
                <c:pt idx="1528">
                  <c:v>255.66666666666086</c:v>
                </c:pt>
                <c:pt idx="1529">
                  <c:v>255.83333333332752</c:v>
                </c:pt>
                <c:pt idx="1530">
                  <c:v>255.99999999999417</c:v>
                </c:pt>
                <c:pt idx="1531">
                  <c:v>256.16666666666083</c:v>
                </c:pt>
                <c:pt idx="1532">
                  <c:v>256.33333333332752</c:v>
                </c:pt>
                <c:pt idx="1533">
                  <c:v>256.4999999999942</c:v>
                </c:pt>
                <c:pt idx="1534">
                  <c:v>256.66666666666089</c:v>
                </c:pt>
                <c:pt idx="1535">
                  <c:v>256.83333333332757</c:v>
                </c:pt>
                <c:pt idx="1536">
                  <c:v>256.99999999999426</c:v>
                </c:pt>
                <c:pt idx="1537">
                  <c:v>257.16666666666094</c:v>
                </c:pt>
                <c:pt idx="1538">
                  <c:v>257.33333333332763</c:v>
                </c:pt>
                <c:pt idx="1539">
                  <c:v>257.49999999999432</c:v>
                </c:pt>
                <c:pt idx="1540">
                  <c:v>257.666666666661</c:v>
                </c:pt>
                <c:pt idx="1541">
                  <c:v>257.83333333332769</c:v>
                </c:pt>
                <c:pt idx="1542">
                  <c:v>257.99999999999437</c:v>
                </c:pt>
                <c:pt idx="1543">
                  <c:v>258.16666666666106</c:v>
                </c:pt>
                <c:pt idx="1544">
                  <c:v>258.33333333332774</c:v>
                </c:pt>
                <c:pt idx="1545">
                  <c:v>258.49999999999443</c:v>
                </c:pt>
                <c:pt idx="1546">
                  <c:v>258.66666666666111</c:v>
                </c:pt>
                <c:pt idx="1547">
                  <c:v>258.8333333333278</c:v>
                </c:pt>
                <c:pt idx="1548">
                  <c:v>258.99999999999449</c:v>
                </c:pt>
                <c:pt idx="1549">
                  <c:v>259.16666666666117</c:v>
                </c:pt>
                <c:pt idx="1550">
                  <c:v>259.33333333332786</c:v>
                </c:pt>
                <c:pt idx="1551">
                  <c:v>259.49999999999454</c:v>
                </c:pt>
                <c:pt idx="1552">
                  <c:v>259.66666666666123</c:v>
                </c:pt>
                <c:pt idx="1553">
                  <c:v>259.83333333332791</c:v>
                </c:pt>
                <c:pt idx="1554">
                  <c:v>259.9999999999946</c:v>
                </c:pt>
                <c:pt idx="1555">
                  <c:v>260.16666666666129</c:v>
                </c:pt>
                <c:pt idx="1556">
                  <c:v>260.33333333332797</c:v>
                </c:pt>
                <c:pt idx="1557">
                  <c:v>260.49999999999466</c:v>
                </c:pt>
                <c:pt idx="1558">
                  <c:v>260.66666666666134</c:v>
                </c:pt>
                <c:pt idx="1559">
                  <c:v>260.83333333332803</c:v>
                </c:pt>
                <c:pt idx="1560">
                  <c:v>260.99999999999471</c:v>
                </c:pt>
                <c:pt idx="1561">
                  <c:v>261.1666666666614</c:v>
                </c:pt>
                <c:pt idx="1562">
                  <c:v>261.33333333332808</c:v>
                </c:pt>
                <c:pt idx="1563">
                  <c:v>261.49999999999477</c:v>
                </c:pt>
                <c:pt idx="1564">
                  <c:v>261.66666666666146</c:v>
                </c:pt>
                <c:pt idx="1565">
                  <c:v>261.83333333332814</c:v>
                </c:pt>
                <c:pt idx="1566">
                  <c:v>261.99999999999483</c:v>
                </c:pt>
                <c:pt idx="1567">
                  <c:v>262.16666666666151</c:v>
                </c:pt>
                <c:pt idx="1568">
                  <c:v>262.3333333333282</c:v>
                </c:pt>
                <c:pt idx="1569">
                  <c:v>262.49999999999488</c:v>
                </c:pt>
                <c:pt idx="1570">
                  <c:v>262.66666666666157</c:v>
                </c:pt>
                <c:pt idx="1571">
                  <c:v>262.83333333332826</c:v>
                </c:pt>
                <c:pt idx="1572">
                  <c:v>262.99999999999494</c:v>
                </c:pt>
                <c:pt idx="1573">
                  <c:v>263.16666666666163</c:v>
                </c:pt>
                <c:pt idx="1574">
                  <c:v>263.33333333332831</c:v>
                </c:pt>
                <c:pt idx="1575">
                  <c:v>263.499999999995</c:v>
                </c:pt>
                <c:pt idx="1576">
                  <c:v>263.66666666666168</c:v>
                </c:pt>
                <c:pt idx="1577">
                  <c:v>263.83333333332837</c:v>
                </c:pt>
                <c:pt idx="1578">
                  <c:v>263.99999999999505</c:v>
                </c:pt>
                <c:pt idx="1579">
                  <c:v>264.16666666666174</c:v>
                </c:pt>
                <c:pt idx="1580">
                  <c:v>264.33333333332843</c:v>
                </c:pt>
                <c:pt idx="1581">
                  <c:v>264.49999999999511</c:v>
                </c:pt>
                <c:pt idx="1582">
                  <c:v>264.6666666666618</c:v>
                </c:pt>
                <c:pt idx="1583">
                  <c:v>264.83333333332848</c:v>
                </c:pt>
                <c:pt idx="1584">
                  <c:v>264.99999999999517</c:v>
                </c:pt>
                <c:pt idx="1585">
                  <c:v>265.16666666666185</c:v>
                </c:pt>
                <c:pt idx="1586">
                  <c:v>265.33333333332854</c:v>
                </c:pt>
                <c:pt idx="1587">
                  <c:v>265.49999999999523</c:v>
                </c:pt>
                <c:pt idx="1588">
                  <c:v>265.66666666666191</c:v>
                </c:pt>
                <c:pt idx="1589">
                  <c:v>265.8333333333286</c:v>
                </c:pt>
                <c:pt idx="1590">
                  <c:v>265.99999999999528</c:v>
                </c:pt>
                <c:pt idx="1591">
                  <c:v>266.16666666666197</c:v>
                </c:pt>
                <c:pt idx="1592">
                  <c:v>266.33333333332865</c:v>
                </c:pt>
                <c:pt idx="1593">
                  <c:v>266.49999999999534</c:v>
                </c:pt>
                <c:pt idx="1594">
                  <c:v>266.66666666666202</c:v>
                </c:pt>
                <c:pt idx="1595">
                  <c:v>266.83333333332871</c:v>
                </c:pt>
                <c:pt idx="1596">
                  <c:v>266.9999999999954</c:v>
                </c:pt>
                <c:pt idx="1597">
                  <c:v>267.16666666666208</c:v>
                </c:pt>
                <c:pt idx="1598">
                  <c:v>267.33333333332877</c:v>
                </c:pt>
                <c:pt idx="1599">
                  <c:v>267.49999999999545</c:v>
                </c:pt>
                <c:pt idx="1600">
                  <c:v>267.66666666666214</c:v>
                </c:pt>
                <c:pt idx="1601">
                  <c:v>267.83333333332882</c:v>
                </c:pt>
                <c:pt idx="1602">
                  <c:v>267.99999999999551</c:v>
                </c:pt>
                <c:pt idx="1603">
                  <c:v>268.16666666666219</c:v>
                </c:pt>
                <c:pt idx="1604">
                  <c:v>268.33333333332888</c:v>
                </c:pt>
                <c:pt idx="1605">
                  <c:v>268.49999999999557</c:v>
                </c:pt>
                <c:pt idx="1606">
                  <c:v>268.66666666666225</c:v>
                </c:pt>
                <c:pt idx="1607">
                  <c:v>268.83333333332894</c:v>
                </c:pt>
                <c:pt idx="1608">
                  <c:v>268.99999999999562</c:v>
                </c:pt>
                <c:pt idx="1609">
                  <c:v>269.16666666666231</c:v>
                </c:pt>
                <c:pt idx="1610">
                  <c:v>269.33333333332899</c:v>
                </c:pt>
                <c:pt idx="1611">
                  <c:v>269.49999999999568</c:v>
                </c:pt>
                <c:pt idx="1612">
                  <c:v>269.66666666666237</c:v>
                </c:pt>
                <c:pt idx="1613">
                  <c:v>269.83333333332905</c:v>
                </c:pt>
                <c:pt idx="1614">
                  <c:v>269.99999999999574</c:v>
                </c:pt>
                <c:pt idx="1615">
                  <c:v>270.16666666666242</c:v>
                </c:pt>
                <c:pt idx="1616">
                  <c:v>270.33333333332911</c:v>
                </c:pt>
                <c:pt idx="1617">
                  <c:v>270.49999999999579</c:v>
                </c:pt>
                <c:pt idx="1618">
                  <c:v>270.66666666666248</c:v>
                </c:pt>
                <c:pt idx="1619">
                  <c:v>270.83333333332916</c:v>
                </c:pt>
                <c:pt idx="1620">
                  <c:v>270.99999999999585</c:v>
                </c:pt>
                <c:pt idx="1621">
                  <c:v>271.16666666666254</c:v>
                </c:pt>
                <c:pt idx="1622">
                  <c:v>271.33333333332922</c:v>
                </c:pt>
                <c:pt idx="1623">
                  <c:v>271.49999999999591</c:v>
                </c:pt>
                <c:pt idx="1624">
                  <c:v>271.66666666666259</c:v>
                </c:pt>
                <c:pt idx="1625">
                  <c:v>271.83333333332928</c:v>
                </c:pt>
                <c:pt idx="1626">
                  <c:v>271.99999999999596</c:v>
                </c:pt>
                <c:pt idx="1627">
                  <c:v>272.16666666666265</c:v>
                </c:pt>
                <c:pt idx="1628">
                  <c:v>272.33333333332934</c:v>
                </c:pt>
                <c:pt idx="1629">
                  <c:v>272.49999999999602</c:v>
                </c:pt>
                <c:pt idx="1630">
                  <c:v>272.66666666666271</c:v>
                </c:pt>
                <c:pt idx="1631">
                  <c:v>272.83333333332939</c:v>
                </c:pt>
                <c:pt idx="1632">
                  <c:v>272.99999999999608</c:v>
                </c:pt>
                <c:pt idx="1633">
                  <c:v>273.16666666666276</c:v>
                </c:pt>
                <c:pt idx="1634">
                  <c:v>273.33333333332945</c:v>
                </c:pt>
                <c:pt idx="1635">
                  <c:v>273.49999999999613</c:v>
                </c:pt>
                <c:pt idx="1636">
                  <c:v>273.66666666666282</c:v>
                </c:pt>
                <c:pt idx="1637">
                  <c:v>273.83333333332951</c:v>
                </c:pt>
                <c:pt idx="1638">
                  <c:v>273.99999999999619</c:v>
                </c:pt>
                <c:pt idx="1639">
                  <c:v>274.16666666666288</c:v>
                </c:pt>
                <c:pt idx="1640">
                  <c:v>274.33333333332956</c:v>
                </c:pt>
                <c:pt idx="1641">
                  <c:v>274.49999999999625</c:v>
                </c:pt>
                <c:pt idx="1642">
                  <c:v>274.66666666666293</c:v>
                </c:pt>
                <c:pt idx="1643">
                  <c:v>274.83333333332962</c:v>
                </c:pt>
                <c:pt idx="1644">
                  <c:v>274.99999999999631</c:v>
                </c:pt>
                <c:pt idx="1645">
                  <c:v>275.16666666666299</c:v>
                </c:pt>
                <c:pt idx="1646">
                  <c:v>275.33333333332968</c:v>
                </c:pt>
                <c:pt idx="1647">
                  <c:v>275.49999999999636</c:v>
                </c:pt>
                <c:pt idx="1648">
                  <c:v>275.66666666666305</c:v>
                </c:pt>
                <c:pt idx="1649">
                  <c:v>275.83333333332973</c:v>
                </c:pt>
                <c:pt idx="1650">
                  <c:v>275.99999999999642</c:v>
                </c:pt>
                <c:pt idx="1651">
                  <c:v>276.1666666666631</c:v>
                </c:pt>
                <c:pt idx="1652">
                  <c:v>276.33333333332979</c:v>
                </c:pt>
                <c:pt idx="1653">
                  <c:v>276.49999999999648</c:v>
                </c:pt>
                <c:pt idx="1654">
                  <c:v>276.66666666666316</c:v>
                </c:pt>
                <c:pt idx="1655">
                  <c:v>276.83333333332985</c:v>
                </c:pt>
                <c:pt idx="1656">
                  <c:v>276.99999999999653</c:v>
                </c:pt>
                <c:pt idx="1657">
                  <c:v>277.16666666666322</c:v>
                </c:pt>
                <c:pt idx="1658">
                  <c:v>277.3333333333299</c:v>
                </c:pt>
                <c:pt idx="1659">
                  <c:v>277.49999999999659</c:v>
                </c:pt>
                <c:pt idx="1660">
                  <c:v>277.66666666666328</c:v>
                </c:pt>
                <c:pt idx="1661">
                  <c:v>277.83333333332996</c:v>
                </c:pt>
                <c:pt idx="1662">
                  <c:v>277.99999999999665</c:v>
                </c:pt>
                <c:pt idx="1663">
                  <c:v>278.16666666666333</c:v>
                </c:pt>
                <c:pt idx="1664">
                  <c:v>278.33333333333002</c:v>
                </c:pt>
                <c:pt idx="1665">
                  <c:v>278.4999999999967</c:v>
                </c:pt>
                <c:pt idx="1666">
                  <c:v>278.66666666666339</c:v>
                </c:pt>
                <c:pt idx="1667">
                  <c:v>278.83333333333007</c:v>
                </c:pt>
                <c:pt idx="1668">
                  <c:v>278.99999999999676</c:v>
                </c:pt>
                <c:pt idx="1669">
                  <c:v>279.16666666666345</c:v>
                </c:pt>
                <c:pt idx="1670">
                  <c:v>279.33333333333013</c:v>
                </c:pt>
                <c:pt idx="1671">
                  <c:v>279.49999999999682</c:v>
                </c:pt>
                <c:pt idx="1672">
                  <c:v>279.6666666666635</c:v>
                </c:pt>
                <c:pt idx="1673">
                  <c:v>279.83333333333019</c:v>
                </c:pt>
                <c:pt idx="1674">
                  <c:v>279.99999999999687</c:v>
                </c:pt>
                <c:pt idx="1675">
                  <c:v>280.16666666666356</c:v>
                </c:pt>
                <c:pt idx="1676">
                  <c:v>280.33333333333024</c:v>
                </c:pt>
                <c:pt idx="1677">
                  <c:v>280.49999999999693</c:v>
                </c:pt>
                <c:pt idx="1678">
                  <c:v>280.66666666666362</c:v>
                </c:pt>
                <c:pt idx="1679">
                  <c:v>280.8333333333303</c:v>
                </c:pt>
                <c:pt idx="1680">
                  <c:v>280.99999999999699</c:v>
                </c:pt>
                <c:pt idx="1681">
                  <c:v>281.16666666666367</c:v>
                </c:pt>
                <c:pt idx="1682">
                  <c:v>281.33333333333036</c:v>
                </c:pt>
                <c:pt idx="1683">
                  <c:v>281.49999999999704</c:v>
                </c:pt>
                <c:pt idx="1684">
                  <c:v>281.66666666666373</c:v>
                </c:pt>
                <c:pt idx="1685">
                  <c:v>281.83333333333042</c:v>
                </c:pt>
                <c:pt idx="1686">
                  <c:v>281.9999999999971</c:v>
                </c:pt>
                <c:pt idx="1687">
                  <c:v>282.16666666666379</c:v>
                </c:pt>
                <c:pt idx="1688">
                  <c:v>282.33333333333047</c:v>
                </c:pt>
                <c:pt idx="1689">
                  <c:v>282.49999999999716</c:v>
                </c:pt>
                <c:pt idx="1690">
                  <c:v>282.66666666666384</c:v>
                </c:pt>
                <c:pt idx="1691">
                  <c:v>282.83333333333053</c:v>
                </c:pt>
                <c:pt idx="1692">
                  <c:v>282.99999999999721</c:v>
                </c:pt>
                <c:pt idx="1693">
                  <c:v>283.1666666666639</c:v>
                </c:pt>
                <c:pt idx="1694">
                  <c:v>283.33333333333059</c:v>
                </c:pt>
                <c:pt idx="1695">
                  <c:v>283.49999999999727</c:v>
                </c:pt>
                <c:pt idx="1696">
                  <c:v>283.66666666666396</c:v>
                </c:pt>
                <c:pt idx="1697">
                  <c:v>283.83333333333064</c:v>
                </c:pt>
                <c:pt idx="1698">
                  <c:v>283.99999999999733</c:v>
                </c:pt>
                <c:pt idx="1699">
                  <c:v>284.16666666666401</c:v>
                </c:pt>
                <c:pt idx="1700">
                  <c:v>284.3333333333307</c:v>
                </c:pt>
                <c:pt idx="1701">
                  <c:v>284.49999999999739</c:v>
                </c:pt>
                <c:pt idx="1702">
                  <c:v>284.66666666666407</c:v>
                </c:pt>
                <c:pt idx="1703">
                  <c:v>284.83333333333076</c:v>
                </c:pt>
                <c:pt idx="1704">
                  <c:v>284.99999999999744</c:v>
                </c:pt>
                <c:pt idx="1705">
                  <c:v>285.16666666666413</c:v>
                </c:pt>
                <c:pt idx="1706">
                  <c:v>285.33333333333081</c:v>
                </c:pt>
                <c:pt idx="1707">
                  <c:v>285.4999999999975</c:v>
                </c:pt>
                <c:pt idx="1708">
                  <c:v>285.66666666666418</c:v>
                </c:pt>
                <c:pt idx="1709">
                  <c:v>285.83333333333087</c:v>
                </c:pt>
                <c:pt idx="1710">
                  <c:v>285.99999999999756</c:v>
                </c:pt>
                <c:pt idx="1711">
                  <c:v>286.16666666666424</c:v>
                </c:pt>
                <c:pt idx="1712">
                  <c:v>286.33333333333093</c:v>
                </c:pt>
                <c:pt idx="1713">
                  <c:v>286.49999999999761</c:v>
                </c:pt>
                <c:pt idx="1714">
                  <c:v>286.6666666666643</c:v>
                </c:pt>
                <c:pt idx="1715">
                  <c:v>286.83333333333098</c:v>
                </c:pt>
                <c:pt idx="1716">
                  <c:v>286.99999999999767</c:v>
                </c:pt>
                <c:pt idx="1717">
                  <c:v>287.16666666666436</c:v>
                </c:pt>
                <c:pt idx="1718">
                  <c:v>287.33333333333104</c:v>
                </c:pt>
                <c:pt idx="1719">
                  <c:v>287.49999999999773</c:v>
                </c:pt>
                <c:pt idx="1720">
                  <c:v>287.66666666666441</c:v>
                </c:pt>
                <c:pt idx="1721">
                  <c:v>287.8333333333311</c:v>
                </c:pt>
                <c:pt idx="1722">
                  <c:v>287.99999999999778</c:v>
                </c:pt>
                <c:pt idx="1723">
                  <c:v>288.16666666666447</c:v>
                </c:pt>
                <c:pt idx="1724">
                  <c:v>288.33333333333115</c:v>
                </c:pt>
                <c:pt idx="1725">
                  <c:v>288.49999999999784</c:v>
                </c:pt>
                <c:pt idx="1726">
                  <c:v>288.66666666666453</c:v>
                </c:pt>
                <c:pt idx="1727">
                  <c:v>288.83333333333121</c:v>
                </c:pt>
                <c:pt idx="1728">
                  <c:v>288.9999999999979</c:v>
                </c:pt>
                <c:pt idx="1729">
                  <c:v>289.16666666666458</c:v>
                </c:pt>
                <c:pt idx="1730">
                  <c:v>289.33333333333127</c:v>
                </c:pt>
                <c:pt idx="1731">
                  <c:v>289.49999999999795</c:v>
                </c:pt>
                <c:pt idx="1732">
                  <c:v>289.66666666666464</c:v>
                </c:pt>
                <c:pt idx="1733">
                  <c:v>289.83333333333132</c:v>
                </c:pt>
                <c:pt idx="1734">
                  <c:v>289.99999999999801</c:v>
                </c:pt>
                <c:pt idx="1735">
                  <c:v>290.1666666666647</c:v>
                </c:pt>
                <c:pt idx="1736">
                  <c:v>290.33333333333138</c:v>
                </c:pt>
                <c:pt idx="1737">
                  <c:v>290.49999999999807</c:v>
                </c:pt>
                <c:pt idx="1738">
                  <c:v>290.66666666666475</c:v>
                </c:pt>
                <c:pt idx="1739">
                  <c:v>290.83333333333144</c:v>
                </c:pt>
                <c:pt idx="1740">
                  <c:v>290.99999999999812</c:v>
                </c:pt>
                <c:pt idx="1741">
                  <c:v>291.16666666666481</c:v>
                </c:pt>
                <c:pt idx="1742">
                  <c:v>291.3333333333315</c:v>
                </c:pt>
                <c:pt idx="1743">
                  <c:v>291.49999999999818</c:v>
                </c:pt>
                <c:pt idx="1744">
                  <c:v>291.66666666666487</c:v>
                </c:pt>
                <c:pt idx="1745">
                  <c:v>291.83333333333155</c:v>
                </c:pt>
                <c:pt idx="1746">
                  <c:v>291.99999999999824</c:v>
                </c:pt>
                <c:pt idx="1747">
                  <c:v>292.16666666666492</c:v>
                </c:pt>
                <c:pt idx="1748">
                  <c:v>292.33333333333161</c:v>
                </c:pt>
                <c:pt idx="1749">
                  <c:v>292.49999999999829</c:v>
                </c:pt>
                <c:pt idx="1750">
                  <c:v>292.66666666666498</c:v>
                </c:pt>
                <c:pt idx="1751">
                  <c:v>292.83333333333167</c:v>
                </c:pt>
                <c:pt idx="1752">
                  <c:v>292.99999999999835</c:v>
                </c:pt>
                <c:pt idx="1753">
                  <c:v>293.16666666666504</c:v>
                </c:pt>
                <c:pt idx="1754">
                  <c:v>293.33333333333172</c:v>
                </c:pt>
                <c:pt idx="1755">
                  <c:v>293.49999999999841</c:v>
                </c:pt>
                <c:pt idx="1756">
                  <c:v>293.66666666666509</c:v>
                </c:pt>
                <c:pt idx="1757">
                  <c:v>293.83333333333178</c:v>
                </c:pt>
                <c:pt idx="1758">
                  <c:v>293.99999999999847</c:v>
                </c:pt>
                <c:pt idx="1759">
                  <c:v>294.16666666666515</c:v>
                </c:pt>
                <c:pt idx="1760">
                  <c:v>294.33333333333184</c:v>
                </c:pt>
                <c:pt idx="1761">
                  <c:v>294.49999999999852</c:v>
                </c:pt>
                <c:pt idx="1762">
                  <c:v>294.66666666666521</c:v>
                </c:pt>
                <c:pt idx="1763">
                  <c:v>294.83333333333189</c:v>
                </c:pt>
                <c:pt idx="1764">
                  <c:v>294.99999999999858</c:v>
                </c:pt>
                <c:pt idx="1765">
                  <c:v>295.16666666666526</c:v>
                </c:pt>
                <c:pt idx="1766">
                  <c:v>295.33333333333195</c:v>
                </c:pt>
                <c:pt idx="1767">
                  <c:v>295.49999999999864</c:v>
                </c:pt>
                <c:pt idx="1768">
                  <c:v>295.66666666666532</c:v>
                </c:pt>
                <c:pt idx="1769">
                  <c:v>295.83333333333201</c:v>
                </c:pt>
                <c:pt idx="1770">
                  <c:v>295.99999999999869</c:v>
                </c:pt>
                <c:pt idx="1771">
                  <c:v>296.16666666666538</c:v>
                </c:pt>
                <c:pt idx="1772">
                  <c:v>296.33333333333206</c:v>
                </c:pt>
                <c:pt idx="1773">
                  <c:v>296.49999999999875</c:v>
                </c:pt>
                <c:pt idx="1774">
                  <c:v>296.66666666666544</c:v>
                </c:pt>
                <c:pt idx="1775">
                  <c:v>296.83333333333212</c:v>
                </c:pt>
                <c:pt idx="1776">
                  <c:v>296.99999999999881</c:v>
                </c:pt>
                <c:pt idx="1777">
                  <c:v>297.16666666666549</c:v>
                </c:pt>
                <c:pt idx="1778">
                  <c:v>297.33333333333218</c:v>
                </c:pt>
                <c:pt idx="1779">
                  <c:v>297.49999999999886</c:v>
                </c:pt>
                <c:pt idx="1780">
                  <c:v>297.66666666666555</c:v>
                </c:pt>
                <c:pt idx="1781">
                  <c:v>297.83333333333223</c:v>
                </c:pt>
                <c:pt idx="1782">
                  <c:v>297.99999999999892</c:v>
                </c:pt>
                <c:pt idx="1783">
                  <c:v>298.16666666666561</c:v>
                </c:pt>
                <c:pt idx="1784">
                  <c:v>298.33333333333229</c:v>
                </c:pt>
                <c:pt idx="1785">
                  <c:v>298.49999999999898</c:v>
                </c:pt>
                <c:pt idx="1786">
                  <c:v>298.66666666666566</c:v>
                </c:pt>
                <c:pt idx="1787">
                  <c:v>298.83333333333235</c:v>
                </c:pt>
                <c:pt idx="1788">
                  <c:v>298.99999999999903</c:v>
                </c:pt>
                <c:pt idx="1789">
                  <c:v>299.16666666666572</c:v>
                </c:pt>
                <c:pt idx="1790">
                  <c:v>299.3333333333324</c:v>
                </c:pt>
                <c:pt idx="1791">
                  <c:v>299.49999999999909</c:v>
                </c:pt>
                <c:pt idx="1792">
                  <c:v>299.66666666666578</c:v>
                </c:pt>
                <c:pt idx="1793">
                  <c:v>299.83333333333246</c:v>
                </c:pt>
                <c:pt idx="1794">
                  <c:v>299.99999999999915</c:v>
                </c:pt>
                <c:pt idx="1795">
                  <c:v>300.16666666666583</c:v>
                </c:pt>
                <c:pt idx="1796">
                  <c:v>300.33333333333252</c:v>
                </c:pt>
                <c:pt idx="1797">
                  <c:v>300.4999999999992</c:v>
                </c:pt>
                <c:pt idx="1798">
                  <c:v>300.66666666666589</c:v>
                </c:pt>
                <c:pt idx="1799">
                  <c:v>300.83333333333258</c:v>
                </c:pt>
                <c:pt idx="1800">
                  <c:v>300.99999999999926</c:v>
                </c:pt>
                <c:pt idx="1801">
                  <c:v>301.16666666666595</c:v>
                </c:pt>
                <c:pt idx="1802">
                  <c:v>301.33333333333263</c:v>
                </c:pt>
                <c:pt idx="1803">
                  <c:v>301.49999999999932</c:v>
                </c:pt>
                <c:pt idx="1804">
                  <c:v>301.666666666666</c:v>
                </c:pt>
                <c:pt idx="1805">
                  <c:v>301.83333333333269</c:v>
                </c:pt>
                <c:pt idx="1806">
                  <c:v>301.99999999999937</c:v>
                </c:pt>
                <c:pt idx="1807">
                  <c:v>302.16666666666606</c:v>
                </c:pt>
                <c:pt idx="1808">
                  <c:v>302.33333333333275</c:v>
                </c:pt>
                <c:pt idx="1809">
                  <c:v>302.49999999999943</c:v>
                </c:pt>
                <c:pt idx="1810">
                  <c:v>302.66666666666612</c:v>
                </c:pt>
                <c:pt idx="1811">
                  <c:v>302.8333333333328</c:v>
                </c:pt>
                <c:pt idx="1812">
                  <c:v>302.99999999999949</c:v>
                </c:pt>
                <c:pt idx="1813">
                  <c:v>303.16666666666617</c:v>
                </c:pt>
                <c:pt idx="1814">
                  <c:v>303.33333333333286</c:v>
                </c:pt>
                <c:pt idx="1815">
                  <c:v>303.49999999999955</c:v>
                </c:pt>
                <c:pt idx="1816">
                  <c:v>303.66666666666623</c:v>
                </c:pt>
                <c:pt idx="1817">
                  <c:v>303.83333333333292</c:v>
                </c:pt>
                <c:pt idx="1818">
                  <c:v>303.9999999999996</c:v>
                </c:pt>
                <c:pt idx="1819">
                  <c:v>304.16666666666629</c:v>
                </c:pt>
                <c:pt idx="1820">
                  <c:v>304.33333333333297</c:v>
                </c:pt>
                <c:pt idx="1821">
                  <c:v>304.49999999999966</c:v>
                </c:pt>
                <c:pt idx="1822">
                  <c:v>304.66666666666634</c:v>
                </c:pt>
                <c:pt idx="1823">
                  <c:v>304.83333333333303</c:v>
                </c:pt>
                <c:pt idx="1824">
                  <c:v>304.99999999999972</c:v>
                </c:pt>
                <c:pt idx="1825">
                  <c:v>305.1666666666664</c:v>
                </c:pt>
                <c:pt idx="1826">
                  <c:v>305.33333333333309</c:v>
                </c:pt>
                <c:pt idx="1827">
                  <c:v>305.49999999999977</c:v>
                </c:pt>
                <c:pt idx="1828">
                  <c:v>305.66666666666646</c:v>
                </c:pt>
                <c:pt idx="1829">
                  <c:v>305.83333333333314</c:v>
                </c:pt>
                <c:pt idx="1830">
                  <c:v>305.99999999999983</c:v>
                </c:pt>
                <c:pt idx="1831">
                  <c:v>306.16666666666652</c:v>
                </c:pt>
                <c:pt idx="1832">
                  <c:v>306.3333333333332</c:v>
                </c:pt>
                <c:pt idx="1833">
                  <c:v>306.49999999999989</c:v>
                </c:pt>
                <c:pt idx="1834">
                  <c:v>306.66666666666657</c:v>
                </c:pt>
                <c:pt idx="1835">
                  <c:v>306.83333333333326</c:v>
                </c:pt>
                <c:pt idx="1836">
                  <c:v>306.99999999999994</c:v>
                </c:pt>
                <c:pt idx="1837">
                  <c:v>307.16666666666663</c:v>
                </c:pt>
                <c:pt idx="1838">
                  <c:v>307.33333333333331</c:v>
                </c:pt>
                <c:pt idx="1839">
                  <c:v>307.5</c:v>
                </c:pt>
                <c:pt idx="1840">
                  <c:v>307.66666666666669</c:v>
                </c:pt>
                <c:pt idx="1841">
                  <c:v>307.83333333333337</c:v>
                </c:pt>
                <c:pt idx="1842">
                  <c:v>308.00000000000006</c:v>
                </c:pt>
                <c:pt idx="1843">
                  <c:v>308.16666666666674</c:v>
                </c:pt>
                <c:pt idx="1844">
                  <c:v>308.33333333333343</c:v>
                </c:pt>
                <c:pt idx="1845">
                  <c:v>308.50000000000011</c:v>
                </c:pt>
                <c:pt idx="1846">
                  <c:v>308.6666666666668</c:v>
                </c:pt>
                <c:pt idx="1847">
                  <c:v>308.83333333333348</c:v>
                </c:pt>
                <c:pt idx="1848">
                  <c:v>309.00000000000017</c:v>
                </c:pt>
                <c:pt idx="1849">
                  <c:v>309.16666666666686</c:v>
                </c:pt>
                <c:pt idx="1850">
                  <c:v>309.33333333333354</c:v>
                </c:pt>
                <c:pt idx="1851">
                  <c:v>309.50000000000023</c:v>
                </c:pt>
                <c:pt idx="1852">
                  <c:v>309.66666666666691</c:v>
                </c:pt>
                <c:pt idx="1853">
                  <c:v>309.8333333333336</c:v>
                </c:pt>
                <c:pt idx="1854">
                  <c:v>310.00000000000028</c:v>
                </c:pt>
                <c:pt idx="1855">
                  <c:v>310.16666666666697</c:v>
                </c:pt>
                <c:pt idx="1856">
                  <c:v>310.33333333333366</c:v>
                </c:pt>
                <c:pt idx="1857">
                  <c:v>310.50000000000034</c:v>
                </c:pt>
                <c:pt idx="1858">
                  <c:v>310.66666666666703</c:v>
                </c:pt>
                <c:pt idx="1859">
                  <c:v>310.83333333333371</c:v>
                </c:pt>
                <c:pt idx="1860">
                  <c:v>311.0000000000004</c:v>
                </c:pt>
                <c:pt idx="1861">
                  <c:v>311.16666666666708</c:v>
                </c:pt>
                <c:pt idx="1862">
                  <c:v>311.33333333333377</c:v>
                </c:pt>
                <c:pt idx="1863">
                  <c:v>311.50000000000045</c:v>
                </c:pt>
                <c:pt idx="1864">
                  <c:v>311.66666666666714</c:v>
                </c:pt>
                <c:pt idx="1865">
                  <c:v>311.83333333333383</c:v>
                </c:pt>
                <c:pt idx="1866">
                  <c:v>312.00000000000051</c:v>
                </c:pt>
                <c:pt idx="1867">
                  <c:v>312.1666666666672</c:v>
                </c:pt>
                <c:pt idx="1868">
                  <c:v>312.33333333333388</c:v>
                </c:pt>
                <c:pt idx="1869">
                  <c:v>312.50000000000057</c:v>
                </c:pt>
                <c:pt idx="1870">
                  <c:v>312.66666666666725</c:v>
                </c:pt>
                <c:pt idx="1871">
                  <c:v>312.83333333333394</c:v>
                </c:pt>
                <c:pt idx="1872">
                  <c:v>313.00000000000063</c:v>
                </c:pt>
                <c:pt idx="1873">
                  <c:v>313.16666666666731</c:v>
                </c:pt>
                <c:pt idx="1874">
                  <c:v>313.333333333334</c:v>
                </c:pt>
                <c:pt idx="1875">
                  <c:v>313.50000000000068</c:v>
                </c:pt>
                <c:pt idx="1876">
                  <c:v>313.66666666666737</c:v>
                </c:pt>
                <c:pt idx="1877">
                  <c:v>313.83333333333405</c:v>
                </c:pt>
                <c:pt idx="1878">
                  <c:v>314.00000000000074</c:v>
                </c:pt>
                <c:pt idx="1879">
                  <c:v>314.16666666666742</c:v>
                </c:pt>
                <c:pt idx="1880">
                  <c:v>314.33333333333411</c:v>
                </c:pt>
                <c:pt idx="1881">
                  <c:v>314.5000000000008</c:v>
                </c:pt>
                <c:pt idx="1882">
                  <c:v>314.66666666666748</c:v>
                </c:pt>
                <c:pt idx="1883">
                  <c:v>314.83333333333417</c:v>
                </c:pt>
                <c:pt idx="1884">
                  <c:v>315.00000000000085</c:v>
                </c:pt>
                <c:pt idx="1885">
                  <c:v>315.16666666666754</c:v>
                </c:pt>
                <c:pt idx="1886">
                  <c:v>315.33333333333422</c:v>
                </c:pt>
                <c:pt idx="1887">
                  <c:v>315.50000000000091</c:v>
                </c:pt>
                <c:pt idx="1888">
                  <c:v>315.6666666666676</c:v>
                </c:pt>
                <c:pt idx="1889">
                  <c:v>315.83333333333428</c:v>
                </c:pt>
                <c:pt idx="1890">
                  <c:v>316.00000000000097</c:v>
                </c:pt>
                <c:pt idx="1891">
                  <c:v>316.16666666666765</c:v>
                </c:pt>
                <c:pt idx="1892">
                  <c:v>316.33333333333434</c:v>
                </c:pt>
                <c:pt idx="1893">
                  <c:v>316.50000000000102</c:v>
                </c:pt>
                <c:pt idx="1894">
                  <c:v>316.66666666666771</c:v>
                </c:pt>
                <c:pt idx="1895">
                  <c:v>316.83333333333439</c:v>
                </c:pt>
                <c:pt idx="1896">
                  <c:v>317.00000000000108</c:v>
                </c:pt>
                <c:pt idx="1897">
                  <c:v>317.16666666666777</c:v>
                </c:pt>
                <c:pt idx="1898">
                  <c:v>317.33333333333445</c:v>
                </c:pt>
                <c:pt idx="1899">
                  <c:v>317.50000000000114</c:v>
                </c:pt>
                <c:pt idx="1900">
                  <c:v>317.66666666666782</c:v>
                </c:pt>
                <c:pt idx="1901">
                  <c:v>317.83333333333451</c:v>
                </c:pt>
                <c:pt idx="1902">
                  <c:v>318.00000000000119</c:v>
                </c:pt>
                <c:pt idx="1903">
                  <c:v>318.16666666666788</c:v>
                </c:pt>
                <c:pt idx="1904">
                  <c:v>318.33333333333456</c:v>
                </c:pt>
                <c:pt idx="1905">
                  <c:v>318.50000000000125</c:v>
                </c:pt>
                <c:pt idx="1906">
                  <c:v>318.66666666666794</c:v>
                </c:pt>
                <c:pt idx="1907">
                  <c:v>318.83333333333462</c:v>
                </c:pt>
                <c:pt idx="1908">
                  <c:v>319.00000000000131</c:v>
                </c:pt>
                <c:pt idx="1909">
                  <c:v>319.16666666666799</c:v>
                </c:pt>
                <c:pt idx="1910">
                  <c:v>319.33333333333468</c:v>
                </c:pt>
                <c:pt idx="1911">
                  <c:v>319.50000000000136</c:v>
                </c:pt>
                <c:pt idx="1912">
                  <c:v>319.66666666666805</c:v>
                </c:pt>
                <c:pt idx="1913">
                  <c:v>319.83333333333474</c:v>
                </c:pt>
                <c:pt idx="1914">
                  <c:v>320.00000000000142</c:v>
                </c:pt>
                <c:pt idx="1915">
                  <c:v>320.16666666666811</c:v>
                </c:pt>
                <c:pt idx="1916">
                  <c:v>320.33333333333479</c:v>
                </c:pt>
                <c:pt idx="1917">
                  <c:v>320.50000000000148</c:v>
                </c:pt>
                <c:pt idx="1918">
                  <c:v>320.66666666666816</c:v>
                </c:pt>
                <c:pt idx="1919">
                  <c:v>320.83333333333485</c:v>
                </c:pt>
                <c:pt idx="1920">
                  <c:v>321.00000000000153</c:v>
                </c:pt>
                <c:pt idx="1921">
                  <c:v>321.16666666666822</c:v>
                </c:pt>
                <c:pt idx="1922">
                  <c:v>321.33333333333491</c:v>
                </c:pt>
                <c:pt idx="1923">
                  <c:v>321.50000000000159</c:v>
                </c:pt>
                <c:pt idx="1924">
                  <c:v>321.66666666666828</c:v>
                </c:pt>
                <c:pt idx="1925">
                  <c:v>321.83333333333496</c:v>
                </c:pt>
                <c:pt idx="1926">
                  <c:v>322.00000000000165</c:v>
                </c:pt>
                <c:pt idx="1927">
                  <c:v>322.16666666666833</c:v>
                </c:pt>
                <c:pt idx="1928">
                  <c:v>322.33333333333502</c:v>
                </c:pt>
                <c:pt idx="1929">
                  <c:v>322.50000000000171</c:v>
                </c:pt>
                <c:pt idx="1930">
                  <c:v>322.66666666666839</c:v>
                </c:pt>
                <c:pt idx="1931">
                  <c:v>322.83333333333508</c:v>
                </c:pt>
                <c:pt idx="1932">
                  <c:v>323.00000000000176</c:v>
                </c:pt>
                <c:pt idx="1933">
                  <c:v>323.16666666666845</c:v>
                </c:pt>
                <c:pt idx="1934">
                  <c:v>323.33333333333513</c:v>
                </c:pt>
                <c:pt idx="1935">
                  <c:v>323.50000000000182</c:v>
                </c:pt>
                <c:pt idx="1936">
                  <c:v>323.6666666666685</c:v>
                </c:pt>
                <c:pt idx="1937">
                  <c:v>323.83333333333519</c:v>
                </c:pt>
                <c:pt idx="1938">
                  <c:v>324.00000000000188</c:v>
                </c:pt>
                <c:pt idx="1939">
                  <c:v>324.16666666666856</c:v>
                </c:pt>
                <c:pt idx="1940">
                  <c:v>324.33333333333525</c:v>
                </c:pt>
                <c:pt idx="1941">
                  <c:v>324.50000000000193</c:v>
                </c:pt>
                <c:pt idx="1942">
                  <c:v>324.66666666666862</c:v>
                </c:pt>
                <c:pt idx="1943">
                  <c:v>324.8333333333353</c:v>
                </c:pt>
                <c:pt idx="1944">
                  <c:v>325.00000000000199</c:v>
                </c:pt>
                <c:pt idx="1945">
                  <c:v>325.16666666666868</c:v>
                </c:pt>
                <c:pt idx="1946">
                  <c:v>325.33333333333536</c:v>
                </c:pt>
                <c:pt idx="1947">
                  <c:v>325.50000000000205</c:v>
                </c:pt>
                <c:pt idx="1948">
                  <c:v>325.66666666666873</c:v>
                </c:pt>
                <c:pt idx="1949">
                  <c:v>325.83333333333542</c:v>
                </c:pt>
                <c:pt idx="1950">
                  <c:v>326.0000000000021</c:v>
                </c:pt>
                <c:pt idx="1951">
                  <c:v>326.16666666666879</c:v>
                </c:pt>
                <c:pt idx="1952">
                  <c:v>326.33333333333547</c:v>
                </c:pt>
                <c:pt idx="1953">
                  <c:v>326.50000000000216</c:v>
                </c:pt>
                <c:pt idx="1954">
                  <c:v>326.66666666666885</c:v>
                </c:pt>
                <c:pt idx="1955">
                  <c:v>326.83333333333553</c:v>
                </c:pt>
                <c:pt idx="1956">
                  <c:v>327.00000000000222</c:v>
                </c:pt>
                <c:pt idx="1957">
                  <c:v>327.1666666666689</c:v>
                </c:pt>
                <c:pt idx="1958">
                  <c:v>327.33333333333559</c:v>
                </c:pt>
                <c:pt idx="1959">
                  <c:v>327.50000000000227</c:v>
                </c:pt>
                <c:pt idx="1960">
                  <c:v>327.66666666666896</c:v>
                </c:pt>
                <c:pt idx="1961">
                  <c:v>327.83333333333564</c:v>
                </c:pt>
                <c:pt idx="1962">
                  <c:v>328.00000000000233</c:v>
                </c:pt>
                <c:pt idx="1963">
                  <c:v>328.16666666666902</c:v>
                </c:pt>
                <c:pt idx="1964">
                  <c:v>328.3333333333357</c:v>
                </c:pt>
                <c:pt idx="1965">
                  <c:v>328.50000000000239</c:v>
                </c:pt>
                <c:pt idx="1966">
                  <c:v>328.66666666666907</c:v>
                </c:pt>
                <c:pt idx="1967">
                  <c:v>328.83333333333576</c:v>
                </c:pt>
                <c:pt idx="1968">
                  <c:v>329.00000000000244</c:v>
                </c:pt>
                <c:pt idx="1969">
                  <c:v>329.16666666666913</c:v>
                </c:pt>
                <c:pt idx="1970">
                  <c:v>329.33333333333582</c:v>
                </c:pt>
                <c:pt idx="1971">
                  <c:v>329.5000000000025</c:v>
                </c:pt>
                <c:pt idx="1972">
                  <c:v>329.66666666666919</c:v>
                </c:pt>
                <c:pt idx="1973">
                  <c:v>329.83333333333587</c:v>
                </c:pt>
                <c:pt idx="1974">
                  <c:v>330.00000000000256</c:v>
                </c:pt>
                <c:pt idx="1975">
                  <c:v>330.16666666666924</c:v>
                </c:pt>
                <c:pt idx="1976">
                  <c:v>330.33333333333593</c:v>
                </c:pt>
                <c:pt idx="1977">
                  <c:v>330.50000000000261</c:v>
                </c:pt>
                <c:pt idx="1978">
                  <c:v>330.6666666666693</c:v>
                </c:pt>
                <c:pt idx="1979">
                  <c:v>330.83333333333599</c:v>
                </c:pt>
                <c:pt idx="1980">
                  <c:v>331.00000000000267</c:v>
                </c:pt>
                <c:pt idx="1981">
                  <c:v>331.16666666666936</c:v>
                </c:pt>
                <c:pt idx="1982">
                  <c:v>331.33333333333604</c:v>
                </c:pt>
                <c:pt idx="1983">
                  <c:v>331.50000000000273</c:v>
                </c:pt>
                <c:pt idx="1984">
                  <c:v>331.66666666666941</c:v>
                </c:pt>
                <c:pt idx="1985">
                  <c:v>331.8333333333361</c:v>
                </c:pt>
                <c:pt idx="1986">
                  <c:v>332.00000000000279</c:v>
                </c:pt>
                <c:pt idx="1987">
                  <c:v>332.16666666666947</c:v>
                </c:pt>
                <c:pt idx="1988">
                  <c:v>332.33333333333616</c:v>
                </c:pt>
                <c:pt idx="1989">
                  <c:v>332.50000000000284</c:v>
                </c:pt>
                <c:pt idx="1990">
                  <c:v>332.66666666666953</c:v>
                </c:pt>
                <c:pt idx="1991">
                  <c:v>332.83333333333621</c:v>
                </c:pt>
                <c:pt idx="1992">
                  <c:v>333.0000000000029</c:v>
                </c:pt>
                <c:pt idx="1993">
                  <c:v>333.16666666666958</c:v>
                </c:pt>
                <c:pt idx="1994">
                  <c:v>333.33333333333627</c:v>
                </c:pt>
                <c:pt idx="1995">
                  <c:v>333.50000000000296</c:v>
                </c:pt>
                <c:pt idx="1996">
                  <c:v>333.66666666666964</c:v>
                </c:pt>
                <c:pt idx="1997">
                  <c:v>333.83333333333633</c:v>
                </c:pt>
                <c:pt idx="1998">
                  <c:v>334.00000000000301</c:v>
                </c:pt>
                <c:pt idx="1999">
                  <c:v>334.1666666666697</c:v>
                </c:pt>
                <c:pt idx="2000">
                  <c:v>334.33333333333638</c:v>
                </c:pt>
                <c:pt idx="2001">
                  <c:v>334.50000000000307</c:v>
                </c:pt>
                <c:pt idx="2002">
                  <c:v>334.66666666666976</c:v>
                </c:pt>
                <c:pt idx="2003">
                  <c:v>334.83333333333644</c:v>
                </c:pt>
                <c:pt idx="2004">
                  <c:v>335.00000000000313</c:v>
                </c:pt>
                <c:pt idx="2005">
                  <c:v>335.16666666666981</c:v>
                </c:pt>
                <c:pt idx="2006">
                  <c:v>335.3333333333365</c:v>
                </c:pt>
                <c:pt idx="2007">
                  <c:v>335.50000000000318</c:v>
                </c:pt>
                <c:pt idx="2008">
                  <c:v>335.66666666666987</c:v>
                </c:pt>
                <c:pt idx="2009">
                  <c:v>335.83333333333655</c:v>
                </c:pt>
                <c:pt idx="2010">
                  <c:v>336.00000000000324</c:v>
                </c:pt>
                <c:pt idx="2011">
                  <c:v>336.16666666666993</c:v>
                </c:pt>
                <c:pt idx="2012">
                  <c:v>336.33333333333661</c:v>
                </c:pt>
                <c:pt idx="2013">
                  <c:v>336.5000000000033</c:v>
                </c:pt>
                <c:pt idx="2014">
                  <c:v>336.66666666666998</c:v>
                </c:pt>
                <c:pt idx="2015">
                  <c:v>336.83333333333667</c:v>
                </c:pt>
                <c:pt idx="2016">
                  <c:v>337.00000000000335</c:v>
                </c:pt>
                <c:pt idx="2017">
                  <c:v>337.16666666667004</c:v>
                </c:pt>
                <c:pt idx="2018">
                  <c:v>337.33333333333672</c:v>
                </c:pt>
                <c:pt idx="2019">
                  <c:v>337.50000000000341</c:v>
                </c:pt>
                <c:pt idx="2020">
                  <c:v>337.6666666666701</c:v>
                </c:pt>
                <c:pt idx="2021">
                  <c:v>337.83333333333678</c:v>
                </c:pt>
                <c:pt idx="2022">
                  <c:v>338.00000000000347</c:v>
                </c:pt>
                <c:pt idx="2023">
                  <c:v>338.16666666667015</c:v>
                </c:pt>
                <c:pt idx="2024">
                  <c:v>338.33333333333684</c:v>
                </c:pt>
                <c:pt idx="2025">
                  <c:v>338.50000000000352</c:v>
                </c:pt>
                <c:pt idx="2026">
                  <c:v>338.66666666667021</c:v>
                </c:pt>
                <c:pt idx="2027">
                  <c:v>338.8333333333369</c:v>
                </c:pt>
                <c:pt idx="2028">
                  <c:v>339.00000000000358</c:v>
                </c:pt>
                <c:pt idx="2029">
                  <c:v>339.16666666667027</c:v>
                </c:pt>
                <c:pt idx="2030">
                  <c:v>339.33333333333695</c:v>
                </c:pt>
                <c:pt idx="2031">
                  <c:v>339.50000000000364</c:v>
                </c:pt>
                <c:pt idx="2032">
                  <c:v>339.66666666667032</c:v>
                </c:pt>
                <c:pt idx="2033">
                  <c:v>339.83333333333701</c:v>
                </c:pt>
                <c:pt idx="2034">
                  <c:v>340.00000000000369</c:v>
                </c:pt>
                <c:pt idx="2035">
                  <c:v>340.16666666667038</c:v>
                </c:pt>
                <c:pt idx="2036">
                  <c:v>340.33333333333707</c:v>
                </c:pt>
                <c:pt idx="2037">
                  <c:v>340.50000000000375</c:v>
                </c:pt>
                <c:pt idx="2038">
                  <c:v>340.66666666667044</c:v>
                </c:pt>
                <c:pt idx="2039">
                  <c:v>340.83333333333712</c:v>
                </c:pt>
                <c:pt idx="2040">
                  <c:v>341.00000000000381</c:v>
                </c:pt>
                <c:pt idx="2041">
                  <c:v>341.16666666667049</c:v>
                </c:pt>
                <c:pt idx="2042">
                  <c:v>341.33333333333718</c:v>
                </c:pt>
                <c:pt idx="2043">
                  <c:v>341.50000000000387</c:v>
                </c:pt>
                <c:pt idx="2044">
                  <c:v>341.66666666667055</c:v>
                </c:pt>
                <c:pt idx="2045">
                  <c:v>341.83333333333724</c:v>
                </c:pt>
                <c:pt idx="2046">
                  <c:v>342.00000000000392</c:v>
                </c:pt>
                <c:pt idx="2047">
                  <c:v>342.16666666667061</c:v>
                </c:pt>
                <c:pt idx="2048">
                  <c:v>342.33333333333729</c:v>
                </c:pt>
                <c:pt idx="2049">
                  <c:v>342.50000000000398</c:v>
                </c:pt>
                <c:pt idx="2050">
                  <c:v>342.66666666667066</c:v>
                </c:pt>
                <c:pt idx="2051">
                  <c:v>342.83333333333735</c:v>
                </c:pt>
                <c:pt idx="2052">
                  <c:v>343.00000000000404</c:v>
                </c:pt>
                <c:pt idx="2053">
                  <c:v>343.16666666667072</c:v>
                </c:pt>
                <c:pt idx="2054">
                  <c:v>343.33333333333741</c:v>
                </c:pt>
                <c:pt idx="2055">
                  <c:v>343.50000000000409</c:v>
                </c:pt>
                <c:pt idx="2056">
                  <c:v>343.66666666667078</c:v>
                </c:pt>
                <c:pt idx="2057">
                  <c:v>343.83333333333746</c:v>
                </c:pt>
                <c:pt idx="2058">
                  <c:v>344.00000000000415</c:v>
                </c:pt>
                <c:pt idx="2059">
                  <c:v>344.16666666667084</c:v>
                </c:pt>
                <c:pt idx="2060">
                  <c:v>344.33333333333752</c:v>
                </c:pt>
                <c:pt idx="2061">
                  <c:v>344.50000000000421</c:v>
                </c:pt>
                <c:pt idx="2062">
                  <c:v>344.66666666667089</c:v>
                </c:pt>
                <c:pt idx="2063">
                  <c:v>344.83333333333758</c:v>
                </c:pt>
                <c:pt idx="2064">
                  <c:v>345.00000000000426</c:v>
                </c:pt>
                <c:pt idx="2065">
                  <c:v>345.16666666667095</c:v>
                </c:pt>
                <c:pt idx="2066">
                  <c:v>345.33333333333763</c:v>
                </c:pt>
                <c:pt idx="2067">
                  <c:v>345.50000000000432</c:v>
                </c:pt>
                <c:pt idx="2068">
                  <c:v>345.66666666667101</c:v>
                </c:pt>
                <c:pt idx="2069">
                  <c:v>345.83333333333769</c:v>
                </c:pt>
                <c:pt idx="2070">
                  <c:v>346.00000000000438</c:v>
                </c:pt>
                <c:pt idx="2071">
                  <c:v>346.16666666667106</c:v>
                </c:pt>
                <c:pt idx="2072">
                  <c:v>346.33333333333775</c:v>
                </c:pt>
                <c:pt idx="2073">
                  <c:v>346.50000000000443</c:v>
                </c:pt>
                <c:pt idx="2074">
                  <c:v>346.66666666667112</c:v>
                </c:pt>
                <c:pt idx="2075">
                  <c:v>346.83333333333781</c:v>
                </c:pt>
                <c:pt idx="2076">
                  <c:v>347.00000000000449</c:v>
                </c:pt>
                <c:pt idx="2077">
                  <c:v>347.16666666667118</c:v>
                </c:pt>
                <c:pt idx="2078">
                  <c:v>347.33333333333786</c:v>
                </c:pt>
                <c:pt idx="2079">
                  <c:v>347.50000000000455</c:v>
                </c:pt>
                <c:pt idx="2080">
                  <c:v>347.66666666667123</c:v>
                </c:pt>
                <c:pt idx="2081">
                  <c:v>347.83333333333792</c:v>
                </c:pt>
                <c:pt idx="2082">
                  <c:v>348.0000000000046</c:v>
                </c:pt>
                <c:pt idx="2083">
                  <c:v>348.16666666667129</c:v>
                </c:pt>
                <c:pt idx="2084">
                  <c:v>348.33333333333798</c:v>
                </c:pt>
                <c:pt idx="2085">
                  <c:v>348.50000000000466</c:v>
                </c:pt>
                <c:pt idx="2086">
                  <c:v>348.66666666667135</c:v>
                </c:pt>
                <c:pt idx="2087">
                  <c:v>348.83333333333803</c:v>
                </c:pt>
                <c:pt idx="2088">
                  <c:v>349.00000000000472</c:v>
                </c:pt>
                <c:pt idx="2089">
                  <c:v>349.1666666666714</c:v>
                </c:pt>
                <c:pt idx="2090">
                  <c:v>349.33333333333809</c:v>
                </c:pt>
                <c:pt idx="2091">
                  <c:v>349.50000000000477</c:v>
                </c:pt>
                <c:pt idx="2092">
                  <c:v>349.66666666667146</c:v>
                </c:pt>
                <c:pt idx="2093">
                  <c:v>349.83333333333815</c:v>
                </c:pt>
                <c:pt idx="2094">
                  <c:v>350.00000000000483</c:v>
                </c:pt>
                <c:pt idx="2095">
                  <c:v>350.16666666667152</c:v>
                </c:pt>
                <c:pt idx="2096">
                  <c:v>350.3333333333382</c:v>
                </c:pt>
                <c:pt idx="2097">
                  <c:v>350.50000000000489</c:v>
                </c:pt>
                <c:pt idx="2098">
                  <c:v>350.66666666667157</c:v>
                </c:pt>
                <c:pt idx="2099">
                  <c:v>350.83333333333826</c:v>
                </c:pt>
                <c:pt idx="2100">
                  <c:v>351.00000000000495</c:v>
                </c:pt>
                <c:pt idx="2101">
                  <c:v>351.16666666667163</c:v>
                </c:pt>
                <c:pt idx="2102">
                  <c:v>351.33333333333832</c:v>
                </c:pt>
                <c:pt idx="2103">
                  <c:v>351.500000000005</c:v>
                </c:pt>
                <c:pt idx="2104">
                  <c:v>351.66666666667169</c:v>
                </c:pt>
                <c:pt idx="2105">
                  <c:v>351.83333333333837</c:v>
                </c:pt>
                <c:pt idx="2106">
                  <c:v>352.00000000000506</c:v>
                </c:pt>
                <c:pt idx="2107">
                  <c:v>352.16666666667174</c:v>
                </c:pt>
                <c:pt idx="2108">
                  <c:v>352.33333333333843</c:v>
                </c:pt>
                <c:pt idx="2109">
                  <c:v>352.50000000000512</c:v>
                </c:pt>
                <c:pt idx="2110">
                  <c:v>352.6666666666718</c:v>
                </c:pt>
                <c:pt idx="2111">
                  <c:v>352.83333333333849</c:v>
                </c:pt>
                <c:pt idx="2112">
                  <c:v>353.00000000000517</c:v>
                </c:pt>
                <c:pt idx="2113">
                  <c:v>353.16666666667186</c:v>
                </c:pt>
                <c:pt idx="2114">
                  <c:v>353.33333333333854</c:v>
                </c:pt>
                <c:pt idx="2115">
                  <c:v>353.50000000000523</c:v>
                </c:pt>
                <c:pt idx="2116">
                  <c:v>353.66666666667192</c:v>
                </c:pt>
                <c:pt idx="2117">
                  <c:v>353.8333333333386</c:v>
                </c:pt>
                <c:pt idx="2118">
                  <c:v>354.00000000000529</c:v>
                </c:pt>
                <c:pt idx="2119">
                  <c:v>354.16666666667197</c:v>
                </c:pt>
                <c:pt idx="2120">
                  <c:v>354.33333333333866</c:v>
                </c:pt>
                <c:pt idx="2121">
                  <c:v>354.50000000000534</c:v>
                </c:pt>
                <c:pt idx="2122">
                  <c:v>354.66666666667203</c:v>
                </c:pt>
                <c:pt idx="2123">
                  <c:v>354.83333333333871</c:v>
                </c:pt>
                <c:pt idx="2124">
                  <c:v>355.0000000000054</c:v>
                </c:pt>
                <c:pt idx="2125">
                  <c:v>355.16666666667209</c:v>
                </c:pt>
                <c:pt idx="2126">
                  <c:v>355.33333333333877</c:v>
                </c:pt>
                <c:pt idx="2127">
                  <c:v>355.50000000000546</c:v>
                </c:pt>
                <c:pt idx="2128">
                  <c:v>355.66666666667214</c:v>
                </c:pt>
                <c:pt idx="2129">
                  <c:v>355.83333333333883</c:v>
                </c:pt>
                <c:pt idx="2130">
                  <c:v>356.00000000000551</c:v>
                </c:pt>
                <c:pt idx="2131">
                  <c:v>356.1666666666722</c:v>
                </c:pt>
                <c:pt idx="2132">
                  <c:v>356.33333333333889</c:v>
                </c:pt>
                <c:pt idx="2133">
                  <c:v>356.50000000000557</c:v>
                </c:pt>
                <c:pt idx="2134">
                  <c:v>356.66666666667226</c:v>
                </c:pt>
                <c:pt idx="2135">
                  <c:v>356.83333333333894</c:v>
                </c:pt>
                <c:pt idx="2136">
                  <c:v>357.00000000000563</c:v>
                </c:pt>
                <c:pt idx="2137">
                  <c:v>357.16666666667231</c:v>
                </c:pt>
                <c:pt idx="2138">
                  <c:v>357.333333333339</c:v>
                </c:pt>
                <c:pt idx="2139">
                  <c:v>357.50000000000568</c:v>
                </c:pt>
                <c:pt idx="2140">
                  <c:v>357.66666666667237</c:v>
                </c:pt>
                <c:pt idx="2141">
                  <c:v>357.83333333333906</c:v>
                </c:pt>
                <c:pt idx="2142">
                  <c:v>358.00000000000574</c:v>
                </c:pt>
                <c:pt idx="2143">
                  <c:v>358.16666666667243</c:v>
                </c:pt>
                <c:pt idx="2144">
                  <c:v>358.33333333333911</c:v>
                </c:pt>
                <c:pt idx="2145">
                  <c:v>358.5000000000058</c:v>
                </c:pt>
                <c:pt idx="2146">
                  <c:v>358.66666666667248</c:v>
                </c:pt>
                <c:pt idx="2147">
                  <c:v>358.83333333333917</c:v>
                </c:pt>
                <c:pt idx="2148">
                  <c:v>359.00000000000585</c:v>
                </c:pt>
                <c:pt idx="2149">
                  <c:v>359.16666666667254</c:v>
                </c:pt>
                <c:pt idx="2150">
                  <c:v>359.33333333333923</c:v>
                </c:pt>
                <c:pt idx="2151">
                  <c:v>359.50000000000591</c:v>
                </c:pt>
                <c:pt idx="2152">
                  <c:v>359.6666666666726</c:v>
                </c:pt>
                <c:pt idx="2153">
                  <c:v>359.83333333333928</c:v>
                </c:pt>
                <c:pt idx="2154">
                  <c:v>360.00000000000597</c:v>
                </c:pt>
                <c:pt idx="2155">
                  <c:v>360.16666666667265</c:v>
                </c:pt>
                <c:pt idx="2156">
                  <c:v>360.33333333333934</c:v>
                </c:pt>
                <c:pt idx="2157">
                  <c:v>360.50000000000603</c:v>
                </c:pt>
                <c:pt idx="2158">
                  <c:v>360.66666666667271</c:v>
                </c:pt>
                <c:pt idx="2159">
                  <c:v>360.8333333333394</c:v>
                </c:pt>
                <c:pt idx="2160">
                  <c:v>361.00000000000608</c:v>
                </c:pt>
                <c:pt idx="2161">
                  <c:v>361.16666666667277</c:v>
                </c:pt>
                <c:pt idx="2162">
                  <c:v>361.33333333333945</c:v>
                </c:pt>
                <c:pt idx="2163">
                  <c:v>361.50000000000614</c:v>
                </c:pt>
                <c:pt idx="2164">
                  <c:v>361.66666666667282</c:v>
                </c:pt>
                <c:pt idx="2165">
                  <c:v>361.83333333333951</c:v>
                </c:pt>
                <c:pt idx="2166">
                  <c:v>362.0000000000062</c:v>
                </c:pt>
                <c:pt idx="2167">
                  <c:v>362.16666666667288</c:v>
                </c:pt>
                <c:pt idx="2168">
                  <c:v>362.33333333333957</c:v>
                </c:pt>
                <c:pt idx="2169">
                  <c:v>362.50000000000625</c:v>
                </c:pt>
                <c:pt idx="2170">
                  <c:v>362.66666666667294</c:v>
                </c:pt>
                <c:pt idx="2171">
                  <c:v>362.83333333333962</c:v>
                </c:pt>
                <c:pt idx="2172">
                  <c:v>363.00000000000631</c:v>
                </c:pt>
                <c:pt idx="2173">
                  <c:v>363.166666666673</c:v>
                </c:pt>
                <c:pt idx="2174">
                  <c:v>363.33333333333968</c:v>
                </c:pt>
                <c:pt idx="2175">
                  <c:v>363.50000000000637</c:v>
                </c:pt>
                <c:pt idx="2176">
                  <c:v>363.66666666667305</c:v>
                </c:pt>
                <c:pt idx="2177">
                  <c:v>363.83333333333974</c:v>
                </c:pt>
                <c:pt idx="2178">
                  <c:v>364.00000000000642</c:v>
                </c:pt>
                <c:pt idx="2179">
                  <c:v>364.16666666667311</c:v>
                </c:pt>
                <c:pt idx="2180">
                  <c:v>364.33333333333979</c:v>
                </c:pt>
                <c:pt idx="2181">
                  <c:v>364.50000000000648</c:v>
                </c:pt>
                <c:pt idx="2182">
                  <c:v>364.66666666667317</c:v>
                </c:pt>
                <c:pt idx="2183">
                  <c:v>364.83333333333985</c:v>
                </c:pt>
                <c:pt idx="2184">
                  <c:v>365.00000000000654</c:v>
                </c:pt>
                <c:pt idx="2185">
                  <c:v>365.16666666667322</c:v>
                </c:pt>
                <c:pt idx="2186">
                  <c:v>365.33333333333991</c:v>
                </c:pt>
                <c:pt idx="2187">
                  <c:v>365.50000000000659</c:v>
                </c:pt>
                <c:pt idx="2188">
                  <c:v>365.66666666667328</c:v>
                </c:pt>
                <c:pt idx="2189">
                  <c:v>365.83333333333997</c:v>
                </c:pt>
                <c:pt idx="2190">
                  <c:v>366.00000000000665</c:v>
                </c:pt>
                <c:pt idx="2191">
                  <c:v>366.16666666667334</c:v>
                </c:pt>
                <c:pt idx="2192">
                  <c:v>366.33333333334002</c:v>
                </c:pt>
                <c:pt idx="2193">
                  <c:v>366.50000000000671</c:v>
                </c:pt>
                <c:pt idx="2194">
                  <c:v>366.66666666667339</c:v>
                </c:pt>
                <c:pt idx="2195">
                  <c:v>366.83333333334008</c:v>
                </c:pt>
                <c:pt idx="2196">
                  <c:v>367.00000000000676</c:v>
                </c:pt>
                <c:pt idx="2197">
                  <c:v>367.16666666667345</c:v>
                </c:pt>
                <c:pt idx="2198">
                  <c:v>367.33333333334014</c:v>
                </c:pt>
                <c:pt idx="2199">
                  <c:v>367.50000000000682</c:v>
                </c:pt>
                <c:pt idx="2200">
                  <c:v>367.66666666667351</c:v>
                </c:pt>
                <c:pt idx="2201">
                  <c:v>367.83333333334019</c:v>
                </c:pt>
                <c:pt idx="2202">
                  <c:v>368.00000000000688</c:v>
                </c:pt>
                <c:pt idx="2203">
                  <c:v>368.16666666667356</c:v>
                </c:pt>
                <c:pt idx="2204">
                  <c:v>368.33333333334025</c:v>
                </c:pt>
                <c:pt idx="2205">
                  <c:v>368.50000000000693</c:v>
                </c:pt>
                <c:pt idx="2206">
                  <c:v>368.66666666667362</c:v>
                </c:pt>
                <c:pt idx="2207">
                  <c:v>368.83333333334031</c:v>
                </c:pt>
                <c:pt idx="2208">
                  <c:v>369.00000000000699</c:v>
                </c:pt>
                <c:pt idx="2209">
                  <c:v>369.16666666667368</c:v>
                </c:pt>
                <c:pt idx="2210">
                  <c:v>369.33333333334036</c:v>
                </c:pt>
                <c:pt idx="2211">
                  <c:v>369.50000000000705</c:v>
                </c:pt>
                <c:pt idx="2212">
                  <c:v>369.66666666667373</c:v>
                </c:pt>
                <c:pt idx="2213">
                  <c:v>369.83333333334042</c:v>
                </c:pt>
                <c:pt idx="2214">
                  <c:v>370.00000000000711</c:v>
                </c:pt>
                <c:pt idx="2215">
                  <c:v>370.16666666667379</c:v>
                </c:pt>
                <c:pt idx="2216">
                  <c:v>370.33333333334048</c:v>
                </c:pt>
                <c:pt idx="2217">
                  <c:v>370.50000000000716</c:v>
                </c:pt>
                <c:pt idx="2218">
                  <c:v>370.66666666667385</c:v>
                </c:pt>
                <c:pt idx="2219">
                  <c:v>370.83333333334053</c:v>
                </c:pt>
                <c:pt idx="2220">
                  <c:v>371.00000000000722</c:v>
                </c:pt>
                <c:pt idx="2221">
                  <c:v>371.1666666666739</c:v>
                </c:pt>
                <c:pt idx="2222">
                  <c:v>371.33333333334059</c:v>
                </c:pt>
                <c:pt idx="2223">
                  <c:v>371.50000000000728</c:v>
                </c:pt>
                <c:pt idx="2224">
                  <c:v>371.66666666667396</c:v>
                </c:pt>
                <c:pt idx="2225">
                  <c:v>371.83333333334065</c:v>
                </c:pt>
                <c:pt idx="2226">
                  <c:v>372.00000000000733</c:v>
                </c:pt>
                <c:pt idx="2227">
                  <c:v>372.16666666667402</c:v>
                </c:pt>
                <c:pt idx="2228">
                  <c:v>372.3333333333407</c:v>
                </c:pt>
                <c:pt idx="2229">
                  <c:v>372.50000000000739</c:v>
                </c:pt>
                <c:pt idx="2230">
                  <c:v>372.66666666667408</c:v>
                </c:pt>
                <c:pt idx="2231">
                  <c:v>372.83333333334076</c:v>
                </c:pt>
                <c:pt idx="2232">
                  <c:v>373.00000000000745</c:v>
                </c:pt>
                <c:pt idx="2233">
                  <c:v>373.16666666667413</c:v>
                </c:pt>
                <c:pt idx="2234">
                  <c:v>373.33333333334082</c:v>
                </c:pt>
                <c:pt idx="2235">
                  <c:v>373.5000000000075</c:v>
                </c:pt>
                <c:pt idx="2236">
                  <c:v>373.66666666667419</c:v>
                </c:pt>
                <c:pt idx="2237">
                  <c:v>373.83333333334087</c:v>
                </c:pt>
                <c:pt idx="2238">
                  <c:v>374.00000000000756</c:v>
                </c:pt>
                <c:pt idx="2239">
                  <c:v>374.16666666667425</c:v>
                </c:pt>
                <c:pt idx="2240">
                  <c:v>374.33333333334093</c:v>
                </c:pt>
                <c:pt idx="2241">
                  <c:v>374.50000000000762</c:v>
                </c:pt>
                <c:pt idx="2242">
                  <c:v>374.6666666666743</c:v>
                </c:pt>
                <c:pt idx="2243">
                  <c:v>374.83333333334099</c:v>
                </c:pt>
                <c:pt idx="2244">
                  <c:v>375.00000000000767</c:v>
                </c:pt>
                <c:pt idx="2245">
                  <c:v>375.16666666667436</c:v>
                </c:pt>
                <c:pt idx="2246">
                  <c:v>375.33333333334105</c:v>
                </c:pt>
                <c:pt idx="2247">
                  <c:v>375.50000000000773</c:v>
                </c:pt>
                <c:pt idx="2248">
                  <c:v>375.66666666667442</c:v>
                </c:pt>
                <c:pt idx="2249">
                  <c:v>375.8333333333411</c:v>
                </c:pt>
                <c:pt idx="2250">
                  <c:v>376.00000000000779</c:v>
                </c:pt>
                <c:pt idx="2251">
                  <c:v>376.16666666667447</c:v>
                </c:pt>
                <c:pt idx="2252">
                  <c:v>376.33333333334116</c:v>
                </c:pt>
                <c:pt idx="2253">
                  <c:v>376.50000000000784</c:v>
                </c:pt>
                <c:pt idx="2254">
                  <c:v>376.66666666667453</c:v>
                </c:pt>
                <c:pt idx="2255">
                  <c:v>376.83333333334122</c:v>
                </c:pt>
                <c:pt idx="2256">
                  <c:v>377.0000000000079</c:v>
                </c:pt>
                <c:pt idx="2257">
                  <c:v>377.16666666667459</c:v>
                </c:pt>
                <c:pt idx="2258">
                  <c:v>377.33333333334127</c:v>
                </c:pt>
                <c:pt idx="2259">
                  <c:v>377.50000000000796</c:v>
                </c:pt>
                <c:pt idx="2260">
                  <c:v>377.66666666667464</c:v>
                </c:pt>
                <c:pt idx="2261">
                  <c:v>377.83333333334133</c:v>
                </c:pt>
                <c:pt idx="2262">
                  <c:v>378.00000000000801</c:v>
                </c:pt>
                <c:pt idx="2263">
                  <c:v>378.1666666666747</c:v>
                </c:pt>
                <c:pt idx="2264">
                  <c:v>378.33333333334139</c:v>
                </c:pt>
                <c:pt idx="2265">
                  <c:v>378.50000000000807</c:v>
                </c:pt>
                <c:pt idx="2266">
                  <c:v>378.66666666667476</c:v>
                </c:pt>
                <c:pt idx="2267">
                  <c:v>378.83333333334144</c:v>
                </c:pt>
                <c:pt idx="2268">
                  <c:v>379.00000000000813</c:v>
                </c:pt>
                <c:pt idx="2269">
                  <c:v>379.16666666667481</c:v>
                </c:pt>
                <c:pt idx="2270">
                  <c:v>379.3333333333415</c:v>
                </c:pt>
                <c:pt idx="2271">
                  <c:v>379.50000000000819</c:v>
                </c:pt>
                <c:pt idx="2272">
                  <c:v>379.66666666667487</c:v>
                </c:pt>
                <c:pt idx="2273">
                  <c:v>379.83333333334156</c:v>
                </c:pt>
                <c:pt idx="2274">
                  <c:v>380.00000000000824</c:v>
                </c:pt>
                <c:pt idx="2275">
                  <c:v>380.16666666667493</c:v>
                </c:pt>
                <c:pt idx="2276">
                  <c:v>380.33333333334161</c:v>
                </c:pt>
                <c:pt idx="2277">
                  <c:v>380.5000000000083</c:v>
                </c:pt>
                <c:pt idx="2278">
                  <c:v>380.66666666667498</c:v>
                </c:pt>
                <c:pt idx="2279">
                  <c:v>380.83333333334167</c:v>
                </c:pt>
                <c:pt idx="2280">
                  <c:v>381.00000000000836</c:v>
                </c:pt>
                <c:pt idx="2281">
                  <c:v>381.16666666667504</c:v>
                </c:pt>
                <c:pt idx="2282">
                  <c:v>381.33333333334173</c:v>
                </c:pt>
                <c:pt idx="2283">
                  <c:v>381.50000000000841</c:v>
                </c:pt>
                <c:pt idx="2284">
                  <c:v>381.6666666666751</c:v>
                </c:pt>
                <c:pt idx="2285">
                  <c:v>381.83333333334178</c:v>
                </c:pt>
                <c:pt idx="2286">
                  <c:v>382.00000000000847</c:v>
                </c:pt>
                <c:pt idx="2287">
                  <c:v>382.16666666667516</c:v>
                </c:pt>
                <c:pt idx="2288">
                  <c:v>382.33333333334184</c:v>
                </c:pt>
                <c:pt idx="2289">
                  <c:v>382.50000000000853</c:v>
                </c:pt>
                <c:pt idx="2290">
                  <c:v>382.66666666667521</c:v>
                </c:pt>
                <c:pt idx="2291">
                  <c:v>382.8333333333419</c:v>
                </c:pt>
                <c:pt idx="2292">
                  <c:v>383.00000000000858</c:v>
                </c:pt>
                <c:pt idx="2293">
                  <c:v>383.16666666667527</c:v>
                </c:pt>
                <c:pt idx="2294">
                  <c:v>383.33333333334195</c:v>
                </c:pt>
                <c:pt idx="2295">
                  <c:v>383.50000000000864</c:v>
                </c:pt>
                <c:pt idx="2296">
                  <c:v>383.66666666667533</c:v>
                </c:pt>
                <c:pt idx="2297">
                  <c:v>383.83333333334201</c:v>
                </c:pt>
                <c:pt idx="2298">
                  <c:v>384.0000000000087</c:v>
                </c:pt>
                <c:pt idx="2299">
                  <c:v>384.16666666667538</c:v>
                </c:pt>
                <c:pt idx="2300">
                  <c:v>384.33333333334207</c:v>
                </c:pt>
                <c:pt idx="2301">
                  <c:v>384.50000000000875</c:v>
                </c:pt>
                <c:pt idx="2302">
                  <c:v>384.66666666667544</c:v>
                </c:pt>
                <c:pt idx="2303">
                  <c:v>384.83333333334213</c:v>
                </c:pt>
                <c:pt idx="2304">
                  <c:v>385.00000000000881</c:v>
                </c:pt>
                <c:pt idx="2305">
                  <c:v>385.1666666666755</c:v>
                </c:pt>
                <c:pt idx="2306">
                  <c:v>385.33333333334218</c:v>
                </c:pt>
                <c:pt idx="2307">
                  <c:v>385.50000000000887</c:v>
                </c:pt>
                <c:pt idx="2308">
                  <c:v>385.66666666667555</c:v>
                </c:pt>
                <c:pt idx="2309">
                  <c:v>385.83333333334224</c:v>
                </c:pt>
                <c:pt idx="2310">
                  <c:v>386.00000000000892</c:v>
                </c:pt>
                <c:pt idx="2311">
                  <c:v>386.16666666667561</c:v>
                </c:pt>
                <c:pt idx="2312">
                  <c:v>386.3333333333423</c:v>
                </c:pt>
                <c:pt idx="2313">
                  <c:v>386.50000000000898</c:v>
                </c:pt>
                <c:pt idx="2314">
                  <c:v>386.66666666667567</c:v>
                </c:pt>
                <c:pt idx="2315">
                  <c:v>386.83333333334235</c:v>
                </c:pt>
                <c:pt idx="2316">
                  <c:v>387.00000000000904</c:v>
                </c:pt>
                <c:pt idx="2317">
                  <c:v>387.16666666667572</c:v>
                </c:pt>
                <c:pt idx="2318">
                  <c:v>387.33333333334241</c:v>
                </c:pt>
                <c:pt idx="2319">
                  <c:v>387.50000000000909</c:v>
                </c:pt>
                <c:pt idx="2320">
                  <c:v>387.66666666667578</c:v>
                </c:pt>
                <c:pt idx="2321">
                  <c:v>387.83333333334247</c:v>
                </c:pt>
                <c:pt idx="2322">
                  <c:v>388.00000000000915</c:v>
                </c:pt>
                <c:pt idx="2323">
                  <c:v>388.16666666667584</c:v>
                </c:pt>
                <c:pt idx="2324">
                  <c:v>388.33333333334252</c:v>
                </c:pt>
                <c:pt idx="2325">
                  <c:v>388.50000000000921</c:v>
                </c:pt>
                <c:pt idx="2326">
                  <c:v>388.66666666667589</c:v>
                </c:pt>
                <c:pt idx="2327">
                  <c:v>388.83333333334258</c:v>
                </c:pt>
                <c:pt idx="2328">
                  <c:v>389.00000000000927</c:v>
                </c:pt>
                <c:pt idx="2329">
                  <c:v>389.16666666667595</c:v>
                </c:pt>
                <c:pt idx="2330">
                  <c:v>389.33333333334264</c:v>
                </c:pt>
                <c:pt idx="2331">
                  <c:v>389.50000000000932</c:v>
                </c:pt>
                <c:pt idx="2332">
                  <c:v>389.66666666667601</c:v>
                </c:pt>
                <c:pt idx="2333">
                  <c:v>389.83333333334269</c:v>
                </c:pt>
                <c:pt idx="2334">
                  <c:v>390.00000000000938</c:v>
                </c:pt>
                <c:pt idx="2335">
                  <c:v>390.16666666667606</c:v>
                </c:pt>
                <c:pt idx="2336">
                  <c:v>390.33333333334275</c:v>
                </c:pt>
                <c:pt idx="2337">
                  <c:v>390.50000000000944</c:v>
                </c:pt>
                <c:pt idx="2338">
                  <c:v>390.66666666667612</c:v>
                </c:pt>
                <c:pt idx="2339">
                  <c:v>390.83333333334281</c:v>
                </c:pt>
                <c:pt idx="2340">
                  <c:v>391.00000000000949</c:v>
                </c:pt>
                <c:pt idx="2341">
                  <c:v>391.16666666667618</c:v>
                </c:pt>
                <c:pt idx="2342">
                  <c:v>391.33333333334286</c:v>
                </c:pt>
                <c:pt idx="2343">
                  <c:v>391.50000000000955</c:v>
                </c:pt>
                <c:pt idx="2344">
                  <c:v>391.66666666667624</c:v>
                </c:pt>
                <c:pt idx="2345">
                  <c:v>391.83333333334292</c:v>
                </c:pt>
                <c:pt idx="2346">
                  <c:v>392.00000000000961</c:v>
                </c:pt>
                <c:pt idx="2347">
                  <c:v>392.16666666667629</c:v>
                </c:pt>
                <c:pt idx="2348">
                  <c:v>392.33333333334298</c:v>
                </c:pt>
                <c:pt idx="2349">
                  <c:v>392.50000000000966</c:v>
                </c:pt>
                <c:pt idx="2350">
                  <c:v>392.66666666667635</c:v>
                </c:pt>
                <c:pt idx="2351">
                  <c:v>392.83333333334303</c:v>
                </c:pt>
                <c:pt idx="2352">
                  <c:v>393.00000000000972</c:v>
                </c:pt>
                <c:pt idx="2353">
                  <c:v>393.16666666667641</c:v>
                </c:pt>
                <c:pt idx="2354">
                  <c:v>393.33333333334309</c:v>
                </c:pt>
                <c:pt idx="2355">
                  <c:v>393.50000000000978</c:v>
                </c:pt>
                <c:pt idx="2356">
                  <c:v>393.66666666667646</c:v>
                </c:pt>
                <c:pt idx="2357">
                  <c:v>393.83333333334315</c:v>
                </c:pt>
                <c:pt idx="2358">
                  <c:v>394.00000000000983</c:v>
                </c:pt>
                <c:pt idx="2359">
                  <c:v>394.16666666667652</c:v>
                </c:pt>
                <c:pt idx="2360">
                  <c:v>394.33333333334321</c:v>
                </c:pt>
                <c:pt idx="2361">
                  <c:v>394.50000000000989</c:v>
                </c:pt>
                <c:pt idx="2362">
                  <c:v>394.66666666667658</c:v>
                </c:pt>
                <c:pt idx="2363">
                  <c:v>394.83333333334326</c:v>
                </c:pt>
                <c:pt idx="2364">
                  <c:v>395.00000000000995</c:v>
                </c:pt>
                <c:pt idx="2365">
                  <c:v>395.16666666667663</c:v>
                </c:pt>
                <c:pt idx="2366">
                  <c:v>395.33333333334332</c:v>
                </c:pt>
                <c:pt idx="2367">
                  <c:v>395.50000000001</c:v>
                </c:pt>
                <c:pt idx="2368">
                  <c:v>395.66666666667669</c:v>
                </c:pt>
                <c:pt idx="2369">
                  <c:v>395.83333333334338</c:v>
                </c:pt>
                <c:pt idx="2370">
                  <c:v>396.00000000001006</c:v>
                </c:pt>
                <c:pt idx="2371">
                  <c:v>396.16666666667675</c:v>
                </c:pt>
                <c:pt idx="2372">
                  <c:v>396.33333333334343</c:v>
                </c:pt>
                <c:pt idx="2373">
                  <c:v>396.50000000001012</c:v>
                </c:pt>
                <c:pt idx="2374">
                  <c:v>396.6666666666768</c:v>
                </c:pt>
                <c:pt idx="2375">
                  <c:v>396.83333333334349</c:v>
                </c:pt>
                <c:pt idx="2376">
                  <c:v>397.00000000001017</c:v>
                </c:pt>
                <c:pt idx="2377">
                  <c:v>397.16666666667686</c:v>
                </c:pt>
                <c:pt idx="2378">
                  <c:v>397.33333333334355</c:v>
                </c:pt>
                <c:pt idx="2379">
                  <c:v>397.50000000001023</c:v>
                </c:pt>
                <c:pt idx="2380">
                  <c:v>397.66666666667692</c:v>
                </c:pt>
                <c:pt idx="2381">
                  <c:v>397.8333333333436</c:v>
                </c:pt>
                <c:pt idx="2382">
                  <c:v>398.00000000001029</c:v>
                </c:pt>
                <c:pt idx="2383">
                  <c:v>398.16666666667697</c:v>
                </c:pt>
                <c:pt idx="2384">
                  <c:v>398.33333333334366</c:v>
                </c:pt>
                <c:pt idx="2385">
                  <c:v>398.50000000001035</c:v>
                </c:pt>
                <c:pt idx="2386">
                  <c:v>398.66666666667703</c:v>
                </c:pt>
                <c:pt idx="2387">
                  <c:v>398.83333333334372</c:v>
                </c:pt>
                <c:pt idx="2388">
                  <c:v>399.0000000000104</c:v>
                </c:pt>
                <c:pt idx="2389">
                  <c:v>399.16666666667709</c:v>
                </c:pt>
                <c:pt idx="2390">
                  <c:v>399.33333333334377</c:v>
                </c:pt>
                <c:pt idx="2391">
                  <c:v>399.50000000001046</c:v>
                </c:pt>
                <c:pt idx="2392">
                  <c:v>399.66666666667714</c:v>
                </c:pt>
                <c:pt idx="2393">
                  <c:v>399.83333333334383</c:v>
                </c:pt>
                <c:pt idx="2394">
                  <c:v>400.00000000001052</c:v>
                </c:pt>
                <c:pt idx="2395">
                  <c:v>400.1666666666772</c:v>
                </c:pt>
                <c:pt idx="2396">
                  <c:v>400.33333333334389</c:v>
                </c:pt>
                <c:pt idx="2397">
                  <c:v>400.50000000001057</c:v>
                </c:pt>
                <c:pt idx="2398">
                  <c:v>400.66666666667726</c:v>
                </c:pt>
                <c:pt idx="2399">
                  <c:v>400.83333333334394</c:v>
                </c:pt>
                <c:pt idx="2400">
                  <c:v>401.00000000001063</c:v>
                </c:pt>
                <c:pt idx="2401">
                  <c:v>401.16666666667732</c:v>
                </c:pt>
                <c:pt idx="2402">
                  <c:v>401.333333333344</c:v>
                </c:pt>
                <c:pt idx="2403">
                  <c:v>401.50000000001069</c:v>
                </c:pt>
                <c:pt idx="2404">
                  <c:v>401.66666666667737</c:v>
                </c:pt>
                <c:pt idx="2405">
                  <c:v>401.83333333334406</c:v>
                </c:pt>
                <c:pt idx="2406">
                  <c:v>402.00000000001074</c:v>
                </c:pt>
                <c:pt idx="2407">
                  <c:v>402.16666666667743</c:v>
                </c:pt>
                <c:pt idx="2408">
                  <c:v>402.33333333334411</c:v>
                </c:pt>
                <c:pt idx="2409">
                  <c:v>402.5000000000108</c:v>
                </c:pt>
                <c:pt idx="2410">
                  <c:v>402.66666666667749</c:v>
                </c:pt>
                <c:pt idx="2411">
                  <c:v>402.83333333334417</c:v>
                </c:pt>
                <c:pt idx="2412">
                  <c:v>403.00000000001086</c:v>
                </c:pt>
                <c:pt idx="2413">
                  <c:v>403.16666666667754</c:v>
                </c:pt>
                <c:pt idx="2414">
                  <c:v>403.33333333334423</c:v>
                </c:pt>
                <c:pt idx="2415">
                  <c:v>403.50000000001091</c:v>
                </c:pt>
                <c:pt idx="2416">
                  <c:v>403.6666666666776</c:v>
                </c:pt>
                <c:pt idx="2417">
                  <c:v>403.83333333334429</c:v>
                </c:pt>
                <c:pt idx="2418">
                  <c:v>404.00000000001097</c:v>
                </c:pt>
                <c:pt idx="2419">
                  <c:v>404.16666666667766</c:v>
                </c:pt>
                <c:pt idx="2420">
                  <c:v>404.33333333334434</c:v>
                </c:pt>
                <c:pt idx="2421">
                  <c:v>404.50000000001103</c:v>
                </c:pt>
                <c:pt idx="2422">
                  <c:v>404.66666666667771</c:v>
                </c:pt>
                <c:pt idx="2423">
                  <c:v>404.8333333333444</c:v>
                </c:pt>
                <c:pt idx="2424">
                  <c:v>405.00000000001108</c:v>
                </c:pt>
                <c:pt idx="2425">
                  <c:v>405.16666666667777</c:v>
                </c:pt>
                <c:pt idx="2426">
                  <c:v>405.33333333334446</c:v>
                </c:pt>
                <c:pt idx="2427">
                  <c:v>405.50000000001114</c:v>
                </c:pt>
                <c:pt idx="2428">
                  <c:v>405.66666666667783</c:v>
                </c:pt>
                <c:pt idx="2429">
                  <c:v>405.83333333334451</c:v>
                </c:pt>
                <c:pt idx="2430">
                  <c:v>406.0000000000112</c:v>
                </c:pt>
                <c:pt idx="2431">
                  <c:v>406.16666666667788</c:v>
                </c:pt>
                <c:pt idx="2432">
                  <c:v>406.33333333334457</c:v>
                </c:pt>
                <c:pt idx="2433">
                  <c:v>406.50000000001125</c:v>
                </c:pt>
                <c:pt idx="2434">
                  <c:v>406.66666666667794</c:v>
                </c:pt>
                <c:pt idx="2435">
                  <c:v>406.83333333334463</c:v>
                </c:pt>
                <c:pt idx="2436">
                  <c:v>407.00000000001131</c:v>
                </c:pt>
                <c:pt idx="2437">
                  <c:v>407.166666666678</c:v>
                </c:pt>
                <c:pt idx="2438">
                  <c:v>407.33333333334468</c:v>
                </c:pt>
                <c:pt idx="2439">
                  <c:v>407.50000000001137</c:v>
                </c:pt>
                <c:pt idx="2440">
                  <c:v>407.66666666667805</c:v>
                </c:pt>
                <c:pt idx="2441">
                  <c:v>407.83333333334474</c:v>
                </c:pt>
                <c:pt idx="2442">
                  <c:v>408.00000000001143</c:v>
                </c:pt>
                <c:pt idx="2443">
                  <c:v>408.16666666667811</c:v>
                </c:pt>
                <c:pt idx="2444">
                  <c:v>408.3333333333448</c:v>
                </c:pt>
                <c:pt idx="2445">
                  <c:v>408.50000000001148</c:v>
                </c:pt>
                <c:pt idx="2446">
                  <c:v>408.66666666667817</c:v>
                </c:pt>
                <c:pt idx="2447">
                  <c:v>408.83333333334485</c:v>
                </c:pt>
                <c:pt idx="2448">
                  <c:v>409.00000000001154</c:v>
                </c:pt>
                <c:pt idx="2449">
                  <c:v>409.16666666667822</c:v>
                </c:pt>
                <c:pt idx="2450">
                  <c:v>409.33333333334491</c:v>
                </c:pt>
                <c:pt idx="2451">
                  <c:v>409.5000000000116</c:v>
                </c:pt>
                <c:pt idx="2452">
                  <c:v>409.66666666667828</c:v>
                </c:pt>
                <c:pt idx="2453">
                  <c:v>409.83333333334497</c:v>
                </c:pt>
                <c:pt idx="2454">
                  <c:v>410.00000000001165</c:v>
                </c:pt>
                <c:pt idx="2455">
                  <c:v>410.16666666667834</c:v>
                </c:pt>
                <c:pt idx="2456">
                  <c:v>410.33333333334502</c:v>
                </c:pt>
                <c:pt idx="2457">
                  <c:v>410.50000000001171</c:v>
                </c:pt>
                <c:pt idx="2458">
                  <c:v>410.6666666666784</c:v>
                </c:pt>
                <c:pt idx="2459">
                  <c:v>410.83333333334508</c:v>
                </c:pt>
                <c:pt idx="2460">
                  <c:v>411.00000000001177</c:v>
                </c:pt>
                <c:pt idx="2461">
                  <c:v>411.16666666667845</c:v>
                </c:pt>
                <c:pt idx="2462">
                  <c:v>411.33333333334514</c:v>
                </c:pt>
                <c:pt idx="2463">
                  <c:v>411.50000000001182</c:v>
                </c:pt>
                <c:pt idx="2464">
                  <c:v>411.66666666667851</c:v>
                </c:pt>
                <c:pt idx="2465">
                  <c:v>411.83333333334519</c:v>
                </c:pt>
                <c:pt idx="2466">
                  <c:v>412.00000000001188</c:v>
                </c:pt>
                <c:pt idx="2467">
                  <c:v>412.16666666667857</c:v>
                </c:pt>
                <c:pt idx="2468">
                  <c:v>412.33333333334525</c:v>
                </c:pt>
                <c:pt idx="2469">
                  <c:v>412.50000000001194</c:v>
                </c:pt>
                <c:pt idx="2470">
                  <c:v>412.66666666667862</c:v>
                </c:pt>
                <c:pt idx="2471">
                  <c:v>412.83333333334531</c:v>
                </c:pt>
                <c:pt idx="2472">
                  <c:v>413.00000000001199</c:v>
                </c:pt>
                <c:pt idx="2473">
                  <c:v>413.16666666667868</c:v>
                </c:pt>
                <c:pt idx="2474">
                  <c:v>413.33333333334537</c:v>
                </c:pt>
                <c:pt idx="2475">
                  <c:v>413.50000000001205</c:v>
                </c:pt>
                <c:pt idx="2476">
                  <c:v>413.66666666667874</c:v>
                </c:pt>
                <c:pt idx="2477">
                  <c:v>413.83333333334542</c:v>
                </c:pt>
                <c:pt idx="2478">
                  <c:v>414.00000000001211</c:v>
                </c:pt>
                <c:pt idx="2479">
                  <c:v>414.16666666667879</c:v>
                </c:pt>
                <c:pt idx="2480">
                  <c:v>414.33333333334548</c:v>
                </c:pt>
                <c:pt idx="2481">
                  <c:v>414.50000000001216</c:v>
                </c:pt>
                <c:pt idx="2482">
                  <c:v>414.66666666667885</c:v>
                </c:pt>
                <c:pt idx="2483">
                  <c:v>414.83333333334554</c:v>
                </c:pt>
                <c:pt idx="2484">
                  <c:v>415.00000000001222</c:v>
                </c:pt>
                <c:pt idx="2485">
                  <c:v>415.16666666667891</c:v>
                </c:pt>
                <c:pt idx="2486">
                  <c:v>415.33333333334559</c:v>
                </c:pt>
                <c:pt idx="2487">
                  <c:v>415.50000000001228</c:v>
                </c:pt>
                <c:pt idx="2488">
                  <c:v>415.66666666667896</c:v>
                </c:pt>
                <c:pt idx="2489">
                  <c:v>415.83333333334565</c:v>
                </c:pt>
                <c:pt idx="2490">
                  <c:v>416.00000000001234</c:v>
                </c:pt>
                <c:pt idx="2491">
                  <c:v>416.16666666667902</c:v>
                </c:pt>
                <c:pt idx="2492">
                  <c:v>416.33333333334571</c:v>
                </c:pt>
                <c:pt idx="2493">
                  <c:v>416.50000000001239</c:v>
                </c:pt>
                <c:pt idx="2494">
                  <c:v>416.66666666667908</c:v>
                </c:pt>
                <c:pt idx="2495">
                  <c:v>416.83333333334576</c:v>
                </c:pt>
                <c:pt idx="2496">
                  <c:v>417.00000000001245</c:v>
                </c:pt>
                <c:pt idx="2497">
                  <c:v>417.16666666667913</c:v>
                </c:pt>
                <c:pt idx="2498">
                  <c:v>417.33333333334582</c:v>
                </c:pt>
                <c:pt idx="2499">
                  <c:v>417.50000000001251</c:v>
                </c:pt>
                <c:pt idx="2500">
                  <c:v>417.66666666667919</c:v>
                </c:pt>
                <c:pt idx="2501">
                  <c:v>417.83333333334588</c:v>
                </c:pt>
                <c:pt idx="2502">
                  <c:v>418.00000000001256</c:v>
                </c:pt>
                <c:pt idx="2503">
                  <c:v>418.16666666667925</c:v>
                </c:pt>
                <c:pt idx="2504">
                  <c:v>418.33333333334593</c:v>
                </c:pt>
                <c:pt idx="2505">
                  <c:v>418.50000000001262</c:v>
                </c:pt>
                <c:pt idx="2506">
                  <c:v>418.6666666666793</c:v>
                </c:pt>
                <c:pt idx="2507">
                  <c:v>418.83333333334599</c:v>
                </c:pt>
                <c:pt idx="2508">
                  <c:v>419.00000000001268</c:v>
                </c:pt>
                <c:pt idx="2509">
                  <c:v>419.16666666667936</c:v>
                </c:pt>
                <c:pt idx="2510">
                  <c:v>419.33333333334605</c:v>
                </c:pt>
                <c:pt idx="2511">
                  <c:v>419.50000000001273</c:v>
                </c:pt>
                <c:pt idx="2512">
                  <c:v>419.66666666667942</c:v>
                </c:pt>
                <c:pt idx="2513">
                  <c:v>419.8333333333461</c:v>
                </c:pt>
                <c:pt idx="2514">
                  <c:v>420.00000000001279</c:v>
                </c:pt>
                <c:pt idx="2515">
                  <c:v>420.16666666667948</c:v>
                </c:pt>
                <c:pt idx="2516">
                  <c:v>420.33333333334616</c:v>
                </c:pt>
                <c:pt idx="2517">
                  <c:v>420.50000000001285</c:v>
                </c:pt>
                <c:pt idx="2518">
                  <c:v>420.66666666667953</c:v>
                </c:pt>
                <c:pt idx="2519">
                  <c:v>420.83333333334622</c:v>
                </c:pt>
                <c:pt idx="2520">
                  <c:v>421.0000000000129</c:v>
                </c:pt>
                <c:pt idx="2521">
                  <c:v>421.16666666667959</c:v>
                </c:pt>
                <c:pt idx="2522">
                  <c:v>421.33333333334627</c:v>
                </c:pt>
                <c:pt idx="2523">
                  <c:v>421.50000000001296</c:v>
                </c:pt>
                <c:pt idx="2524">
                  <c:v>421.66666666667965</c:v>
                </c:pt>
                <c:pt idx="2525">
                  <c:v>421.83333333334633</c:v>
                </c:pt>
                <c:pt idx="2526">
                  <c:v>422.00000000001302</c:v>
                </c:pt>
                <c:pt idx="2527">
                  <c:v>422.1666666666797</c:v>
                </c:pt>
                <c:pt idx="2528">
                  <c:v>422.33333333334639</c:v>
                </c:pt>
                <c:pt idx="2529">
                  <c:v>422.50000000001307</c:v>
                </c:pt>
                <c:pt idx="2530">
                  <c:v>422.66666666667976</c:v>
                </c:pt>
                <c:pt idx="2531">
                  <c:v>422.83333333334645</c:v>
                </c:pt>
                <c:pt idx="2532">
                  <c:v>423.00000000001313</c:v>
                </c:pt>
                <c:pt idx="2533">
                  <c:v>423.16666666667982</c:v>
                </c:pt>
                <c:pt idx="2534">
                  <c:v>423.3333333333465</c:v>
                </c:pt>
                <c:pt idx="2535">
                  <c:v>423.50000000001319</c:v>
                </c:pt>
                <c:pt idx="2536">
                  <c:v>423.66666666667987</c:v>
                </c:pt>
                <c:pt idx="2537">
                  <c:v>423.83333333334656</c:v>
                </c:pt>
                <c:pt idx="2538">
                  <c:v>424.00000000001324</c:v>
                </c:pt>
                <c:pt idx="2539">
                  <c:v>424.16666666667993</c:v>
                </c:pt>
                <c:pt idx="2540">
                  <c:v>424.33333333334662</c:v>
                </c:pt>
                <c:pt idx="2541">
                  <c:v>424.5000000000133</c:v>
                </c:pt>
                <c:pt idx="2542">
                  <c:v>424.66666666667999</c:v>
                </c:pt>
                <c:pt idx="2543">
                  <c:v>424.83333333334667</c:v>
                </c:pt>
                <c:pt idx="2544">
                  <c:v>425.00000000001336</c:v>
                </c:pt>
                <c:pt idx="2545">
                  <c:v>425.16666666668004</c:v>
                </c:pt>
                <c:pt idx="2546">
                  <c:v>425.33333333334673</c:v>
                </c:pt>
                <c:pt idx="2547">
                  <c:v>425.50000000001342</c:v>
                </c:pt>
                <c:pt idx="2548">
                  <c:v>425.6666666666801</c:v>
                </c:pt>
                <c:pt idx="2549">
                  <c:v>425.83333333334679</c:v>
                </c:pt>
                <c:pt idx="2550">
                  <c:v>426.00000000001347</c:v>
                </c:pt>
                <c:pt idx="2551">
                  <c:v>426.16666666668016</c:v>
                </c:pt>
                <c:pt idx="2552">
                  <c:v>426.33333333334684</c:v>
                </c:pt>
                <c:pt idx="2553">
                  <c:v>426.50000000001353</c:v>
                </c:pt>
                <c:pt idx="2554">
                  <c:v>426.66666666668021</c:v>
                </c:pt>
                <c:pt idx="2555">
                  <c:v>426.8333333333469</c:v>
                </c:pt>
                <c:pt idx="2556">
                  <c:v>427.00000000001359</c:v>
                </c:pt>
                <c:pt idx="2557">
                  <c:v>427.16666666668027</c:v>
                </c:pt>
                <c:pt idx="2558">
                  <c:v>427.33333333334696</c:v>
                </c:pt>
                <c:pt idx="2559">
                  <c:v>427.50000000001364</c:v>
                </c:pt>
                <c:pt idx="2560">
                  <c:v>427.66666666668033</c:v>
                </c:pt>
                <c:pt idx="2561">
                  <c:v>427.83333333334701</c:v>
                </c:pt>
                <c:pt idx="2562">
                  <c:v>428.0000000000137</c:v>
                </c:pt>
                <c:pt idx="2563">
                  <c:v>428.16666666668038</c:v>
                </c:pt>
                <c:pt idx="2564">
                  <c:v>428.33333333334707</c:v>
                </c:pt>
                <c:pt idx="2565">
                  <c:v>428.50000000001376</c:v>
                </c:pt>
                <c:pt idx="2566">
                  <c:v>428.66666666668044</c:v>
                </c:pt>
                <c:pt idx="2567">
                  <c:v>428.83333333334713</c:v>
                </c:pt>
                <c:pt idx="2568">
                  <c:v>429.00000000001381</c:v>
                </c:pt>
                <c:pt idx="2569">
                  <c:v>429.1666666666805</c:v>
                </c:pt>
                <c:pt idx="2570">
                  <c:v>429.33333333334718</c:v>
                </c:pt>
                <c:pt idx="2571">
                  <c:v>429.50000000001387</c:v>
                </c:pt>
                <c:pt idx="2572">
                  <c:v>429.66666666668056</c:v>
                </c:pt>
                <c:pt idx="2573">
                  <c:v>429.83333333334724</c:v>
                </c:pt>
                <c:pt idx="2574">
                  <c:v>430.00000000001393</c:v>
                </c:pt>
                <c:pt idx="2575">
                  <c:v>430.16666666668061</c:v>
                </c:pt>
                <c:pt idx="2576">
                  <c:v>430.3333333333473</c:v>
                </c:pt>
                <c:pt idx="2577">
                  <c:v>430.50000000001398</c:v>
                </c:pt>
                <c:pt idx="2578">
                  <c:v>430.66666666668067</c:v>
                </c:pt>
                <c:pt idx="2579">
                  <c:v>430.83333333334735</c:v>
                </c:pt>
                <c:pt idx="2580">
                  <c:v>431.00000000001404</c:v>
                </c:pt>
                <c:pt idx="2581">
                  <c:v>431.16666666668073</c:v>
                </c:pt>
                <c:pt idx="2582">
                  <c:v>431.33333333334741</c:v>
                </c:pt>
                <c:pt idx="2583">
                  <c:v>431.5000000000141</c:v>
                </c:pt>
                <c:pt idx="2584">
                  <c:v>431.66666666668078</c:v>
                </c:pt>
                <c:pt idx="2585">
                  <c:v>431.83333333334747</c:v>
                </c:pt>
                <c:pt idx="2586">
                  <c:v>432.00000000001415</c:v>
                </c:pt>
                <c:pt idx="2587">
                  <c:v>432.16666666668084</c:v>
                </c:pt>
                <c:pt idx="2588">
                  <c:v>432.33333333334753</c:v>
                </c:pt>
                <c:pt idx="2589">
                  <c:v>432.50000000001421</c:v>
                </c:pt>
                <c:pt idx="2590">
                  <c:v>432.6666666666809</c:v>
                </c:pt>
                <c:pt idx="2591">
                  <c:v>432.83333333334758</c:v>
                </c:pt>
                <c:pt idx="2592">
                  <c:v>433.00000000001427</c:v>
                </c:pt>
                <c:pt idx="2593">
                  <c:v>433.16666666668095</c:v>
                </c:pt>
                <c:pt idx="2594">
                  <c:v>433.33333333334764</c:v>
                </c:pt>
                <c:pt idx="2595">
                  <c:v>433.50000000001432</c:v>
                </c:pt>
                <c:pt idx="2596">
                  <c:v>433.66666666668101</c:v>
                </c:pt>
                <c:pt idx="2597">
                  <c:v>433.8333333333477</c:v>
                </c:pt>
                <c:pt idx="2598">
                  <c:v>434.00000000001438</c:v>
                </c:pt>
                <c:pt idx="2599">
                  <c:v>434.16666666668107</c:v>
                </c:pt>
                <c:pt idx="2600">
                  <c:v>434.33333333334775</c:v>
                </c:pt>
                <c:pt idx="2601">
                  <c:v>434.50000000001444</c:v>
                </c:pt>
                <c:pt idx="2602">
                  <c:v>434.66666666668112</c:v>
                </c:pt>
                <c:pt idx="2603">
                  <c:v>434.83333333334781</c:v>
                </c:pt>
                <c:pt idx="2604">
                  <c:v>435.0000000000145</c:v>
                </c:pt>
                <c:pt idx="2605">
                  <c:v>435.16666666668118</c:v>
                </c:pt>
                <c:pt idx="2606">
                  <c:v>435.33333333334787</c:v>
                </c:pt>
                <c:pt idx="2607">
                  <c:v>435.50000000001455</c:v>
                </c:pt>
                <c:pt idx="2608">
                  <c:v>435.66666666668124</c:v>
                </c:pt>
                <c:pt idx="2609">
                  <c:v>435.83333333334792</c:v>
                </c:pt>
                <c:pt idx="2610">
                  <c:v>436.00000000001461</c:v>
                </c:pt>
                <c:pt idx="2611">
                  <c:v>436.16666666668129</c:v>
                </c:pt>
                <c:pt idx="2612">
                  <c:v>436.33333333334798</c:v>
                </c:pt>
                <c:pt idx="2613">
                  <c:v>436.50000000001467</c:v>
                </c:pt>
                <c:pt idx="2614">
                  <c:v>436.66666666668135</c:v>
                </c:pt>
                <c:pt idx="2615">
                  <c:v>436.83333333334804</c:v>
                </c:pt>
                <c:pt idx="2616">
                  <c:v>437.00000000001472</c:v>
                </c:pt>
                <c:pt idx="2617">
                  <c:v>437.16666666668141</c:v>
                </c:pt>
                <c:pt idx="2618">
                  <c:v>437.33333333334809</c:v>
                </c:pt>
                <c:pt idx="2619">
                  <c:v>437.50000000001478</c:v>
                </c:pt>
                <c:pt idx="2620">
                  <c:v>437.66666666668146</c:v>
                </c:pt>
                <c:pt idx="2621">
                  <c:v>437.83333333334815</c:v>
                </c:pt>
                <c:pt idx="2622">
                  <c:v>438.00000000001484</c:v>
                </c:pt>
                <c:pt idx="2623">
                  <c:v>438.16666666668152</c:v>
                </c:pt>
                <c:pt idx="2624">
                  <c:v>438.33333333334821</c:v>
                </c:pt>
                <c:pt idx="2625">
                  <c:v>438.50000000001489</c:v>
                </c:pt>
                <c:pt idx="2626">
                  <c:v>438.66666666668158</c:v>
                </c:pt>
                <c:pt idx="2627">
                  <c:v>438.83333333334826</c:v>
                </c:pt>
                <c:pt idx="2628">
                  <c:v>439.00000000001495</c:v>
                </c:pt>
                <c:pt idx="2629">
                  <c:v>439.16666666668164</c:v>
                </c:pt>
                <c:pt idx="2630">
                  <c:v>439.33333333334832</c:v>
                </c:pt>
                <c:pt idx="2631">
                  <c:v>439.50000000001501</c:v>
                </c:pt>
                <c:pt idx="2632">
                  <c:v>439.66666666668169</c:v>
                </c:pt>
                <c:pt idx="2633">
                  <c:v>439.83333333334838</c:v>
                </c:pt>
                <c:pt idx="2634">
                  <c:v>440.00000000001506</c:v>
                </c:pt>
                <c:pt idx="2635">
                  <c:v>440.16666666668175</c:v>
                </c:pt>
                <c:pt idx="2636">
                  <c:v>440.33333333334843</c:v>
                </c:pt>
                <c:pt idx="2637">
                  <c:v>440.50000000001512</c:v>
                </c:pt>
                <c:pt idx="2638">
                  <c:v>440.66666666668181</c:v>
                </c:pt>
                <c:pt idx="2639">
                  <c:v>440.83333333334849</c:v>
                </c:pt>
                <c:pt idx="2640">
                  <c:v>441.00000000001518</c:v>
                </c:pt>
                <c:pt idx="2641">
                  <c:v>441.16666666668186</c:v>
                </c:pt>
                <c:pt idx="2642">
                  <c:v>441.33333333334855</c:v>
                </c:pt>
                <c:pt idx="2643">
                  <c:v>441.50000000001523</c:v>
                </c:pt>
                <c:pt idx="2644">
                  <c:v>441.66666666668192</c:v>
                </c:pt>
                <c:pt idx="2645">
                  <c:v>441.83333333334861</c:v>
                </c:pt>
                <c:pt idx="2646">
                  <c:v>442.00000000001529</c:v>
                </c:pt>
                <c:pt idx="2647">
                  <c:v>442.16666666668198</c:v>
                </c:pt>
                <c:pt idx="2648">
                  <c:v>442.33333333334866</c:v>
                </c:pt>
                <c:pt idx="2649">
                  <c:v>442.50000000001535</c:v>
                </c:pt>
                <c:pt idx="2650">
                  <c:v>442.66666666668203</c:v>
                </c:pt>
                <c:pt idx="2651">
                  <c:v>442.83333333334872</c:v>
                </c:pt>
                <c:pt idx="2652">
                  <c:v>443.0000000000154</c:v>
                </c:pt>
                <c:pt idx="2653">
                  <c:v>443.16666666668209</c:v>
                </c:pt>
                <c:pt idx="2654">
                  <c:v>443.33333333334878</c:v>
                </c:pt>
                <c:pt idx="2655">
                  <c:v>443.50000000001546</c:v>
                </c:pt>
                <c:pt idx="2656">
                  <c:v>443.66666666668215</c:v>
                </c:pt>
                <c:pt idx="2657">
                  <c:v>443.83333333334883</c:v>
                </c:pt>
                <c:pt idx="2658">
                  <c:v>444.00000000001552</c:v>
                </c:pt>
                <c:pt idx="2659">
                  <c:v>444.1666666666822</c:v>
                </c:pt>
                <c:pt idx="2660">
                  <c:v>444.33333333334889</c:v>
                </c:pt>
                <c:pt idx="2661">
                  <c:v>444.50000000001558</c:v>
                </c:pt>
                <c:pt idx="2662">
                  <c:v>444.66666666668226</c:v>
                </c:pt>
                <c:pt idx="2663">
                  <c:v>444.83333333334895</c:v>
                </c:pt>
                <c:pt idx="2664">
                  <c:v>445.00000000001563</c:v>
                </c:pt>
                <c:pt idx="2665">
                  <c:v>445.16666666668232</c:v>
                </c:pt>
                <c:pt idx="2666">
                  <c:v>445.333333333349</c:v>
                </c:pt>
                <c:pt idx="2667">
                  <c:v>445.50000000001569</c:v>
                </c:pt>
                <c:pt idx="2668">
                  <c:v>445.66666666668237</c:v>
                </c:pt>
                <c:pt idx="2669">
                  <c:v>445.83333333334906</c:v>
                </c:pt>
                <c:pt idx="2670">
                  <c:v>446.00000000001575</c:v>
                </c:pt>
                <c:pt idx="2671">
                  <c:v>446.16666666668243</c:v>
                </c:pt>
                <c:pt idx="2672">
                  <c:v>446.33333333334912</c:v>
                </c:pt>
                <c:pt idx="2673">
                  <c:v>446.5000000000158</c:v>
                </c:pt>
                <c:pt idx="2674">
                  <c:v>446.66666666668249</c:v>
                </c:pt>
                <c:pt idx="2675">
                  <c:v>446.83333333334917</c:v>
                </c:pt>
                <c:pt idx="2676">
                  <c:v>447.00000000001586</c:v>
                </c:pt>
                <c:pt idx="2677">
                  <c:v>447.16666666668254</c:v>
                </c:pt>
                <c:pt idx="2678">
                  <c:v>447.33333333334923</c:v>
                </c:pt>
                <c:pt idx="2679">
                  <c:v>447.50000000001592</c:v>
                </c:pt>
                <c:pt idx="2680">
                  <c:v>447.6666666666826</c:v>
                </c:pt>
                <c:pt idx="2681">
                  <c:v>447.83333333334929</c:v>
                </c:pt>
                <c:pt idx="2682">
                  <c:v>448.00000000001597</c:v>
                </c:pt>
                <c:pt idx="2683">
                  <c:v>448.16666666668266</c:v>
                </c:pt>
                <c:pt idx="2684">
                  <c:v>448.33333333334934</c:v>
                </c:pt>
                <c:pt idx="2685">
                  <c:v>448.50000000001603</c:v>
                </c:pt>
                <c:pt idx="2686">
                  <c:v>448.66666666668272</c:v>
                </c:pt>
                <c:pt idx="2687">
                  <c:v>448.8333333333494</c:v>
                </c:pt>
                <c:pt idx="2688">
                  <c:v>449.00000000001609</c:v>
                </c:pt>
                <c:pt idx="2689">
                  <c:v>449.16666666668277</c:v>
                </c:pt>
                <c:pt idx="2690">
                  <c:v>449.33333333334946</c:v>
                </c:pt>
                <c:pt idx="2691">
                  <c:v>449.50000000001614</c:v>
                </c:pt>
                <c:pt idx="2692">
                  <c:v>449.66666666668283</c:v>
                </c:pt>
                <c:pt idx="2693">
                  <c:v>449.83333333334951</c:v>
                </c:pt>
                <c:pt idx="2694">
                  <c:v>450.0000000000162</c:v>
                </c:pt>
                <c:pt idx="2695">
                  <c:v>450.16666666668289</c:v>
                </c:pt>
                <c:pt idx="2696">
                  <c:v>450.33333333334957</c:v>
                </c:pt>
                <c:pt idx="2697">
                  <c:v>450.50000000001626</c:v>
                </c:pt>
                <c:pt idx="2698">
                  <c:v>450.66666666668294</c:v>
                </c:pt>
                <c:pt idx="2699">
                  <c:v>450.83333333334963</c:v>
                </c:pt>
                <c:pt idx="2700">
                  <c:v>451.00000000001631</c:v>
                </c:pt>
                <c:pt idx="2701">
                  <c:v>451.166666666683</c:v>
                </c:pt>
                <c:pt idx="2702">
                  <c:v>451.33333333334969</c:v>
                </c:pt>
                <c:pt idx="2703">
                  <c:v>451.50000000001637</c:v>
                </c:pt>
                <c:pt idx="2704">
                  <c:v>451.66666666668306</c:v>
                </c:pt>
                <c:pt idx="2705">
                  <c:v>451.83333333334974</c:v>
                </c:pt>
                <c:pt idx="2706">
                  <c:v>452.00000000001643</c:v>
                </c:pt>
                <c:pt idx="2707">
                  <c:v>452.16666666668311</c:v>
                </c:pt>
                <c:pt idx="2708">
                  <c:v>452.3333333333498</c:v>
                </c:pt>
                <c:pt idx="2709">
                  <c:v>452.50000000001648</c:v>
                </c:pt>
                <c:pt idx="2710">
                  <c:v>452.66666666668317</c:v>
                </c:pt>
                <c:pt idx="2711">
                  <c:v>452.83333333334986</c:v>
                </c:pt>
                <c:pt idx="2712">
                  <c:v>453.00000000001654</c:v>
                </c:pt>
                <c:pt idx="2713">
                  <c:v>453.16666666668323</c:v>
                </c:pt>
                <c:pt idx="2714">
                  <c:v>453.33333333334991</c:v>
                </c:pt>
                <c:pt idx="2715">
                  <c:v>453.5000000000166</c:v>
                </c:pt>
                <c:pt idx="2716">
                  <c:v>453.66666666668328</c:v>
                </c:pt>
                <c:pt idx="2717">
                  <c:v>453.83333333334997</c:v>
                </c:pt>
                <c:pt idx="2718">
                  <c:v>454.00000000001666</c:v>
                </c:pt>
                <c:pt idx="2719">
                  <c:v>454.16666666668334</c:v>
                </c:pt>
                <c:pt idx="2720">
                  <c:v>454.33333333335003</c:v>
                </c:pt>
                <c:pt idx="2721">
                  <c:v>454.50000000001671</c:v>
                </c:pt>
                <c:pt idx="2722">
                  <c:v>454.6666666666834</c:v>
                </c:pt>
                <c:pt idx="2723">
                  <c:v>454.83333333335008</c:v>
                </c:pt>
                <c:pt idx="2724">
                  <c:v>455.00000000001677</c:v>
                </c:pt>
                <c:pt idx="2725">
                  <c:v>455.16666666668345</c:v>
                </c:pt>
                <c:pt idx="2726">
                  <c:v>455.33333333335014</c:v>
                </c:pt>
                <c:pt idx="2727">
                  <c:v>455.50000000001683</c:v>
                </c:pt>
                <c:pt idx="2728">
                  <c:v>455.66666666668351</c:v>
                </c:pt>
                <c:pt idx="2729">
                  <c:v>455.8333333333502</c:v>
                </c:pt>
                <c:pt idx="2730">
                  <c:v>456.00000000001688</c:v>
                </c:pt>
                <c:pt idx="2731">
                  <c:v>456.16666666668357</c:v>
                </c:pt>
                <c:pt idx="2732">
                  <c:v>456.33333333335025</c:v>
                </c:pt>
                <c:pt idx="2733">
                  <c:v>456.50000000001694</c:v>
                </c:pt>
                <c:pt idx="2734">
                  <c:v>456.66666666668362</c:v>
                </c:pt>
                <c:pt idx="2735">
                  <c:v>456.83333333335031</c:v>
                </c:pt>
                <c:pt idx="2736">
                  <c:v>457.000000000017</c:v>
                </c:pt>
                <c:pt idx="2737">
                  <c:v>457.16666666668368</c:v>
                </c:pt>
                <c:pt idx="2738">
                  <c:v>457.33333333335037</c:v>
                </c:pt>
                <c:pt idx="2739">
                  <c:v>457.50000000001705</c:v>
                </c:pt>
                <c:pt idx="2740">
                  <c:v>457.66666666668374</c:v>
                </c:pt>
                <c:pt idx="2741">
                  <c:v>457.83333333335042</c:v>
                </c:pt>
                <c:pt idx="2742">
                  <c:v>458.00000000001711</c:v>
                </c:pt>
                <c:pt idx="2743">
                  <c:v>458.1666666666838</c:v>
                </c:pt>
                <c:pt idx="2744">
                  <c:v>458.33333333335048</c:v>
                </c:pt>
                <c:pt idx="2745">
                  <c:v>458.50000000001717</c:v>
                </c:pt>
                <c:pt idx="2746">
                  <c:v>458.66666666668385</c:v>
                </c:pt>
                <c:pt idx="2747">
                  <c:v>458.83333333335054</c:v>
                </c:pt>
                <c:pt idx="2748">
                  <c:v>459.00000000001722</c:v>
                </c:pt>
                <c:pt idx="2749">
                  <c:v>459.16666666668391</c:v>
                </c:pt>
                <c:pt idx="2750">
                  <c:v>459.33333333335059</c:v>
                </c:pt>
                <c:pt idx="2751">
                  <c:v>459.50000000001728</c:v>
                </c:pt>
                <c:pt idx="2752">
                  <c:v>459.66666666668397</c:v>
                </c:pt>
                <c:pt idx="2753">
                  <c:v>459.83333333335065</c:v>
                </c:pt>
                <c:pt idx="2754">
                  <c:v>460.00000000001734</c:v>
                </c:pt>
                <c:pt idx="2755">
                  <c:v>460.16666666668402</c:v>
                </c:pt>
                <c:pt idx="2756">
                  <c:v>460.33333333335071</c:v>
                </c:pt>
                <c:pt idx="2757">
                  <c:v>460.50000000001739</c:v>
                </c:pt>
                <c:pt idx="2758">
                  <c:v>460.66666666668408</c:v>
                </c:pt>
                <c:pt idx="2759">
                  <c:v>460.83333333335077</c:v>
                </c:pt>
                <c:pt idx="2760">
                  <c:v>461.00000000001745</c:v>
                </c:pt>
                <c:pt idx="2761">
                  <c:v>461.16666666668414</c:v>
                </c:pt>
                <c:pt idx="2762">
                  <c:v>461.33333333335082</c:v>
                </c:pt>
                <c:pt idx="2763">
                  <c:v>461.50000000001751</c:v>
                </c:pt>
                <c:pt idx="2764">
                  <c:v>461.66666666668419</c:v>
                </c:pt>
                <c:pt idx="2765">
                  <c:v>461.83333333335088</c:v>
                </c:pt>
                <c:pt idx="2766">
                  <c:v>462.00000000001756</c:v>
                </c:pt>
                <c:pt idx="2767">
                  <c:v>462.16666666668425</c:v>
                </c:pt>
                <c:pt idx="2768">
                  <c:v>462.33333333335094</c:v>
                </c:pt>
                <c:pt idx="2769">
                  <c:v>462.50000000001762</c:v>
                </c:pt>
                <c:pt idx="2770">
                  <c:v>462.66666666668431</c:v>
                </c:pt>
                <c:pt idx="2771">
                  <c:v>462.83333333335099</c:v>
                </c:pt>
                <c:pt idx="2772">
                  <c:v>463.00000000001768</c:v>
                </c:pt>
                <c:pt idx="2773">
                  <c:v>463.16666666668436</c:v>
                </c:pt>
                <c:pt idx="2774">
                  <c:v>463.33333333335105</c:v>
                </c:pt>
                <c:pt idx="2775">
                  <c:v>463.50000000001774</c:v>
                </c:pt>
                <c:pt idx="2776">
                  <c:v>463.66666666668442</c:v>
                </c:pt>
                <c:pt idx="2777">
                  <c:v>463.83333333335111</c:v>
                </c:pt>
                <c:pt idx="2778">
                  <c:v>464.00000000001779</c:v>
                </c:pt>
                <c:pt idx="2779">
                  <c:v>464.16666666668448</c:v>
                </c:pt>
                <c:pt idx="2780">
                  <c:v>464.33333333335116</c:v>
                </c:pt>
                <c:pt idx="2781">
                  <c:v>464.50000000001785</c:v>
                </c:pt>
                <c:pt idx="2782">
                  <c:v>464.66666666668453</c:v>
                </c:pt>
                <c:pt idx="2783">
                  <c:v>464.83333333335122</c:v>
                </c:pt>
                <c:pt idx="2784">
                  <c:v>465.00000000001791</c:v>
                </c:pt>
                <c:pt idx="2785">
                  <c:v>465.16666666668459</c:v>
                </c:pt>
                <c:pt idx="2786">
                  <c:v>465.33333333335128</c:v>
                </c:pt>
                <c:pt idx="2787">
                  <c:v>465.50000000001796</c:v>
                </c:pt>
                <c:pt idx="2788">
                  <c:v>465.66666666668465</c:v>
                </c:pt>
                <c:pt idx="2789">
                  <c:v>465.83333333335133</c:v>
                </c:pt>
                <c:pt idx="2790">
                  <c:v>466.00000000001802</c:v>
                </c:pt>
                <c:pt idx="2791">
                  <c:v>466.1666666666847</c:v>
                </c:pt>
                <c:pt idx="2792">
                  <c:v>466.33333333335139</c:v>
                </c:pt>
                <c:pt idx="2793">
                  <c:v>466.50000000001808</c:v>
                </c:pt>
                <c:pt idx="2794">
                  <c:v>466.66666666668476</c:v>
                </c:pt>
                <c:pt idx="2795">
                  <c:v>466.83333333335145</c:v>
                </c:pt>
                <c:pt idx="2796">
                  <c:v>467.00000000001813</c:v>
                </c:pt>
                <c:pt idx="2797">
                  <c:v>467.16666666668482</c:v>
                </c:pt>
                <c:pt idx="2798">
                  <c:v>467.3333333333515</c:v>
                </c:pt>
                <c:pt idx="2799">
                  <c:v>467.50000000001819</c:v>
                </c:pt>
                <c:pt idx="2800">
                  <c:v>467.66666666668488</c:v>
                </c:pt>
                <c:pt idx="2801">
                  <c:v>467.83333333335156</c:v>
                </c:pt>
                <c:pt idx="2802">
                  <c:v>468.00000000001825</c:v>
                </c:pt>
                <c:pt idx="2803">
                  <c:v>468.16666666668493</c:v>
                </c:pt>
                <c:pt idx="2804">
                  <c:v>468.33333333335162</c:v>
                </c:pt>
                <c:pt idx="2805">
                  <c:v>468.5000000000183</c:v>
                </c:pt>
                <c:pt idx="2806">
                  <c:v>468.66666666668499</c:v>
                </c:pt>
                <c:pt idx="2807">
                  <c:v>468.83333333335167</c:v>
                </c:pt>
                <c:pt idx="2808">
                  <c:v>469.00000000001836</c:v>
                </c:pt>
                <c:pt idx="2809">
                  <c:v>469.16666666668505</c:v>
                </c:pt>
                <c:pt idx="2810">
                  <c:v>469.33333333335173</c:v>
                </c:pt>
                <c:pt idx="2811">
                  <c:v>469.50000000001842</c:v>
                </c:pt>
                <c:pt idx="2812">
                  <c:v>469.6666666666851</c:v>
                </c:pt>
                <c:pt idx="2813">
                  <c:v>469.83333333335179</c:v>
                </c:pt>
                <c:pt idx="2814">
                  <c:v>470.00000000001847</c:v>
                </c:pt>
                <c:pt idx="2815">
                  <c:v>470.16666666668516</c:v>
                </c:pt>
                <c:pt idx="2816">
                  <c:v>470.33333333335185</c:v>
                </c:pt>
                <c:pt idx="2817">
                  <c:v>470.50000000001853</c:v>
                </c:pt>
                <c:pt idx="2818">
                  <c:v>470.66666666668522</c:v>
                </c:pt>
                <c:pt idx="2819">
                  <c:v>470.8333333333519</c:v>
                </c:pt>
                <c:pt idx="2820">
                  <c:v>471.00000000001859</c:v>
                </c:pt>
                <c:pt idx="2821">
                  <c:v>471.16666666668527</c:v>
                </c:pt>
                <c:pt idx="2822">
                  <c:v>471.33333333335196</c:v>
                </c:pt>
                <c:pt idx="2823">
                  <c:v>471.50000000001864</c:v>
                </c:pt>
                <c:pt idx="2824">
                  <c:v>471.66666666668533</c:v>
                </c:pt>
                <c:pt idx="2825">
                  <c:v>471.83333333335202</c:v>
                </c:pt>
                <c:pt idx="2826">
                  <c:v>472.0000000000187</c:v>
                </c:pt>
                <c:pt idx="2827">
                  <c:v>472.16666666668539</c:v>
                </c:pt>
                <c:pt idx="2828">
                  <c:v>472.33333333335207</c:v>
                </c:pt>
                <c:pt idx="2829">
                  <c:v>472.50000000001876</c:v>
                </c:pt>
                <c:pt idx="2830">
                  <c:v>472.66666666668544</c:v>
                </c:pt>
                <c:pt idx="2831">
                  <c:v>472.83333333335213</c:v>
                </c:pt>
                <c:pt idx="2832">
                  <c:v>473.00000000001882</c:v>
                </c:pt>
                <c:pt idx="2833">
                  <c:v>473.1666666666855</c:v>
                </c:pt>
                <c:pt idx="2834">
                  <c:v>473.33333333335219</c:v>
                </c:pt>
                <c:pt idx="2835">
                  <c:v>473.50000000001887</c:v>
                </c:pt>
                <c:pt idx="2836">
                  <c:v>473.66666666668556</c:v>
                </c:pt>
                <c:pt idx="2837">
                  <c:v>473.83333333335224</c:v>
                </c:pt>
                <c:pt idx="2838">
                  <c:v>474.00000000001893</c:v>
                </c:pt>
                <c:pt idx="2839">
                  <c:v>474.16666666668561</c:v>
                </c:pt>
                <c:pt idx="2840">
                  <c:v>474.3333333333523</c:v>
                </c:pt>
                <c:pt idx="2841">
                  <c:v>474.50000000001899</c:v>
                </c:pt>
                <c:pt idx="2842">
                  <c:v>474.66666666668567</c:v>
                </c:pt>
                <c:pt idx="2843">
                  <c:v>474.83333333335236</c:v>
                </c:pt>
                <c:pt idx="2844">
                  <c:v>475.00000000001904</c:v>
                </c:pt>
                <c:pt idx="2845">
                  <c:v>475.16666666668573</c:v>
                </c:pt>
                <c:pt idx="2846">
                  <c:v>475.33333333335241</c:v>
                </c:pt>
                <c:pt idx="2847">
                  <c:v>475.5000000000191</c:v>
                </c:pt>
                <c:pt idx="2848">
                  <c:v>475.66666666668579</c:v>
                </c:pt>
                <c:pt idx="2849">
                  <c:v>475.83333333335247</c:v>
                </c:pt>
                <c:pt idx="2850">
                  <c:v>476.00000000001916</c:v>
                </c:pt>
                <c:pt idx="2851">
                  <c:v>476.16666666668584</c:v>
                </c:pt>
                <c:pt idx="2852">
                  <c:v>476.33333333335253</c:v>
                </c:pt>
                <c:pt idx="2853">
                  <c:v>476.50000000001921</c:v>
                </c:pt>
                <c:pt idx="2854">
                  <c:v>476.6666666666859</c:v>
                </c:pt>
                <c:pt idx="2855">
                  <c:v>476.83333333335258</c:v>
                </c:pt>
                <c:pt idx="2856">
                  <c:v>477.00000000001927</c:v>
                </c:pt>
                <c:pt idx="2857">
                  <c:v>477.16666666668596</c:v>
                </c:pt>
                <c:pt idx="2858">
                  <c:v>477.33333333335264</c:v>
                </c:pt>
                <c:pt idx="2859">
                  <c:v>477.50000000001933</c:v>
                </c:pt>
                <c:pt idx="2860">
                  <c:v>477.66666666668601</c:v>
                </c:pt>
                <c:pt idx="2861">
                  <c:v>477.8333333333527</c:v>
                </c:pt>
                <c:pt idx="2862">
                  <c:v>478.00000000001938</c:v>
                </c:pt>
                <c:pt idx="2863">
                  <c:v>478.16666666668607</c:v>
                </c:pt>
                <c:pt idx="2864">
                  <c:v>478.33333333335275</c:v>
                </c:pt>
                <c:pt idx="2865">
                  <c:v>478.50000000001944</c:v>
                </c:pt>
                <c:pt idx="2866">
                  <c:v>478.66666666668613</c:v>
                </c:pt>
                <c:pt idx="2867">
                  <c:v>478.83333333335281</c:v>
                </c:pt>
                <c:pt idx="2868">
                  <c:v>479.0000000000195</c:v>
                </c:pt>
                <c:pt idx="2869">
                  <c:v>479.16666666668618</c:v>
                </c:pt>
                <c:pt idx="2870">
                  <c:v>479.33333333335287</c:v>
                </c:pt>
                <c:pt idx="2871">
                  <c:v>479.50000000001955</c:v>
                </c:pt>
                <c:pt idx="2872">
                  <c:v>479.66666666668624</c:v>
                </c:pt>
                <c:pt idx="2873">
                  <c:v>479.83333333335293</c:v>
                </c:pt>
                <c:pt idx="2874">
                  <c:v>480.00000000001961</c:v>
                </c:pt>
                <c:pt idx="2875">
                  <c:v>480.1666666666863</c:v>
                </c:pt>
                <c:pt idx="2876">
                  <c:v>480.33333333335298</c:v>
                </c:pt>
                <c:pt idx="2877">
                  <c:v>480.50000000001967</c:v>
                </c:pt>
                <c:pt idx="2878">
                  <c:v>480.66666666668635</c:v>
                </c:pt>
                <c:pt idx="2879">
                  <c:v>480.83333333335304</c:v>
                </c:pt>
                <c:pt idx="2880">
                  <c:v>481.00000000001972</c:v>
                </c:pt>
                <c:pt idx="2881">
                  <c:v>481.16666666668641</c:v>
                </c:pt>
                <c:pt idx="2882">
                  <c:v>481.3333333333531</c:v>
                </c:pt>
                <c:pt idx="2883">
                  <c:v>481.50000000001978</c:v>
                </c:pt>
                <c:pt idx="2884">
                  <c:v>481.66666666668647</c:v>
                </c:pt>
                <c:pt idx="2885">
                  <c:v>481.83333333335315</c:v>
                </c:pt>
                <c:pt idx="2886">
                  <c:v>482.00000000001984</c:v>
                </c:pt>
                <c:pt idx="2887">
                  <c:v>482.16666666668652</c:v>
                </c:pt>
                <c:pt idx="2888">
                  <c:v>482.33333333335321</c:v>
                </c:pt>
                <c:pt idx="2889">
                  <c:v>482.5000000000199</c:v>
                </c:pt>
                <c:pt idx="2890">
                  <c:v>482.66666666668658</c:v>
                </c:pt>
                <c:pt idx="2891">
                  <c:v>482.83333333335327</c:v>
                </c:pt>
                <c:pt idx="2892">
                  <c:v>483.00000000001995</c:v>
                </c:pt>
                <c:pt idx="2893">
                  <c:v>483.16666666668664</c:v>
                </c:pt>
                <c:pt idx="2894">
                  <c:v>483.33333333335332</c:v>
                </c:pt>
                <c:pt idx="2895">
                  <c:v>483.50000000002001</c:v>
                </c:pt>
                <c:pt idx="2896">
                  <c:v>483.66666666668669</c:v>
                </c:pt>
                <c:pt idx="2897">
                  <c:v>483.83333333335338</c:v>
                </c:pt>
                <c:pt idx="2898">
                  <c:v>484.00000000002007</c:v>
                </c:pt>
                <c:pt idx="2899">
                  <c:v>484.16666666668675</c:v>
                </c:pt>
                <c:pt idx="2900">
                  <c:v>484.33333333335344</c:v>
                </c:pt>
                <c:pt idx="2901">
                  <c:v>484.50000000002012</c:v>
                </c:pt>
                <c:pt idx="2902">
                  <c:v>484.66666666668681</c:v>
                </c:pt>
                <c:pt idx="2903">
                  <c:v>484.83333333335349</c:v>
                </c:pt>
                <c:pt idx="2904">
                  <c:v>485.00000000002018</c:v>
                </c:pt>
                <c:pt idx="2905">
                  <c:v>485.16666666668687</c:v>
                </c:pt>
                <c:pt idx="2906">
                  <c:v>485.33333333335355</c:v>
                </c:pt>
                <c:pt idx="2907">
                  <c:v>485.50000000002024</c:v>
                </c:pt>
                <c:pt idx="2908">
                  <c:v>485.66666666668692</c:v>
                </c:pt>
                <c:pt idx="2909">
                  <c:v>485.83333333335361</c:v>
                </c:pt>
                <c:pt idx="2910">
                  <c:v>486.00000000002029</c:v>
                </c:pt>
                <c:pt idx="2911">
                  <c:v>486.16666666668698</c:v>
                </c:pt>
                <c:pt idx="2912">
                  <c:v>486.33333333335366</c:v>
                </c:pt>
                <c:pt idx="2913">
                  <c:v>486.50000000002035</c:v>
                </c:pt>
                <c:pt idx="2914">
                  <c:v>486.66666666668704</c:v>
                </c:pt>
                <c:pt idx="2915">
                  <c:v>486.83333333335372</c:v>
                </c:pt>
                <c:pt idx="2916">
                  <c:v>487.00000000002041</c:v>
                </c:pt>
                <c:pt idx="2917">
                  <c:v>487.16666666668709</c:v>
                </c:pt>
                <c:pt idx="2918">
                  <c:v>487.33333333335378</c:v>
                </c:pt>
                <c:pt idx="2919">
                  <c:v>487.50000000002046</c:v>
                </c:pt>
                <c:pt idx="2920">
                  <c:v>487.66666666668715</c:v>
                </c:pt>
                <c:pt idx="2921">
                  <c:v>487.83333333335383</c:v>
                </c:pt>
                <c:pt idx="2922">
                  <c:v>488.00000000002052</c:v>
                </c:pt>
                <c:pt idx="2923">
                  <c:v>488.16666666668721</c:v>
                </c:pt>
                <c:pt idx="2924">
                  <c:v>488.33333333335389</c:v>
                </c:pt>
                <c:pt idx="2925">
                  <c:v>488.50000000002058</c:v>
                </c:pt>
                <c:pt idx="2926">
                  <c:v>488.66666666668726</c:v>
                </c:pt>
                <c:pt idx="2927">
                  <c:v>488.83333333335395</c:v>
                </c:pt>
                <c:pt idx="2928">
                  <c:v>489.00000000002063</c:v>
                </c:pt>
                <c:pt idx="2929">
                  <c:v>489.16666666668732</c:v>
                </c:pt>
                <c:pt idx="2930">
                  <c:v>489.33333333335401</c:v>
                </c:pt>
                <c:pt idx="2931">
                  <c:v>489.50000000002069</c:v>
                </c:pt>
                <c:pt idx="2932">
                  <c:v>489.66666666668738</c:v>
                </c:pt>
                <c:pt idx="2933">
                  <c:v>489.83333333335406</c:v>
                </c:pt>
                <c:pt idx="2934">
                  <c:v>490.00000000002075</c:v>
                </c:pt>
                <c:pt idx="2935">
                  <c:v>490.16666666668743</c:v>
                </c:pt>
                <c:pt idx="2936">
                  <c:v>490.33333333335412</c:v>
                </c:pt>
                <c:pt idx="2937">
                  <c:v>490.5000000000208</c:v>
                </c:pt>
                <c:pt idx="2938">
                  <c:v>490.66666666668749</c:v>
                </c:pt>
                <c:pt idx="2939">
                  <c:v>490.83333333335418</c:v>
                </c:pt>
                <c:pt idx="2940">
                  <c:v>491.00000000002086</c:v>
                </c:pt>
                <c:pt idx="2941">
                  <c:v>491.16666666668755</c:v>
                </c:pt>
                <c:pt idx="2942">
                  <c:v>491.33333333335423</c:v>
                </c:pt>
                <c:pt idx="2943">
                  <c:v>491.50000000002092</c:v>
                </c:pt>
                <c:pt idx="2944">
                  <c:v>491.6666666666876</c:v>
                </c:pt>
                <c:pt idx="2945">
                  <c:v>491.83333333335429</c:v>
                </c:pt>
                <c:pt idx="2946">
                  <c:v>492.00000000002098</c:v>
                </c:pt>
                <c:pt idx="2947">
                  <c:v>492.16666666668766</c:v>
                </c:pt>
                <c:pt idx="2948">
                  <c:v>492.33333333335435</c:v>
                </c:pt>
                <c:pt idx="2949">
                  <c:v>492.50000000002103</c:v>
                </c:pt>
                <c:pt idx="2950">
                  <c:v>492.66666666668772</c:v>
                </c:pt>
                <c:pt idx="2951">
                  <c:v>492.8333333333544</c:v>
                </c:pt>
                <c:pt idx="2952">
                  <c:v>493.00000000002109</c:v>
                </c:pt>
                <c:pt idx="2953">
                  <c:v>493.16666666668777</c:v>
                </c:pt>
                <c:pt idx="2954">
                  <c:v>493.33333333335446</c:v>
                </c:pt>
                <c:pt idx="2955">
                  <c:v>493.50000000002115</c:v>
                </c:pt>
                <c:pt idx="2956">
                  <c:v>493.66666666668783</c:v>
                </c:pt>
                <c:pt idx="2957">
                  <c:v>493.83333333335452</c:v>
                </c:pt>
                <c:pt idx="2958">
                  <c:v>494.0000000000212</c:v>
                </c:pt>
                <c:pt idx="2959">
                  <c:v>494.16666666668789</c:v>
                </c:pt>
                <c:pt idx="2960">
                  <c:v>494.33333333335457</c:v>
                </c:pt>
                <c:pt idx="2961">
                  <c:v>494.50000000002126</c:v>
                </c:pt>
                <c:pt idx="2962">
                  <c:v>494.66666666668795</c:v>
                </c:pt>
                <c:pt idx="2963">
                  <c:v>494.83333333335463</c:v>
                </c:pt>
                <c:pt idx="2964">
                  <c:v>495.00000000002132</c:v>
                </c:pt>
                <c:pt idx="2965">
                  <c:v>495.166666666688</c:v>
                </c:pt>
                <c:pt idx="2966">
                  <c:v>495.33333333335469</c:v>
                </c:pt>
                <c:pt idx="2967">
                  <c:v>495.50000000002137</c:v>
                </c:pt>
                <c:pt idx="2968">
                  <c:v>495.66666666668806</c:v>
                </c:pt>
                <c:pt idx="2969">
                  <c:v>495.83333333335474</c:v>
                </c:pt>
                <c:pt idx="2970">
                  <c:v>496.00000000002143</c:v>
                </c:pt>
                <c:pt idx="2971">
                  <c:v>496.16666666668812</c:v>
                </c:pt>
                <c:pt idx="2972">
                  <c:v>496.3333333333548</c:v>
                </c:pt>
                <c:pt idx="2973">
                  <c:v>496.50000000002149</c:v>
                </c:pt>
                <c:pt idx="2974">
                  <c:v>496.66666666668817</c:v>
                </c:pt>
                <c:pt idx="2975">
                  <c:v>496.83333333335486</c:v>
                </c:pt>
                <c:pt idx="2976">
                  <c:v>497.00000000002154</c:v>
                </c:pt>
                <c:pt idx="2977">
                  <c:v>497.16666666668823</c:v>
                </c:pt>
                <c:pt idx="2978">
                  <c:v>497.33333333335491</c:v>
                </c:pt>
                <c:pt idx="2979">
                  <c:v>497.5000000000216</c:v>
                </c:pt>
                <c:pt idx="2980">
                  <c:v>497.66666666668829</c:v>
                </c:pt>
                <c:pt idx="2981">
                  <c:v>497.83333333335497</c:v>
                </c:pt>
                <c:pt idx="2982">
                  <c:v>498.00000000002166</c:v>
                </c:pt>
                <c:pt idx="2983">
                  <c:v>498.16666666668834</c:v>
                </c:pt>
                <c:pt idx="2984">
                  <c:v>498.33333333335503</c:v>
                </c:pt>
                <c:pt idx="2985">
                  <c:v>498.50000000002171</c:v>
                </c:pt>
                <c:pt idx="2986">
                  <c:v>498.6666666666884</c:v>
                </c:pt>
                <c:pt idx="2987">
                  <c:v>498.83333333335509</c:v>
                </c:pt>
                <c:pt idx="2988">
                  <c:v>499.00000000002177</c:v>
                </c:pt>
                <c:pt idx="2989">
                  <c:v>499.16666666668846</c:v>
                </c:pt>
                <c:pt idx="2990">
                  <c:v>499.33333333335514</c:v>
                </c:pt>
                <c:pt idx="2991">
                  <c:v>499.50000000002183</c:v>
                </c:pt>
                <c:pt idx="2992">
                  <c:v>499.66666666668851</c:v>
                </c:pt>
                <c:pt idx="2993">
                  <c:v>499.8333333333552</c:v>
                </c:pt>
                <c:pt idx="2994">
                  <c:v>500.00000000002188</c:v>
                </c:pt>
                <c:pt idx="2995">
                  <c:v>500.16666666668857</c:v>
                </c:pt>
                <c:pt idx="2996">
                  <c:v>500.33333333335526</c:v>
                </c:pt>
                <c:pt idx="2997">
                  <c:v>500.50000000002194</c:v>
                </c:pt>
                <c:pt idx="2998">
                  <c:v>500.66666666668863</c:v>
                </c:pt>
                <c:pt idx="2999">
                  <c:v>500.83333333335531</c:v>
                </c:pt>
                <c:pt idx="3000">
                  <c:v>501.000000000022</c:v>
                </c:pt>
                <c:pt idx="3001">
                  <c:v>501.16666666668868</c:v>
                </c:pt>
                <c:pt idx="3002">
                  <c:v>501.33333333335537</c:v>
                </c:pt>
                <c:pt idx="3003">
                  <c:v>501.50000000002206</c:v>
                </c:pt>
                <c:pt idx="3004">
                  <c:v>501.66666666668874</c:v>
                </c:pt>
                <c:pt idx="3005">
                  <c:v>501.83333333335543</c:v>
                </c:pt>
                <c:pt idx="3006">
                  <c:v>502.00000000002211</c:v>
                </c:pt>
                <c:pt idx="3007">
                  <c:v>502.1666666666888</c:v>
                </c:pt>
                <c:pt idx="3008">
                  <c:v>502.33333333335548</c:v>
                </c:pt>
                <c:pt idx="3009">
                  <c:v>502.50000000002217</c:v>
                </c:pt>
                <c:pt idx="3010">
                  <c:v>502.66666666668885</c:v>
                </c:pt>
                <c:pt idx="3011">
                  <c:v>502.83333333335554</c:v>
                </c:pt>
                <c:pt idx="3012">
                  <c:v>503.00000000002223</c:v>
                </c:pt>
                <c:pt idx="3013">
                  <c:v>503.16666666668891</c:v>
                </c:pt>
                <c:pt idx="3014">
                  <c:v>503.3333333333556</c:v>
                </c:pt>
                <c:pt idx="3015">
                  <c:v>503.50000000002228</c:v>
                </c:pt>
                <c:pt idx="3016">
                  <c:v>503.66666666668897</c:v>
                </c:pt>
                <c:pt idx="3017">
                  <c:v>503.83333333335565</c:v>
                </c:pt>
                <c:pt idx="3018">
                  <c:v>504.00000000002234</c:v>
                </c:pt>
                <c:pt idx="3019">
                  <c:v>504.16666666668903</c:v>
                </c:pt>
                <c:pt idx="3020">
                  <c:v>504.33333333335571</c:v>
                </c:pt>
                <c:pt idx="3021">
                  <c:v>504.5000000000224</c:v>
                </c:pt>
                <c:pt idx="3022">
                  <c:v>504.66666666668908</c:v>
                </c:pt>
                <c:pt idx="3023">
                  <c:v>504.83333333335577</c:v>
                </c:pt>
                <c:pt idx="3024">
                  <c:v>505.00000000002245</c:v>
                </c:pt>
                <c:pt idx="3025">
                  <c:v>505.16666666668914</c:v>
                </c:pt>
                <c:pt idx="3026">
                  <c:v>505.33333333335582</c:v>
                </c:pt>
                <c:pt idx="3027">
                  <c:v>505.50000000002251</c:v>
                </c:pt>
                <c:pt idx="3028">
                  <c:v>505.6666666666892</c:v>
                </c:pt>
                <c:pt idx="3029">
                  <c:v>505.83333333335588</c:v>
                </c:pt>
                <c:pt idx="3030">
                  <c:v>506.00000000002257</c:v>
                </c:pt>
                <c:pt idx="3031">
                  <c:v>506.16666666668925</c:v>
                </c:pt>
                <c:pt idx="3032">
                  <c:v>506.33333333335594</c:v>
                </c:pt>
                <c:pt idx="3033">
                  <c:v>506.50000000002262</c:v>
                </c:pt>
                <c:pt idx="3034">
                  <c:v>506.66666666668931</c:v>
                </c:pt>
                <c:pt idx="3035">
                  <c:v>506.83333333335599</c:v>
                </c:pt>
                <c:pt idx="3036">
                  <c:v>507.00000000002268</c:v>
                </c:pt>
                <c:pt idx="3037">
                  <c:v>507.16666666668937</c:v>
                </c:pt>
                <c:pt idx="3038">
                  <c:v>507.33333333335605</c:v>
                </c:pt>
                <c:pt idx="3039">
                  <c:v>507.50000000002274</c:v>
                </c:pt>
                <c:pt idx="3040">
                  <c:v>507.66666666668942</c:v>
                </c:pt>
                <c:pt idx="3041">
                  <c:v>507.83333333335611</c:v>
                </c:pt>
                <c:pt idx="3042">
                  <c:v>508.00000000002279</c:v>
                </c:pt>
                <c:pt idx="3043">
                  <c:v>508.16666666668948</c:v>
                </c:pt>
                <c:pt idx="3044">
                  <c:v>508.33333333335617</c:v>
                </c:pt>
                <c:pt idx="3045">
                  <c:v>508.50000000002285</c:v>
                </c:pt>
                <c:pt idx="3046">
                  <c:v>508.66666666668954</c:v>
                </c:pt>
                <c:pt idx="3047">
                  <c:v>508.83333333335622</c:v>
                </c:pt>
                <c:pt idx="3048">
                  <c:v>509.00000000002291</c:v>
                </c:pt>
                <c:pt idx="3049">
                  <c:v>509.16666666668959</c:v>
                </c:pt>
                <c:pt idx="3050">
                  <c:v>509.33333333335628</c:v>
                </c:pt>
                <c:pt idx="3051">
                  <c:v>509.50000000002296</c:v>
                </c:pt>
                <c:pt idx="3052">
                  <c:v>509.66666666668965</c:v>
                </c:pt>
                <c:pt idx="3053">
                  <c:v>509.83333333335634</c:v>
                </c:pt>
                <c:pt idx="3054">
                  <c:v>510.00000000002302</c:v>
                </c:pt>
                <c:pt idx="3055">
                  <c:v>510.16666666668971</c:v>
                </c:pt>
                <c:pt idx="3056">
                  <c:v>510.33333333335639</c:v>
                </c:pt>
                <c:pt idx="3057">
                  <c:v>510.50000000002308</c:v>
                </c:pt>
                <c:pt idx="3058">
                  <c:v>510.66666666668976</c:v>
                </c:pt>
                <c:pt idx="3059">
                  <c:v>510.83333333335645</c:v>
                </c:pt>
                <c:pt idx="3060">
                  <c:v>511.00000000002314</c:v>
                </c:pt>
                <c:pt idx="3061">
                  <c:v>511.16666666668982</c:v>
                </c:pt>
                <c:pt idx="3062">
                  <c:v>511.33333333335651</c:v>
                </c:pt>
                <c:pt idx="3063">
                  <c:v>511.50000000002319</c:v>
                </c:pt>
                <c:pt idx="3064">
                  <c:v>511.66666666668988</c:v>
                </c:pt>
                <c:pt idx="3065">
                  <c:v>511.83333333335656</c:v>
                </c:pt>
                <c:pt idx="3066">
                  <c:v>512.00000000002319</c:v>
                </c:pt>
                <c:pt idx="3067">
                  <c:v>512.16666666668982</c:v>
                </c:pt>
                <c:pt idx="3068">
                  <c:v>512.33333333335645</c:v>
                </c:pt>
                <c:pt idx="3069">
                  <c:v>512.50000000002308</c:v>
                </c:pt>
                <c:pt idx="3070">
                  <c:v>512.66666666668971</c:v>
                </c:pt>
                <c:pt idx="3071">
                  <c:v>512.83333333335634</c:v>
                </c:pt>
                <c:pt idx="3072">
                  <c:v>513.00000000002296</c:v>
                </c:pt>
                <c:pt idx="3073">
                  <c:v>513.16666666668959</c:v>
                </c:pt>
                <c:pt idx="3074">
                  <c:v>513.33333333335622</c:v>
                </c:pt>
                <c:pt idx="3075">
                  <c:v>513.50000000002285</c:v>
                </c:pt>
                <c:pt idx="3076">
                  <c:v>513.66666666668948</c:v>
                </c:pt>
                <c:pt idx="3077">
                  <c:v>513.83333333335611</c:v>
                </c:pt>
                <c:pt idx="3078">
                  <c:v>514.00000000002274</c:v>
                </c:pt>
                <c:pt idx="3079">
                  <c:v>514.16666666668937</c:v>
                </c:pt>
                <c:pt idx="3080">
                  <c:v>514.33333333335599</c:v>
                </c:pt>
                <c:pt idx="3081">
                  <c:v>514.50000000002262</c:v>
                </c:pt>
                <c:pt idx="3082">
                  <c:v>514.66666666668925</c:v>
                </c:pt>
                <c:pt idx="3083">
                  <c:v>514.83333333335588</c:v>
                </c:pt>
                <c:pt idx="3084">
                  <c:v>515.00000000002251</c:v>
                </c:pt>
                <c:pt idx="3085">
                  <c:v>515.16666666668914</c:v>
                </c:pt>
                <c:pt idx="3086">
                  <c:v>515.33333333335577</c:v>
                </c:pt>
                <c:pt idx="3087">
                  <c:v>515.5000000000224</c:v>
                </c:pt>
                <c:pt idx="3088">
                  <c:v>515.66666666668903</c:v>
                </c:pt>
                <c:pt idx="3089">
                  <c:v>515.83333333335565</c:v>
                </c:pt>
                <c:pt idx="3090">
                  <c:v>516.00000000002228</c:v>
                </c:pt>
                <c:pt idx="3091">
                  <c:v>516.16666666668891</c:v>
                </c:pt>
                <c:pt idx="3092">
                  <c:v>516.33333333335554</c:v>
                </c:pt>
                <c:pt idx="3093">
                  <c:v>516.50000000002217</c:v>
                </c:pt>
                <c:pt idx="3094">
                  <c:v>516.6666666666888</c:v>
                </c:pt>
                <c:pt idx="3095">
                  <c:v>516.83333333335543</c:v>
                </c:pt>
                <c:pt idx="3096">
                  <c:v>517.00000000002206</c:v>
                </c:pt>
                <c:pt idx="3097">
                  <c:v>517.16666666668868</c:v>
                </c:pt>
                <c:pt idx="3098">
                  <c:v>517.33333333335531</c:v>
                </c:pt>
                <c:pt idx="3099">
                  <c:v>517.50000000002194</c:v>
                </c:pt>
                <c:pt idx="3100">
                  <c:v>517.66666666668857</c:v>
                </c:pt>
                <c:pt idx="3101">
                  <c:v>517.8333333333552</c:v>
                </c:pt>
                <c:pt idx="3102">
                  <c:v>518.00000000002183</c:v>
                </c:pt>
                <c:pt idx="3103">
                  <c:v>518.16666666668846</c:v>
                </c:pt>
                <c:pt idx="3104">
                  <c:v>518.33333333335509</c:v>
                </c:pt>
                <c:pt idx="3105">
                  <c:v>518.50000000002171</c:v>
                </c:pt>
                <c:pt idx="3106">
                  <c:v>518.66666666668834</c:v>
                </c:pt>
                <c:pt idx="3107">
                  <c:v>518.83333333335497</c:v>
                </c:pt>
                <c:pt idx="3108">
                  <c:v>519.0000000000216</c:v>
                </c:pt>
                <c:pt idx="3109">
                  <c:v>519.16666666668823</c:v>
                </c:pt>
                <c:pt idx="3110">
                  <c:v>519.33333333335486</c:v>
                </c:pt>
                <c:pt idx="3111">
                  <c:v>519.50000000002149</c:v>
                </c:pt>
                <c:pt idx="3112">
                  <c:v>519.66666666668812</c:v>
                </c:pt>
                <c:pt idx="3113">
                  <c:v>519.83333333335474</c:v>
                </c:pt>
                <c:pt idx="3114">
                  <c:v>520.00000000002137</c:v>
                </c:pt>
                <c:pt idx="3115">
                  <c:v>520.166666666688</c:v>
                </c:pt>
                <c:pt idx="3116">
                  <c:v>520.33333333335463</c:v>
                </c:pt>
                <c:pt idx="3117">
                  <c:v>520.50000000002126</c:v>
                </c:pt>
                <c:pt idx="3118">
                  <c:v>520.66666666668789</c:v>
                </c:pt>
                <c:pt idx="3119">
                  <c:v>520.83333333335452</c:v>
                </c:pt>
                <c:pt idx="3120">
                  <c:v>521.00000000002115</c:v>
                </c:pt>
                <c:pt idx="3121">
                  <c:v>521.16666666668777</c:v>
                </c:pt>
                <c:pt idx="3122">
                  <c:v>521.3333333333544</c:v>
                </c:pt>
                <c:pt idx="3123">
                  <c:v>521.50000000002103</c:v>
                </c:pt>
                <c:pt idx="3124">
                  <c:v>521.66666666668766</c:v>
                </c:pt>
                <c:pt idx="3125">
                  <c:v>521.83333333335429</c:v>
                </c:pt>
                <c:pt idx="3126">
                  <c:v>522.00000000002092</c:v>
                </c:pt>
                <c:pt idx="3127">
                  <c:v>522.16666666668755</c:v>
                </c:pt>
                <c:pt idx="3128">
                  <c:v>522.33333333335418</c:v>
                </c:pt>
                <c:pt idx="3129">
                  <c:v>522.5000000000208</c:v>
                </c:pt>
                <c:pt idx="3130">
                  <c:v>522.66666666668743</c:v>
                </c:pt>
                <c:pt idx="3131">
                  <c:v>522.83333333335406</c:v>
                </c:pt>
                <c:pt idx="3132">
                  <c:v>523.00000000002069</c:v>
                </c:pt>
                <c:pt idx="3133">
                  <c:v>523.16666666668732</c:v>
                </c:pt>
                <c:pt idx="3134">
                  <c:v>523.33333333335395</c:v>
                </c:pt>
                <c:pt idx="3135">
                  <c:v>523.50000000002058</c:v>
                </c:pt>
                <c:pt idx="3136">
                  <c:v>523.66666666668721</c:v>
                </c:pt>
                <c:pt idx="3137">
                  <c:v>523.83333333335383</c:v>
                </c:pt>
                <c:pt idx="3138">
                  <c:v>524.00000000002046</c:v>
                </c:pt>
                <c:pt idx="3139">
                  <c:v>524.16666666668709</c:v>
                </c:pt>
                <c:pt idx="3140">
                  <c:v>524.33333333335372</c:v>
                </c:pt>
                <c:pt idx="3141">
                  <c:v>524.50000000002035</c:v>
                </c:pt>
                <c:pt idx="3142">
                  <c:v>524.66666666668698</c:v>
                </c:pt>
                <c:pt idx="3143">
                  <c:v>524.83333333335361</c:v>
                </c:pt>
                <c:pt idx="3144">
                  <c:v>525.00000000002024</c:v>
                </c:pt>
                <c:pt idx="3145">
                  <c:v>525.16666666668687</c:v>
                </c:pt>
                <c:pt idx="3146">
                  <c:v>525.33333333335349</c:v>
                </c:pt>
                <c:pt idx="3147">
                  <c:v>525.50000000002012</c:v>
                </c:pt>
                <c:pt idx="3148">
                  <c:v>525.66666666668675</c:v>
                </c:pt>
                <c:pt idx="3149">
                  <c:v>525.83333333335338</c:v>
                </c:pt>
                <c:pt idx="3150">
                  <c:v>526.00000000002001</c:v>
                </c:pt>
                <c:pt idx="3151">
                  <c:v>526.16666666668664</c:v>
                </c:pt>
                <c:pt idx="3152">
                  <c:v>526.33333333335327</c:v>
                </c:pt>
                <c:pt idx="3153">
                  <c:v>526.5000000000199</c:v>
                </c:pt>
                <c:pt idx="3154">
                  <c:v>526.66666666668652</c:v>
                </c:pt>
                <c:pt idx="3155">
                  <c:v>526.83333333335315</c:v>
                </c:pt>
                <c:pt idx="3156">
                  <c:v>527.00000000001978</c:v>
                </c:pt>
                <c:pt idx="3157">
                  <c:v>527.16666666668641</c:v>
                </c:pt>
                <c:pt idx="3158">
                  <c:v>527.33333333335304</c:v>
                </c:pt>
                <c:pt idx="3159">
                  <c:v>527.50000000001967</c:v>
                </c:pt>
                <c:pt idx="3160">
                  <c:v>527.6666666666863</c:v>
                </c:pt>
                <c:pt idx="3161">
                  <c:v>527.83333333335293</c:v>
                </c:pt>
                <c:pt idx="3162">
                  <c:v>528.00000000001955</c:v>
                </c:pt>
                <c:pt idx="3163">
                  <c:v>528.16666666668618</c:v>
                </c:pt>
                <c:pt idx="3164">
                  <c:v>528.33333333335281</c:v>
                </c:pt>
                <c:pt idx="3165">
                  <c:v>528.50000000001944</c:v>
                </c:pt>
                <c:pt idx="3166">
                  <c:v>528.66666666668607</c:v>
                </c:pt>
                <c:pt idx="3167">
                  <c:v>528.8333333333527</c:v>
                </c:pt>
                <c:pt idx="3168">
                  <c:v>529.00000000001933</c:v>
                </c:pt>
                <c:pt idx="3169">
                  <c:v>529.16666666668596</c:v>
                </c:pt>
                <c:pt idx="3170">
                  <c:v>529.33333333335258</c:v>
                </c:pt>
                <c:pt idx="3171">
                  <c:v>529.50000000001921</c:v>
                </c:pt>
                <c:pt idx="3172">
                  <c:v>529.66666666668584</c:v>
                </c:pt>
                <c:pt idx="3173">
                  <c:v>529.83333333335247</c:v>
                </c:pt>
                <c:pt idx="3174">
                  <c:v>530.0000000000191</c:v>
                </c:pt>
                <c:pt idx="3175">
                  <c:v>530.16666666668573</c:v>
                </c:pt>
                <c:pt idx="3176">
                  <c:v>530.33333333335236</c:v>
                </c:pt>
                <c:pt idx="3177">
                  <c:v>530.50000000001899</c:v>
                </c:pt>
                <c:pt idx="3178">
                  <c:v>530.66666666668561</c:v>
                </c:pt>
                <c:pt idx="3179">
                  <c:v>530.83333333335224</c:v>
                </c:pt>
                <c:pt idx="3180">
                  <c:v>531.00000000001887</c:v>
                </c:pt>
                <c:pt idx="3181">
                  <c:v>531.1666666666855</c:v>
                </c:pt>
                <c:pt idx="3182">
                  <c:v>531.33333333335213</c:v>
                </c:pt>
                <c:pt idx="3183">
                  <c:v>531.50000000001876</c:v>
                </c:pt>
                <c:pt idx="3184">
                  <c:v>531.66666666668539</c:v>
                </c:pt>
                <c:pt idx="3185">
                  <c:v>531.83333333335202</c:v>
                </c:pt>
                <c:pt idx="3186">
                  <c:v>532.00000000001864</c:v>
                </c:pt>
                <c:pt idx="3187">
                  <c:v>532.16666666668527</c:v>
                </c:pt>
                <c:pt idx="3188">
                  <c:v>532.3333333333519</c:v>
                </c:pt>
                <c:pt idx="3189">
                  <c:v>532.50000000001853</c:v>
                </c:pt>
                <c:pt idx="3190">
                  <c:v>532.66666666668516</c:v>
                </c:pt>
                <c:pt idx="3191">
                  <c:v>532.83333333335179</c:v>
                </c:pt>
                <c:pt idx="3192">
                  <c:v>533.00000000001842</c:v>
                </c:pt>
                <c:pt idx="3193">
                  <c:v>533.16666666668505</c:v>
                </c:pt>
                <c:pt idx="3194">
                  <c:v>533.33333333335167</c:v>
                </c:pt>
                <c:pt idx="3195">
                  <c:v>533.5000000000183</c:v>
                </c:pt>
                <c:pt idx="3196">
                  <c:v>533.66666666668493</c:v>
                </c:pt>
                <c:pt idx="3197">
                  <c:v>533.83333333335156</c:v>
                </c:pt>
                <c:pt idx="3198">
                  <c:v>534.00000000001819</c:v>
                </c:pt>
                <c:pt idx="3199">
                  <c:v>534.16666666668482</c:v>
                </c:pt>
                <c:pt idx="3200">
                  <c:v>534.33333333335145</c:v>
                </c:pt>
                <c:pt idx="3201">
                  <c:v>534.50000000001808</c:v>
                </c:pt>
                <c:pt idx="3202">
                  <c:v>534.6666666666847</c:v>
                </c:pt>
                <c:pt idx="3203">
                  <c:v>534.83333333335133</c:v>
                </c:pt>
                <c:pt idx="3204">
                  <c:v>535.00000000001796</c:v>
                </c:pt>
                <c:pt idx="3205">
                  <c:v>535.16666666668459</c:v>
                </c:pt>
                <c:pt idx="3206">
                  <c:v>535.33333333335122</c:v>
                </c:pt>
                <c:pt idx="3207">
                  <c:v>535.50000000001785</c:v>
                </c:pt>
                <c:pt idx="3208">
                  <c:v>535.66666666668448</c:v>
                </c:pt>
                <c:pt idx="3209">
                  <c:v>535.83333333335111</c:v>
                </c:pt>
                <c:pt idx="3210">
                  <c:v>536.00000000001774</c:v>
                </c:pt>
                <c:pt idx="3211">
                  <c:v>536.16666666668436</c:v>
                </c:pt>
                <c:pt idx="3212">
                  <c:v>536.33333333335099</c:v>
                </c:pt>
                <c:pt idx="3213">
                  <c:v>536.50000000001762</c:v>
                </c:pt>
                <c:pt idx="3214">
                  <c:v>536.66666666668425</c:v>
                </c:pt>
                <c:pt idx="3215">
                  <c:v>536.83333333335088</c:v>
                </c:pt>
                <c:pt idx="3216">
                  <c:v>537.00000000001751</c:v>
                </c:pt>
                <c:pt idx="3217">
                  <c:v>537.16666666668414</c:v>
                </c:pt>
                <c:pt idx="3218">
                  <c:v>537.33333333335077</c:v>
                </c:pt>
                <c:pt idx="3219">
                  <c:v>537.50000000001739</c:v>
                </c:pt>
                <c:pt idx="3220">
                  <c:v>537.66666666668402</c:v>
                </c:pt>
                <c:pt idx="3221">
                  <c:v>537.83333333335065</c:v>
                </c:pt>
                <c:pt idx="3222">
                  <c:v>538.00000000001728</c:v>
                </c:pt>
                <c:pt idx="3223">
                  <c:v>538.16666666668391</c:v>
                </c:pt>
                <c:pt idx="3224">
                  <c:v>538.33333333335054</c:v>
                </c:pt>
                <c:pt idx="3225">
                  <c:v>538.50000000001717</c:v>
                </c:pt>
                <c:pt idx="3226">
                  <c:v>538.6666666666838</c:v>
                </c:pt>
                <c:pt idx="3227">
                  <c:v>538.83333333335042</c:v>
                </c:pt>
                <c:pt idx="3228">
                  <c:v>539.00000000001705</c:v>
                </c:pt>
                <c:pt idx="3229">
                  <c:v>539.16666666668368</c:v>
                </c:pt>
                <c:pt idx="3230">
                  <c:v>539.33333333335031</c:v>
                </c:pt>
                <c:pt idx="3231">
                  <c:v>539.50000000001694</c:v>
                </c:pt>
                <c:pt idx="3232">
                  <c:v>539.66666666668357</c:v>
                </c:pt>
                <c:pt idx="3233">
                  <c:v>539.8333333333502</c:v>
                </c:pt>
                <c:pt idx="3234">
                  <c:v>540.00000000001683</c:v>
                </c:pt>
                <c:pt idx="3235">
                  <c:v>540.16666666668345</c:v>
                </c:pt>
                <c:pt idx="3236">
                  <c:v>540.33333333335008</c:v>
                </c:pt>
                <c:pt idx="3237">
                  <c:v>540.50000000001671</c:v>
                </c:pt>
                <c:pt idx="3238">
                  <c:v>540.66666666668334</c:v>
                </c:pt>
                <c:pt idx="3239">
                  <c:v>540.83333333334997</c:v>
                </c:pt>
                <c:pt idx="3240">
                  <c:v>541.0000000000166</c:v>
                </c:pt>
                <c:pt idx="3241">
                  <c:v>541.16666666668323</c:v>
                </c:pt>
                <c:pt idx="3242">
                  <c:v>541.33333333334986</c:v>
                </c:pt>
                <c:pt idx="3243">
                  <c:v>541.50000000001648</c:v>
                </c:pt>
                <c:pt idx="3244">
                  <c:v>541.66666666668311</c:v>
                </c:pt>
                <c:pt idx="3245">
                  <c:v>541.83333333334974</c:v>
                </c:pt>
                <c:pt idx="3246">
                  <c:v>542.00000000001637</c:v>
                </c:pt>
                <c:pt idx="3247">
                  <c:v>542.166666666683</c:v>
                </c:pt>
                <c:pt idx="3248">
                  <c:v>542.33333333334963</c:v>
                </c:pt>
                <c:pt idx="3249">
                  <c:v>542.50000000001626</c:v>
                </c:pt>
                <c:pt idx="3250">
                  <c:v>542.66666666668289</c:v>
                </c:pt>
                <c:pt idx="3251">
                  <c:v>542.83333333334951</c:v>
                </c:pt>
                <c:pt idx="3252">
                  <c:v>543.00000000001614</c:v>
                </c:pt>
                <c:pt idx="3253">
                  <c:v>543.16666666668277</c:v>
                </c:pt>
                <c:pt idx="3254">
                  <c:v>543.3333333333494</c:v>
                </c:pt>
                <c:pt idx="3255">
                  <c:v>543.50000000001603</c:v>
                </c:pt>
                <c:pt idx="3256">
                  <c:v>543.66666666668266</c:v>
                </c:pt>
                <c:pt idx="3257">
                  <c:v>543.83333333334929</c:v>
                </c:pt>
                <c:pt idx="3258">
                  <c:v>544.00000000001592</c:v>
                </c:pt>
                <c:pt idx="3259">
                  <c:v>544.16666666668254</c:v>
                </c:pt>
                <c:pt idx="3260">
                  <c:v>544.33333333334917</c:v>
                </c:pt>
                <c:pt idx="3261">
                  <c:v>544.5000000000158</c:v>
                </c:pt>
                <c:pt idx="3262">
                  <c:v>544.66666666668243</c:v>
                </c:pt>
                <c:pt idx="3263">
                  <c:v>544.83333333334906</c:v>
                </c:pt>
                <c:pt idx="3264">
                  <c:v>545.00000000001569</c:v>
                </c:pt>
                <c:pt idx="3265">
                  <c:v>545.16666666668232</c:v>
                </c:pt>
                <c:pt idx="3266">
                  <c:v>545.33333333334895</c:v>
                </c:pt>
                <c:pt idx="3267">
                  <c:v>545.50000000001558</c:v>
                </c:pt>
                <c:pt idx="3268">
                  <c:v>545.6666666666822</c:v>
                </c:pt>
                <c:pt idx="3269">
                  <c:v>545.83333333334883</c:v>
                </c:pt>
                <c:pt idx="3270">
                  <c:v>546.00000000001546</c:v>
                </c:pt>
                <c:pt idx="3271">
                  <c:v>546.16666666668209</c:v>
                </c:pt>
                <c:pt idx="3272">
                  <c:v>546.33333333334872</c:v>
                </c:pt>
                <c:pt idx="3273">
                  <c:v>546.50000000001535</c:v>
                </c:pt>
                <c:pt idx="3274">
                  <c:v>546.66666666668198</c:v>
                </c:pt>
                <c:pt idx="3275">
                  <c:v>546.83333333334861</c:v>
                </c:pt>
                <c:pt idx="3276">
                  <c:v>547.00000000001523</c:v>
                </c:pt>
                <c:pt idx="3277">
                  <c:v>547.16666666668186</c:v>
                </c:pt>
                <c:pt idx="3278">
                  <c:v>547.33333333334849</c:v>
                </c:pt>
                <c:pt idx="3279">
                  <c:v>547.50000000001512</c:v>
                </c:pt>
                <c:pt idx="3280">
                  <c:v>547.66666666668175</c:v>
                </c:pt>
                <c:pt idx="3281">
                  <c:v>547.83333333334838</c:v>
                </c:pt>
                <c:pt idx="3282">
                  <c:v>548.00000000001501</c:v>
                </c:pt>
                <c:pt idx="3283">
                  <c:v>548.16666666668164</c:v>
                </c:pt>
                <c:pt idx="3284">
                  <c:v>548.33333333334826</c:v>
                </c:pt>
                <c:pt idx="3285">
                  <c:v>548.50000000001489</c:v>
                </c:pt>
                <c:pt idx="3286">
                  <c:v>548.66666666668152</c:v>
                </c:pt>
                <c:pt idx="3287">
                  <c:v>548.83333333334815</c:v>
                </c:pt>
                <c:pt idx="3288">
                  <c:v>549.00000000001478</c:v>
                </c:pt>
                <c:pt idx="3289">
                  <c:v>549.16666666668141</c:v>
                </c:pt>
                <c:pt idx="3290">
                  <c:v>549.33333333334804</c:v>
                </c:pt>
                <c:pt idx="3291">
                  <c:v>549.50000000001467</c:v>
                </c:pt>
                <c:pt idx="3292">
                  <c:v>549.66666666668129</c:v>
                </c:pt>
                <c:pt idx="3293">
                  <c:v>549.83333333334792</c:v>
                </c:pt>
                <c:pt idx="3294">
                  <c:v>550.00000000001455</c:v>
                </c:pt>
                <c:pt idx="3295">
                  <c:v>550.16666666668118</c:v>
                </c:pt>
                <c:pt idx="3296">
                  <c:v>550.33333333334781</c:v>
                </c:pt>
                <c:pt idx="3297">
                  <c:v>550.50000000001444</c:v>
                </c:pt>
                <c:pt idx="3298">
                  <c:v>550.66666666668107</c:v>
                </c:pt>
                <c:pt idx="3299">
                  <c:v>550.8333333333477</c:v>
                </c:pt>
                <c:pt idx="3300">
                  <c:v>551.00000000001432</c:v>
                </c:pt>
                <c:pt idx="3301">
                  <c:v>551.16666666668095</c:v>
                </c:pt>
                <c:pt idx="3302">
                  <c:v>551.33333333334758</c:v>
                </c:pt>
                <c:pt idx="3303">
                  <c:v>551.50000000001421</c:v>
                </c:pt>
                <c:pt idx="3304">
                  <c:v>551.66666666668084</c:v>
                </c:pt>
                <c:pt idx="3305">
                  <c:v>551.83333333334747</c:v>
                </c:pt>
                <c:pt idx="3306">
                  <c:v>552.0000000000141</c:v>
                </c:pt>
                <c:pt idx="3307">
                  <c:v>552.16666666668073</c:v>
                </c:pt>
                <c:pt idx="3308">
                  <c:v>552.33333333334735</c:v>
                </c:pt>
                <c:pt idx="3309">
                  <c:v>552.50000000001398</c:v>
                </c:pt>
                <c:pt idx="3310">
                  <c:v>552.66666666668061</c:v>
                </c:pt>
                <c:pt idx="3311">
                  <c:v>552.83333333334724</c:v>
                </c:pt>
                <c:pt idx="3312">
                  <c:v>553.00000000001387</c:v>
                </c:pt>
                <c:pt idx="3313">
                  <c:v>553.1666666666805</c:v>
                </c:pt>
                <c:pt idx="3314">
                  <c:v>553.33333333334713</c:v>
                </c:pt>
                <c:pt idx="3315">
                  <c:v>553.50000000001376</c:v>
                </c:pt>
                <c:pt idx="3316">
                  <c:v>553.66666666668038</c:v>
                </c:pt>
                <c:pt idx="3317">
                  <c:v>553.83333333334701</c:v>
                </c:pt>
                <c:pt idx="3318">
                  <c:v>554.00000000001364</c:v>
                </c:pt>
                <c:pt idx="3319">
                  <c:v>554.16666666668027</c:v>
                </c:pt>
                <c:pt idx="3320">
                  <c:v>554.3333333333469</c:v>
                </c:pt>
                <c:pt idx="3321">
                  <c:v>554.50000000001353</c:v>
                </c:pt>
                <c:pt idx="3322">
                  <c:v>554.66666666668016</c:v>
                </c:pt>
                <c:pt idx="3323">
                  <c:v>554.83333333334679</c:v>
                </c:pt>
                <c:pt idx="3324">
                  <c:v>555.00000000001342</c:v>
                </c:pt>
                <c:pt idx="3325">
                  <c:v>555.16666666668004</c:v>
                </c:pt>
                <c:pt idx="3326">
                  <c:v>555.33333333334667</c:v>
                </c:pt>
                <c:pt idx="3327">
                  <c:v>555.5000000000133</c:v>
                </c:pt>
                <c:pt idx="3328">
                  <c:v>555.66666666667993</c:v>
                </c:pt>
                <c:pt idx="3329">
                  <c:v>555.83333333334656</c:v>
                </c:pt>
                <c:pt idx="3330">
                  <c:v>556.00000000001319</c:v>
                </c:pt>
                <c:pt idx="3331">
                  <c:v>556.16666666667982</c:v>
                </c:pt>
                <c:pt idx="3332">
                  <c:v>556.33333333334645</c:v>
                </c:pt>
                <c:pt idx="3333">
                  <c:v>556.50000000001307</c:v>
                </c:pt>
                <c:pt idx="3334">
                  <c:v>556.6666666666797</c:v>
                </c:pt>
                <c:pt idx="3335">
                  <c:v>556.83333333334633</c:v>
                </c:pt>
                <c:pt idx="3336">
                  <c:v>557.00000000001296</c:v>
                </c:pt>
                <c:pt idx="3337">
                  <c:v>557.16666666667959</c:v>
                </c:pt>
                <c:pt idx="3338">
                  <c:v>557.33333333334622</c:v>
                </c:pt>
                <c:pt idx="3339">
                  <c:v>557.50000000001285</c:v>
                </c:pt>
                <c:pt idx="3340">
                  <c:v>557.66666666667948</c:v>
                </c:pt>
                <c:pt idx="3341">
                  <c:v>557.8333333333461</c:v>
                </c:pt>
                <c:pt idx="3342">
                  <c:v>558.00000000001273</c:v>
                </c:pt>
                <c:pt idx="3343">
                  <c:v>558.16666666667936</c:v>
                </c:pt>
                <c:pt idx="3344">
                  <c:v>558.33333333334599</c:v>
                </c:pt>
                <c:pt idx="3345">
                  <c:v>558.50000000001262</c:v>
                </c:pt>
                <c:pt idx="3346">
                  <c:v>558.66666666667925</c:v>
                </c:pt>
                <c:pt idx="3347">
                  <c:v>558.83333333334588</c:v>
                </c:pt>
                <c:pt idx="3348">
                  <c:v>559.00000000001251</c:v>
                </c:pt>
                <c:pt idx="3349">
                  <c:v>559.16666666667913</c:v>
                </c:pt>
                <c:pt idx="3350">
                  <c:v>559.33333333334576</c:v>
                </c:pt>
                <c:pt idx="3351">
                  <c:v>559.50000000001239</c:v>
                </c:pt>
                <c:pt idx="3352">
                  <c:v>559.66666666667902</c:v>
                </c:pt>
                <c:pt idx="3353">
                  <c:v>559.83333333334565</c:v>
                </c:pt>
                <c:pt idx="3354">
                  <c:v>560.00000000001228</c:v>
                </c:pt>
                <c:pt idx="3355">
                  <c:v>560.16666666667891</c:v>
                </c:pt>
                <c:pt idx="3356">
                  <c:v>560.33333333334554</c:v>
                </c:pt>
                <c:pt idx="3357">
                  <c:v>560.50000000001216</c:v>
                </c:pt>
                <c:pt idx="3358">
                  <c:v>560.66666666667879</c:v>
                </c:pt>
                <c:pt idx="3359">
                  <c:v>560.83333333334542</c:v>
                </c:pt>
                <c:pt idx="3360">
                  <c:v>561.00000000001205</c:v>
                </c:pt>
                <c:pt idx="3361">
                  <c:v>561.16666666667868</c:v>
                </c:pt>
                <c:pt idx="3362">
                  <c:v>561.33333333334531</c:v>
                </c:pt>
                <c:pt idx="3363">
                  <c:v>561.50000000001194</c:v>
                </c:pt>
                <c:pt idx="3364">
                  <c:v>561.66666666667857</c:v>
                </c:pt>
                <c:pt idx="3365">
                  <c:v>561.83333333334519</c:v>
                </c:pt>
                <c:pt idx="3366">
                  <c:v>562.00000000001182</c:v>
                </c:pt>
                <c:pt idx="3367">
                  <c:v>562.16666666667845</c:v>
                </c:pt>
                <c:pt idx="3368">
                  <c:v>562.33333333334508</c:v>
                </c:pt>
                <c:pt idx="3369">
                  <c:v>562.50000000001171</c:v>
                </c:pt>
                <c:pt idx="3370">
                  <c:v>562.66666666667834</c:v>
                </c:pt>
                <c:pt idx="3371">
                  <c:v>562.83333333334497</c:v>
                </c:pt>
                <c:pt idx="3372">
                  <c:v>563.0000000000116</c:v>
                </c:pt>
                <c:pt idx="3373">
                  <c:v>563.16666666667822</c:v>
                </c:pt>
                <c:pt idx="3374">
                  <c:v>563.33333333334485</c:v>
                </c:pt>
                <c:pt idx="3375">
                  <c:v>563.50000000001148</c:v>
                </c:pt>
                <c:pt idx="3376">
                  <c:v>563.66666666667811</c:v>
                </c:pt>
                <c:pt idx="3377">
                  <c:v>563.83333333334474</c:v>
                </c:pt>
                <c:pt idx="3378">
                  <c:v>564.00000000001137</c:v>
                </c:pt>
                <c:pt idx="3379">
                  <c:v>564.166666666678</c:v>
                </c:pt>
                <c:pt idx="3380">
                  <c:v>564.33333333334463</c:v>
                </c:pt>
                <c:pt idx="3381">
                  <c:v>564.50000000001125</c:v>
                </c:pt>
                <c:pt idx="3382">
                  <c:v>564.66666666667788</c:v>
                </c:pt>
                <c:pt idx="3383">
                  <c:v>564.83333333334451</c:v>
                </c:pt>
                <c:pt idx="3384">
                  <c:v>565.00000000001114</c:v>
                </c:pt>
                <c:pt idx="3385">
                  <c:v>565.16666666667777</c:v>
                </c:pt>
                <c:pt idx="3386">
                  <c:v>565.3333333333444</c:v>
                </c:pt>
                <c:pt idx="3387">
                  <c:v>565.50000000001103</c:v>
                </c:pt>
                <c:pt idx="3388">
                  <c:v>565.66666666667766</c:v>
                </c:pt>
                <c:pt idx="3389">
                  <c:v>565.83333333334429</c:v>
                </c:pt>
                <c:pt idx="3390">
                  <c:v>566.00000000001091</c:v>
                </c:pt>
                <c:pt idx="3391">
                  <c:v>566.16666666667754</c:v>
                </c:pt>
                <c:pt idx="3392">
                  <c:v>566.33333333334417</c:v>
                </c:pt>
                <c:pt idx="3393">
                  <c:v>566.5000000000108</c:v>
                </c:pt>
                <c:pt idx="3394">
                  <c:v>566.66666666667743</c:v>
                </c:pt>
                <c:pt idx="3395">
                  <c:v>566.83333333334406</c:v>
                </c:pt>
                <c:pt idx="3396">
                  <c:v>567.00000000001069</c:v>
                </c:pt>
                <c:pt idx="3397">
                  <c:v>567.16666666667732</c:v>
                </c:pt>
                <c:pt idx="3398">
                  <c:v>567.33333333334394</c:v>
                </c:pt>
                <c:pt idx="3399">
                  <c:v>567.50000000001057</c:v>
                </c:pt>
                <c:pt idx="3400">
                  <c:v>567.6666666666772</c:v>
                </c:pt>
                <c:pt idx="3401">
                  <c:v>567.83333333334383</c:v>
                </c:pt>
                <c:pt idx="3402">
                  <c:v>568.00000000001046</c:v>
                </c:pt>
                <c:pt idx="3403">
                  <c:v>568.16666666667709</c:v>
                </c:pt>
                <c:pt idx="3404">
                  <c:v>568.33333333334372</c:v>
                </c:pt>
                <c:pt idx="3405">
                  <c:v>568.50000000001035</c:v>
                </c:pt>
                <c:pt idx="3406">
                  <c:v>568.66666666667697</c:v>
                </c:pt>
                <c:pt idx="3407">
                  <c:v>568.8333333333436</c:v>
                </c:pt>
                <c:pt idx="3408">
                  <c:v>569.00000000001023</c:v>
                </c:pt>
                <c:pt idx="3409">
                  <c:v>569.16666666667686</c:v>
                </c:pt>
                <c:pt idx="3410">
                  <c:v>569.33333333334349</c:v>
                </c:pt>
                <c:pt idx="3411">
                  <c:v>569.50000000001012</c:v>
                </c:pt>
                <c:pt idx="3412">
                  <c:v>569.66666666667675</c:v>
                </c:pt>
                <c:pt idx="3413">
                  <c:v>569.83333333334338</c:v>
                </c:pt>
                <c:pt idx="3414">
                  <c:v>570.00000000001</c:v>
                </c:pt>
                <c:pt idx="3415">
                  <c:v>570.16666666667663</c:v>
                </c:pt>
                <c:pt idx="3416">
                  <c:v>570.33333333334326</c:v>
                </c:pt>
                <c:pt idx="3417">
                  <c:v>570.50000000000989</c:v>
                </c:pt>
                <c:pt idx="3418">
                  <c:v>570.66666666667652</c:v>
                </c:pt>
                <c:pt idx="3419">
                  <c:v>570.83333333334315</c:v>
                </c:pt>
                <c:pt idx="3420">
                  <c:v>571.00000000000978</c:v>
                </c:pt>
                <c:pt idx="3421">
                  <c:v>571.16666666667641</c:v>
                </c:pt>
                <c:pt idx="3422">
                  <c:v>571.33333333334303</c:v>
                </c:pt>
                <c:pt idx="3423">
                  <c:v>571.50000000000966</c:v>
                </c:pt>
                <c:pt idx="3424">
                  <c:v>571.66666666667629</c:v>
                </c:pt>
                <c:pt idx="3425">
                  <c:v>571.83333333334292</c:v>
                </c:pt>
                <c:pt idx="3426">
                  <c:v>572.00000000000955</c:v>
                </c:pt>
                <c:pt idx="3427">
                  <c:v>572.16666666667618</c:v>
                </c:pt>
                <c:pt idx="3428">
                  <c:v>572.33333333334281</c:v>
                </c:pt>
                <c:pt idx="3429">
                  <c:v>572.50000000000944</c:v>
                </c:pt>
                <c:pt idx="3430">
                  <c:v>572.66666666667606</c:v>
                </c:pt>
                <c:pt idx="3431">
                  <c:v>572.83333333334269</c:v>
                </c:pt>
                <c:pt idx="3432">
                  <c:v>573.00000000000932</c:v>
                </c:pt>
                <c:pt idx="3433">
                  <c:v>573.16666666667595</c:v>
                </c:pt>
                <c:pt idx="3434">
                  <c:v>573.33333333334258</c:v>
                </c:pt>
                <c:pt idx="3435">
                  <c:v>573.50000000000921</c:v>
                </c:pt>
                <c:pt idx="3436">
                  <c:v>573.66666666667584</c:v>
                </c:pt>
                <c:pt idx="3437">
                  <c:v>573.83333333334247</c:v>
                </c:pt>
                <c:pt idx="3438">
                  <c:v>574.00000000000909</c:v>
                </c:pt>
                <c:pt idx="3439">
                  <c:v>574.16666666667572</c:v>
                </c:pt>
                <c:pt idx="3440">
                  <c:v>574.33333333334235</c:v>
                </c:pt>
                <c:pt idx="3441">
                  <c:v>574.50000000000898</c:v>
                </c:pt>
                <c:pt idx="3442">
                  <c:v>574.66666666667561</c:v>
                </c:pt>
                <c:pt idx="3443">
                  <c:v>574.83333333334224</c:v>
                </c:pt>
                <c:pt idx="3444">
                  <c:v>575.00000000000887</c:v>
                </c:pt>
                <c:pt idx="3445">
                  <c:v>575.1666666666755</c:v>
                </c:pt>
                <c:pt idx="3446">
                  <c:v>575.33333333334213</c:v>
                </c:pt>
                <c:pt idx="3447">
                  <c:v>575.50000000000875</c:v>
                </c:pt>
                <c:pt idx="3448">
                  <c:v>575.66666666667538</c:v>
                </c:pt>
                <c:pt idx="3449">
                  <c:v>575.83333333334201</c:v>
                </c:pt>
                <c:pt idx="3450">
                  <c:v>576.00000000000864</c:v>
                </c:pt>
                <c:pt idx="3451">
                  <c:v>576.16666666667527</c:v>
                </c:pt>
                <c:pt idx="3452">
                  <c:v>576.3333333333419</c:v>
                </c:pt>
                <c:pt idx="3453">
                  <c:v>576.50000000000853</c:v>
                </c:pt>
                <c:pt idx="3454">
                  <c:v>576.66666666667516</c:v>
                </c:pt>
                <c:pt idx="3455">
                  <c:v>576.83333333334178</c:v>
                </c:pt>
                <c:pt idx="3456">
                  <c:v>577.00000000000841</c:v>
                </c:pt>
                <c:pt idx="3457">
                  <c:v>577.16666666667504</c:v>
                </c:pt>
                <c:pt idx="3458">
                  <c:v>577.33333333334167</c:v>
                </c:pt>
                <c:pt idx="3459">
                  <c:v>577.5000000000083</c:v>
                </c:pt>
                <c:pt idx="3460">
                  <c:v>577.66666666667493</c:v>
                </c:pt>
                <c:pt idx="3461">
                  <c:v>577.83333333334156</c:v>
                </c:pt>
                <c:pt idx="3462">
                  <c:v>578.00000000000819</c:v>
                </c:pt>
                <c:pt idx="3463">
                  <c:v>578.16666666667481</c:v>
                </c:pt>
                <c:pt idx="3464">
                  <c:v>578.33333333334144</c:v>
                </c:pt>
                <c:pt idx="3465">
                  <c:v>578.50000000000807</c:v>
                </c:pt>
                <c:pt idx="3466">
                  <c:v>578.6666666666747</c:v>
                </c:pt>
                <c:pt idx="3467">
                  <c:v>578.83333333334133</c:v>
                </c:pt>
                <c:pt idx="3468">
                  <c:v>579.00000000000796</c:v>
                </c:pt>
                <c:pt idx="3469">
                  <c:v>579.16666666667459</c:v>
                </c:pt>
                <c:pt idx="3470">
                  <c:v>579.33333333334122</c:v>
                </c:pt>
                <c:pt idx="3471">
                  <c:v>579.50000000000784</c:v>
                </c:pt>
                <c:pt idx="3472">
                  <c:v>579.66666666667447</c:v>
                </c:pt>
                <c:pt idx="3473">
                  <c:v>579.8333333333411</c:v>
                </c:pt>
                <c:pt idx="3474">
                  <c:v>580.00000000000773</c:v>
                </c:pt>
                <c:pt idx="3475">
                  <c:v>580.16666666667436</c:v>
                </c:pt>
                <c:pt idx="3476">
                  <c:v>580.33333333334099</c:v>
                </c:pt>
                <c:pt idx="3477">
                  <c:v>580.50000000000762</c:v>
                </c:pt>
                <c:pt idx="3478">
                  <c:v>580.66666666667425</c:v>
                </c:pt>
                <c:pt idx="3479">
                  <c:v>580.83333333334087</c:v>
                </c:pt>
                <c:pt idx="3480">
                  <c:v>581.0000000000075</c:v>
                </c:pt>
                <c:pt idx="3481">
                  <c:v>581.16666666667413</c:v>
                </c:pt>
                <c:pt idx="3482">
                  <c:v>581.33333333334076</c:v>
                </c:pt>
                <c:pt idx="3483">
                  <c:v>581.50000000000739</c:v>
                </c:pt>
                <c:pt idx="3484">
                  <c:v>581.66666666667402</c:v>
                </c:pt>
                <c:pt idx="3485">
                  <c:v>581.83333333334065</c:v>
                </c:pt>
                <c:pt idx="3486">
                  <c:v>582.00000000000728</c:v>
                </c:pt>
                <c:pt idx="3487">
                  <c:v>582.1666666666739</c:v>
                </c:pt>
                <c:pt idx="3488">
                  <c:v>582.33333333334053</c:v>
                </c:pt>
                <c:pt idx="3489">
                  <c:v>582.50000000000716</c:v>
                </c:pt>
                <c:pt idx="3490">
                  <c:v>582.66666666667379</c:v>
                </c:pt>
                <c:pt idx="3491">
                  <c:v>582.83333333334042</c:v>
                </c:pt>
                <c:pt idx="3492">
                  <c:v>583.00000000000705</c:v>
                </c:pt>
                <c:pt idx="3493">
                  <c:v>583.16666666667368</c:v>
                </c:pt>
                <c:pt idx="3494">
                  <c:v>583.33333333334031</c:v>
                </c:pt>
                <c:pt idx="3495">
                  <c:v>583.50000000000693</c:v>
                </c:pt>
                <c:pt idx="3496">
                  <c:v>583.66666666667356</c:v>
                </c:pt>
                <c:pt idx="3497">
                  <c:v>583.83333333334019</c:v>
                </c:pt>
                <c:pt idx="3498">
                  <c:v>584.00000000000682</c:v>
                </c:pt>
                <c:pt idx="3499">
                  <c:v>584.16666666667345</c:v>
                </c:pt>
                <c:pt idx="3500">
                  <c:v>584.33333333334008</c:v>
                </c:pt>
                <c:pt idx="3501">
                  <c:v>584.50000000000671</c:v>
                </c:pt>
                <c:pt idx="3502">
                  <c:v>584.66666666667334</c:v>
                </c:pt>
                <c:pt idx="3503">
                  <c:v>584.83333333333997</c:v>
                </c:pt>
                <c:pt idx="3504">
                  <c:v>585.00000000000659</c:v>
                </c:pt>
                <c:pt idx="3505">
                  <c:v>585.16666666667322</c:v>
                </c:pt>
                <c:pt idx="3506">
                  <c:v>585.33333333333985</c:v>
                </c:pt>
                <c:pt idx="3507">
                  <c:v>585.50000000000648</c:v>
                </c:pt>
                <c:pt idx="3508">
                  <c:v>585.66666666667311</c:v>
                </c:pt>
                <c:pt idx="3509">
                  <c:v>585.83333333333974</c:v>
                </c:pt>
                <c:pt idx="3510">
                  <c:v>586.00000000000637</c:v>
                </c:pt>
                <c:pt idx="3511">
                  <c:v>586.166666666673</c:v>
                </c:pt>
                <c:pt idx="3512">
                  <c:v>586.33333333333962</c:v>
                </c:pt>
                <c:pt idx="3513">
                  <c:v>586.50000000000625</c:v>
                </c:pt>
                <c:pt idx="3514">
                  <c:v>586.66666666667288</c:v>
                </c:pt>
                <c:pt idx="3515">
                  <c:v>586.83333333333951</c:v>
                </c:pt>
                <c:pt idx="3516">
                  <c:v>587.00000000000614</c:v>
                </c:pt>
                <c:pt idx="3517">
                  <c:v>587.16666666667277</c:v>
                </c:pt>
                <c:pt idx="3518">
                  <c:v>587.3333333333394</c:v>
                </c:pt>
                <c:pt idx="3519">
                  <c:v>587.50000000000603</c:v>
                </c:pt>
                <c:pt idx="3520">
                  <c:v>587.66666666667265</c:v>
                </c:pt>
                <c:pt idx="3521">
                  <c:v>587.83333333333928</c:v>
                </c:pt>
                <c:pt idx="3522">
                  <c:v>588.00000000000591</c:v>
                </c:pt>
                <c:pt idx="3523">
                  <c:v>588.16666666667254</c:v>
                </c:pt>
                <c:pt idx="3524">
                  <c:v>588.33333333333917</c:v>
                </c:pt>
                <c:pt idx="3525">
                  <c:v>588.5000000000058</c:v>
                </c:pt>
                <c:pt idx="3526">
                  <c:v>588.66666666667243</c:v>
                </c:pt>
                <c:pt idx="3527">
                  <c:v>588.83333333333906</c:v>
                </c:pt>
                <c:pt idx="3528">
                  <c:v>589.00000000000568</c:v>
                </c:pt>
                <c:pt idx="3529">
                  <c:v>589.16666666667231</c:v>
                </c:pt>
                <c:pt idx="3530">
                  <c:v>589.33333333333894</c:v>
                </c:pt>
                <c:pt idx="3531">
                  <c:v>589.50000000000557</c:v>
                </c:pt>
                <c:pt idx="3532">
                  <c:v>589.6666666666722</c:v>
                </c:pt>
                <c:pt idx="3533">
                  <c:v>589.83333333333883</c:v>
                </c:pt>
                <c:pt idx="3534">
                  <c:v>590.00000000000546</c:v>
                </c:pt>
                <c:pt idx="3535">
                  <c:v>590.16666666667209</c:v>
                </c:pt>
                <c:pt idx="3536">
                  <c:v>590.33333333333871</c:v>
                </c:pt>
                <c:pt idx="3537">
                  <c:v>590.50000000000534</c:v>
                </c:pt>
                <c:pt idx="3538">
                  <c:v>590.66666666667197</c:v>
                </c:pt>
                <c:pt idx="3539">
                  <c:v>590.8333333333386</c:v>
                </c:pt>
                <c:pt idx="3540">
                  <c:v>591.00000000000523</c:v>
                </c:pt>
                <c:pt idx="3541">
                  <c:v>591.16666666667186</c:v>
                </c:pt>
                <c:pt idx="3542">
                  <c:v>591.33333333333849</c:v>
                </c:pt>
                <c:pt idx="3543">
                  <c:v>591.50000000000512</c:v>
                </c:pt>
                <c:pt idx="3544">
                  <c:v>591.66666666667174</c:v>
                </c:pt>
                <c:pt idx="3545">
                  <c:v>591.83333333333837</c:v>
                </c:pt>
                <c:pt idx="3546">
                  <c:v>592.000000000005</c:v>
                </c:pt>
                <c:pt idx="3547">
                  <c:v>592.16666666667163</c:v>
                </c:pt>
                <c:pt idx="3548">
                  <c:v>592.33333333333826</c:v>
                </c:pt>
                <c:pt idx="3549">
                  <c:v>592.50000000000489</c:v>
                </c:pt>
                <c:pt idx="3550">
                  <c:v>592.66666666667152</c:v>
                </c:pt>
                <c:pt idx="3551">
                  <c:v>592.83333333333815</c:v>
                </c:pt>
                <c:pt idx="3552">
                  <c:v>593.00000000000477</c:v>
                </c:pt>
                <c:pt idx="3553">
                  <c:v>593.1666666666714</c:v>
                </c:pt>
                <c:pt idx="3554">
                  <c:v>593.33333333333803</c:v>
                </c:pt>
                <c:pt idx="3555">
                  <c:v>593.50000000000466</c:v>
                </c:pt>
                <c:pt idx="3556">
                  <c:v>593.66666666667129</c:v>
                </c:pt>
                <c:pt idx="3557">
                  <c:v>593.83333333333792</c:v>
                </c:pt>
                <c:pt idx="3558">
                  <c:v>594.00000000000455</c:v>
                </c:pt>
                <c:pt idx="3559">
                  <c:v>594.16666666667118</c:v>
                </c:pt>
                <c:pt idx="3560">
                  <c:v>594.33333333333781</c:v>
                </c:pt>
                <c:pt idx="3561">
                  <c:v>594.50000000000443</c:v>
                </c:pt>
                <c:pt idx="3562">
                  <c:v>594.66666666667106</c:v>
                </c:pt>
                <c:pt idx="3563">
                  <c:v>594.83333333333769</c:v>
                </c:pt>
                <c:pt idx="3564">
                  <c:v>595.00000000000432</c:v>
                </c:pt>
                <c:pt idx="3565">
                  <c:v>595.16666666667095</c:v>
                </c:pt>
                <c:pt idx="3566">
                  <c:v>595.33333333333758</c:v>
                </c:pt>
                <c:pt idx="3567">
                  <c:v>595.50000000000421</c:v>
                </c:pt>
                <c:pt idx="3568">
                  <c:v>595.66666666667084</c:v>
                </c:pt>
                <c:pt idx="3569">
                  <c:v>595.83333333333746</c:v>
                </c:pt>
                <c:pt idx="3570">
                  <c:v>596.00000000000409</c:v>
                </c:pt>
                <c:pt idx="3571">
                  <c:v>596.16666666667072</c:v>
                </c:pt>
                <c:pt idx="3572">
                  <c:v>596.33333333333735</c:v>
                </c:pt>
                <c:pt idx="3573">
                  <c:v>596.50000000000398</c:v>
                </c:pt>
                <c:pt idx="3574">
                  <c:v>596.66666666667061</c:v>
                </c:pt>
                <c:pt idx="3575">
                  <c:v>596.83333333333724</c:v>
                </c:pt>
                <c:pt idx="3576">
                  <c:v>597.00000000000387</c:v>
                </c:pt>
                <c:pt idx="3577">
                  <c:v>597.16666666667049</c:v>
                </c:pt>
                <c:pt idx="3578">
                  <c:v>597.33333333333712</c:v>
                </c:pt>
                <c:pt idx="3579">
                  <c:v>597.50000000000375</c:v>
                </c:pt>
                <c:pt idx="3580">
                  <c:v>597.66666666667038</c:v>
                </c:pt>
                <c:pt idx="3581">
                  <c:v>597.83333333333701</c:v>
                </c:pt>
                <c:pt idx="3582">
                  <c:v>598.00000000000364</c:v>
                </c:pt>
                <c:pt idx="3583">
                  <c:v>598.16666666667027</c:v>
                </c:pt>
                <c:pt idx="3584">
                  <c:v>598.3333333333369</c:v>
                </c:pt>
                <c:pt idx="3585">
                  <c:v>598.50000000000352</c:v>
                </c:pt>
                <c:pt idx="3586">
                  <c:v>598.66666666667015</c:v>
                </c:pt>
                <c:pt idx="3587">
                  <c:v>598.83333333333678</c:v>
                </c:pt>
                <c:pt idx="3588">
                  <c:v>599.00000000000341</c:v>
                </c:pt>
                <c:pt idx="3589">
                  <c:v>599.16666666667004</c:v>
                </c:pt>
                <c:pt idx="3590">
                  <c:v>599.33333333333667</c:v>
                </c:pt>
                <c:pt idx="3591">
                  <c:v>599.5000000000033</c:v>
                </c:pt>
                <c:pt idx="3592">
                  <c:v>599.66666666666993</c:v>
                </c:pt>
                <c:pt idx="3593">
                  <c:v>599.83333333333655</c:v>
                </c:pt>
                <c:pt idx="3594">
                  <c:v>600.00000000000318</c:v>
                </c:pt>
                <c:pt idx="3595">
                  <c:v>600.16666666666981</c:v>
                </c:pt>
                <c:pt idx="3596">
                  <c:v>600.33333333333644</c:v>
                </c:pt>
                <c:pt idx="3597">
                  <c:v>600.50000000000307</c:v>
                </c:pt>
                <c:pt idx="3598">
                  <c:v>600.6666666666697</c:v>
                </c:pt>
                <c:pt idx="3599">
                  <c:v>600.83333333333633</c:v>
                </c:pt>
                <c:pt idx="3600">
                  <c:v>601.00000000000296</c:v>
                </c:pt>
                <c:pt idx="3601">
                  <c:v>601.16666666666958</c:v>
                </c:pt>
                <c:pt idx="3602">
                  <c:v>601.33333333333621</c:v>
                </c:pt>
                <c:pt idx="3603">
                  <c:v>601.50000000000284</c:v>
                </c:pt>
                <c:pt idx="3604">
                  <c:v>601.66666666666947</c:v>
                </c:pt>
                <c:pt idx="3605">
                  <c:v>601.8333333333361</c:v>
                </c:pt>
                <c:pt idx="3606">
                  <c:v>602.00000000000273</c:v>
                </c:pt>
                <c:pt idx="3607">
                  <c:v>602.16666666666936</c:v>
                </c:pt>
                <c:pt idx="3608">
                  <c:v>602.33333333333599</c:v>
                </c:pt>
                <c:pt idx="3609">
                  <c:v>602.50000000000261</c:v>
                </c:pt>
                <c:pt idx="3610">
                  <c:v>602.66666666666924</c:v>
                </c:pt>
                <c:pt idx="3611">
                  <c:v>602.83333333333587</c:v>
                </c:pt>
                <c:pt idx="3612">
                  <c:v>603.0000000000025</c:v>
                </c:pt>
                <c:pt idx="3613">
                  <c:v>603.16666666666913</c:v>
                </c:pt>
                <c:pt idx="3614">
                  <c:v>603.33333333333576</c:v>
                </c:pt>
                <c:pt idx="3615">
                  <c:v>603.50000000000239</c:v>
                </c:pt>
                <c:pt idx="3616">
                  <c:v>603.66666666666902</c:v>
                </c:pt>
                <c:pt idx="3617">
                  <c:v>603.83333333333564</c:v>
                </c:pt>
                <c:pt idx="3618">
                  <c:v>604.00000000000227</c:v>
                </c:pt>
                <c:pt idx="3619">
                  <c:v>604.1666666666689</c:v>
                </c:pt>
                <c:pt idx="3620">
                  <c:v>604.33333333333553</c:v>
                </c:pt>
                <c:pt idx="3621">
                  <c:v>604.50000000000216</c:v>
                </c:pt>
                <c:pt idx="3622">
                  <c:v>604.66666666666879</c:v>
                </c:pt>
                <c:pt idx="3623">
                  <c:v>604.83333333333542</c:v>
                </c:pt>
                <c:pt idx="3624">
                  <c:v>605.00000000000205</c:v>
                </c:pt>
                <c:pt idx="3625">
                  <c:v>605.16666666666868</c:v>
                </c:pt>
                <c:pt idx="3626">
                  <c:v>605.3333333333353</c:v>
                </c:pt>
                <c:pt idx="3627">
                  <c:v>605.50000000000193</c:v>
                </c:pt>
                <c:pt idx="3628">
                  <c:v>605.66666666666856</c:v>
                </c:pt>
                <c:pt idx="3629">
                  <c:v>605.83333333333519</c:v>
                </c:pt>
                <c:pt idx="3630">
                  <c:v>606.00000000000182</c:v>
                </c:pt>
                <c:pt idx="3631">
                  <c:v>606.16666666666845</c:v>
                </c:pt>
                <c:pt idx="3632">
                  <c:v>606.33333333333508</c:v>
                </c:pt>
                <c:pt idx="3633">
                  <c:v>606.50000000000171</c:v>
                </c:pt>
                <c:pt idx="3634">
                  <c:v>606.66666666666833</c:v>
                </c:pt>
                <c:pt idx="3635">
                  <c:v>606.83333333333496</c:v>
                </c:pt>
                <c:pt idx="3636">
                  <c:v>607.00000000000159</c:v>
                </c:pt>
                <c:pt idx="3637">
                  <c:v>607.16666666666822</c:v>
                </c:pt>
                <c:pt idx="3638">
                  <c:v>607.33333333333485</c:v>
                </c:pt>
                <c:pt idx="3639">
                  <c:v>607.50000000000148</c:v>
                </c:pt>
                <c:pt idx="3640">
                  <c:v>607.66666666666811</c:v>
                </c:pt>
                <c:pt idx="3641">
                  <c:v>607.83333333333474</c:v>
                </c:pt>
                <c:pt idx="3642">
                  <c:v>608.00000000000136</c:v>
                </c:pt>
                <c:pt idx="3643">
                  <c:v>608.16666666666799</c:v>
                </c:pt>
                <c:pt idx="3644">
                  <c:v>608.33333333333462</c:v>
                </c:pt>
                <c:pt idx="3645">
                  <c:v>608.50000000000125</c:v>
                </c:pt>
                <c:pt idx="3646">
                  <c:v>608.66666666666788</c:v>
                </c:pt>
                <c:pt idx="3647">
                  <c:v>608.83333333333451</c:v>
                </c:pt>
                <c:pt idx="3648">
                  <c:v>609.00000000000114</c:v>
                </c:pt>
                <c:pt idx="3649">
                  <c:v>609.16666666666777</c:v>
                </c:pt>
                <c:pt idx="3650">
                  <c:v>609.33333333333439</c:v>
                </c:pt>
                <c:pt idx="3651">
                  <c:v>609.50000000000102</c:v>
                </c:pt>
                <c:pt idx="3652">
                  <c:v>609.66666666666765</c:v>
                </c:pt>
                <c:pt idx="3653">
                  <c:v>609.83333333333428</c:v>
                </c:pt>
                <c:pt idx="3654">
                  <c:v>610.00000000000091</c:v>
                </c:pt>
                <c:pt idx="3655">
                  <c:v>610.16666666666754</c:v>
                </c:pt>
                <c:pt idx="3656">
                  <c:v>610.33333333333417</c:v>
                </c:pt>
                <c:pt idx="3657">
                  <c:v>610.5000000000008</c:v>
                </c:pt>
                <c:pt idx="3658">
                  <c:v>610.66666666666742</c:v>
                </c:pt>
                <c:pt idx="3659">
                  <c:v>610.83333333333405</c:v>
                </c:pt>
                <c:pt idx="3660">
                  <c:v>611.00000000000068</c:v>
                </c:pt>
                <c:pt idx="3661">
                  <c:v>611.16666666666731</c:v>
                </c:pt>
                <c:pt idx="3662">
                  <c:v>611.33333333333394</c:v>
                </c:pt>
                <c:pt idx="3663">
                  <c:v>611.50000000000057</c:v>
                </c:pt>
                <c:pt idx="3664">
                  <c:v>611.6666666666672</c:v>
                </c:pt>
                <c:pt idx="3665">
                  <c:v>611.83333333333383</c:v>
                </c:pt>
                <c:pt idx="3666">
                  <c:v>612.00000000000045</c:v>
                </c:pt>
                <c:pt idx="3667">
                  <c:v>612.16666666666708</c:v>
                </c:pt>
                <c:pt idx="3668">
                  <c:v>612.33333333333371</c:v>
                </c:pt>
                <c:pt idx="3669">
                  <c:v>612.50000000000034</c:v>
                </c:pt>
                <c:pt idx="3670">
                  <c:v>612.66666666666697</c:v>
                </c:pt>
                <c:pt idx="3671">
                  <c:v>612.8333333333336</c:v>
                </c:pt>
                <c:pt idx="3672">
                  <c:v>613.00000000000023</c:v>
                </c:pt>
                <c:pt idx="3673">
                  <c:v>613.16666666666686</c:v>
                </c:pt>
                <c:pt idx="3674">
                  <c:v>613.33333333333348</c:v>
                </c:pt>
                <c:pt idx="3675">
                  <c:v>613.50000000000011</c:v>
                </c:pt>
                <c:pt idx="3676">
                  <c:v>613.66666666666674</c:v>
                </c:pt>
                <c:pt idx="3677">
                  <c:v>613.83333333333337</c:v>
                </c:pt>
                <c:pt idx="3678">
                  <c:v>614</c:v>
                </c:pt>
                <c:pt idx="3679">
                  <c:v>614.16666666666663</c:v>
                </c:pt>
                <c:pt idx="3680">
                  <c:v>614.33333333333326</c:v>
                </c:pt>
                <c:pt idx="3681">
                  <c:v>614.49999999999989</c:v>
                </c:pt>
                <c:pt idx="3682">
                  <c:v>614.66666666666652</c:v>
                </c:pt>
                <c:pt idx="3683">
                  <c:v>614.83333333333314</c:v>
                </c:pt>
                <c:pt idx="3684">
                  <c:v>614.99999999999977</c:v>
                </c:pt>
                <c:pt idx="3685">
                  <c:v>615.1666666666664</c:v>
                </c:pt>
                <c:pt idx="3686">
                  <c:v>615.33333333333303</c:v>
                </c:pt>
                <c:pt idx="3687">
                  <c:v>615.49999999999966</c:v>
                </c:pt>
                <c:pt idx="3688">
                  <c:v>615.66666666666629</c:v>
                </c:pt>
                <c:pt idx="3689">
                  <c:v>615.83333333333292</c:v>
                </c:pt>
                <c:pt idx="3690">
                  <c:v>615.99999999999955</c:v>
                </c:pt>
                <c:pt idx="3691">
                  <c:v>616.16666666666617</c:v>
                </c:pt>
                <c:pt idx="3692">
                  <c:v>616.3333333333328</c:v>
                </c:pt>
                <c:pt idx="3693">
                  <c:v>616.49999999999943</c:v>
                </c:pt>
                <c:pt idx="3694">
                  <c:v>616.66666666666606</c:v>
                </c:pt>
                <c:pt idx="3695">
                  <c:v>616.83333333333269</c:v>
                </c:pt>
                <c:pt idx="3696">
                  <c:v>616.99999999999932</c:v>
                </c:pt>
                <c:pt idx="3697">
                  <c:v>617.16666666666595</c:v>
                </c:pt>
                <c:pt idx="3698">
                  <c:v>617.33333333333258</c:v>
                </c:pt>
                <c:pt idx="3699">
                  <c:v>617.4999999999992</c:v>
                </c:pt>
                <c:pt idx="3700">
                  <c:v>617.66666666666583</c:v>
                </c:pt>
                <c:pt idx="3701">
                  <c:v>617.83333333333246</c:v>
                </c:pt>
                <c:pt idx="3702">
                  <c:v>617.99999999999909</c:v>
                </c:pt>
                <c:pt idx="3703">
                  <c:v>618.16666666666572</c:v>
                </c:pt>
                <c:pt idx="3704">
                  <c:v>618.33333333333235</c:v>
                </c:pt>
                <c:pt idx="3705">
                  <c:v>618.49999999999898</c:v>
                </c:pt>
                <c:pt idx="3706">
                  <c:v>618.66666666666561</c:v>
                </c:pt>
                <c:pt idx="3707">
                  <c:v>618.83333333333223</c:v>
                </c:pt>
                <c:pt idx="3708">
                  <c:v>618.99999999999886</c:v>
                </c:pt>
                <c:pt idx="3709">
                  <c:v>619.16666666666549</c:v>
                </c:pt>
                <c:pt idx="3710">
                  <c:v>619.33333333333212</c:v>
                </c:pt>
                <c:pt idx="3711">
                  <c:v>619.49999999999875</c:v>
                </c:pt>
                <c:pt idx="3712">
                  <c:v>619.66666666666538</c:v>
                </c:pt>
                <c:pt idx="3713">
                  <c:v>619.83333333333201</c:v>
                </c:pt>
                <c:pt idx="3714">
                  <c:v>619.99999999999864</c:v>
                </c:pt>
                <c:pt idx="3715">
                  <c:v>620.16666666666526</c:v>
                </c:pt>
                <c:pt idx="3716">
                  <c:v>620.33333333333189</c:v>
                </c:pt>
                <c:pt idx="3717">
                  <c:v>620.49999999999852</c:v>
                </c:pt>
                <c:pt idx="3718">
                  <c:v>620.66666666666515</c:v>
                </c:pt>
                <c:pt idx="3719">
                  <c:v>620.83333333333178</c:v>
                </c:pt>
                <c:pt idx="3720">
                  <c:v>620.99999999999841</c:v>
                </c:pt>
                <c:pt idx="3721">
                  <c:v>621.16666666666504</c:v>
                </c:pt>
                <c:pt idx="3722">
                  <c:v>621.33333333333167</c:v>
                </c:pt>
                <c:pt idx="3723">
                  <c:v>621.49999999999829</c:v>
                </c:pt>
                <c:pt idx="3724">
                  <c:v>621.66666666666492</c:v>
                </c:pt>
                <c:pt idx="3725">
                  <c:v>621.83333333333155</c:v>
                </c:pt>
                <c:pt idx="3726">
                  <c:v>621.99999999999818</c:v>
                </c:pt>
                <c:pt idx="3727">
                  <c:v>622.16666666666481</c:v>
                </c:pt>
                <c:pt idx="3728">
                  <c:v>622.33333333333144</c:v>
                </c:pt>
                <c:pt idx="3729">
                  <c:v>622.49999999999807</c:v>
                </c:pt>
                <c:pt idx="3730">
                  <c:v>622.6666666666647</c:v>
                </c:pt>
                <c:pt idx="3731">
                  <c:v>622.83333333333132</c:v>
                </c:pt>
                <c:pt idx="3732">
                  <c:v>622.99999999999795</c:v>
                </c:pt>
                <c:pt idx="3733">
                  <c:v>623.16666666666458</c:v>
                </c:pt>
                <c:pt idx="3734">
                  <c:v>623.33333333333121</c:v>
                </c:pt>
                <c:pt idx="3735">
                  <c:v>623.49999999999784</c:v>
                </c:pt>
                <c:pt idx="3736">
                  <c:v>623.66666666666447</c:v>
                </c:pt>
                <c:pt idx="3737">
                  <c:v>623.8333333333311</c:v>
                </c:pt>
                <c:pt idx="3738">
                  <c:v>623.99999999999773</c:v>
                </c:pt>
                <c:pt idx="3739">
                  <c:v>624.16666666666436</c:v>
                </c:pt>
                <c:pt idx="3740">
                  <c:v>624.33333333333098</c:v>
                </c:pt>
                <c:pt idx="3741">
                  <c:v>624.49999999999761</c:v>
                </c:pt>
                <c:pt idx="3742">
                  <c:v>624.66666666666424</c:v>
                </c:pt>
                <c:pt idx="3743">
                  <c:v>624.83333333333087</c:v>
                </c:pt>
                <c:pt idx="3744">
                  <c:v>624.9999999999975</c:v>
                </c:pt>
                <c:pt idx="3745">
                  <c:v>625.16666666666413</c:v>
                </c:pt>
                <c:pt idx="3746">
                  <c:v>625.33333333333076</c:v>
                </c:pt>
                <c:pt idx="3747">
                  <c:v>625.49999999999739</c:v>
                </c:pt>
                <c:pt idx="3748">
                  <c:v>625.66666666666401</c:v>
                </c:pt>
                <c:pt idx="3749">
                  <c:v>625.83333333333064</c:v>
                </c:pt>
                <c:pt idx="3750">
                  <c:v>625.99999999999727</c:v>
                </c:pt>
                <c:pt idx="3751">
                  <c:v>626.1666666666639</c:v>
                </c:pt>
                <c:pt idx="3752">
                  <c:v>626.33333333333053</c:v>
                </c:pt>
                <c:pt idx="3753">
                  <c:v>626.49999999999716</c:v>
                </c:pt>
                <c:pt idx="3754">
                  <c:v>626.66666666666379</c:v>
                </c:pt>
                <c:pt idx="3755">
                  <c:v>626.83333333333042</c:v>
                </c:pt>
                <c:pt idx="3756">
                  <c:v>626.99999999999704</c:v>
                </c:pt>
                <c:pt idx="3757">
                  <c:v>627.16666666666367</c:v>
                </c:pt>
                <c:pt idx="3758">
                  <c:v>627.3333333333303</c:v>
                </c:pt>
                <c:pt idx="3759">
                  <c:v>627.49999999999693</c:v>
                </c:pt>
                <c:pt idx="3760">
                  <c:v>627.66666666666356</c:v>
                </c:pt>
                <c:pt idx="3761">
                  <c:v>627.83333333333019</c:v>
                </c:pt>
                <c:pt idx="3762">
                  <c:v>627.99999999999682</c:v>
                </c:pt>
                <c:pt idx="3763">
                  <c:v>628.16666666666345</c:v>
                </c:pt>
                <c:pt idx="3764">
                  <c:v>628.33333333333007</c:v>
                </c:pt>
                <c:pt idx="3765">
                  <c:v>628.4999999999967</c:v>
                </c:pt>
                <c:pt idx="3766">
                  <c:v>628.66666666666333</c:v>
                </c:pt>
                <c:pt idx="3767">
                  <c:v>628.83333333332996</c:v>
                </c:pt>
                <c:pt idx="3768">
                  <c:v>628.99999999999659</c:v>
                </c:pt>
                <c:pt idx="3769">
                  <c:v>629.16666666666322</c:v>
                </c:pt>
                <c:pt idx="3770">
                  <c:v>629.33333333332985</c:v>
                </c:pt>
                <c:pt idx="3771">
                  <c:v>629.49999999999648</c:v>
                </c:pt>
                <c:pt idx="3772">
                  <c:v>629.6666666666631</c:v>
                </c:pt>
                <c:pt idx="3773">
                  <c:v>629.83333333332973</c:v>
                </c:pt>
                <c:pt idx="3774">
                  <c:v>629.99999999999636</c:v>
                </c:pt>
                <c:pt idx="3775">
                  <c:v>630.16666666666299</c:v>
                </c:pt>
                <c:pt idx="3776">
                  <c:v>630.33333333332962</c:v>
                </c:pt>
                <c:pt idx="3777">
                  <c:v>630.49999999999625</c:v>
                </c:pt>
                <c:pt idx="3778">
                  <c:v>630.66666666666288</c:v>
                </c:pt>
                <c:pt idx="3779">
                  <c:v>630.83333333332951</c:v>
                </c:pt>
                <c:pt idx="3780">
                  <c:v>630.99999999999613</c:v>
                </c:pt>
                <c:pt idx="3781">
                  <c:v>631.16666666666276</c:v>
                </c:pt>
                <c:pt idx="3782">
                  <c:v>631.33333333332939</c:v>
                </c:pt>
                <c:pt idx="3783">
                  <c:v>631.49999999999602</c:v>
                </c:pt>
                <c:pt idx="3784">
                  <c:v>631.66666666666265</c:v>
                </c:pt>
                <c:pt idx="3785">
                  <c:v>631.83333333332928</c:v>
                </c:pt>
                <c:pt idx="3786">
                  <c:v>631.99999999999591</c:v>
                </c:pt>
                <c:pt idx="3787">
                  <c:v>632.16666666666254</c:v>
                </c:pt>
                <c:pt idx="3788">
                  <c:v>632.33333333332916</c:v>
                </c:pt>
                <c:pt idx="3789">
                  <c:v>632.49999999999579</c:v>
                </c:pt>
                <c:pt idx="3790">
                  <c:v>632.66666666666242</c:v>
                </c:pt>
                <c:pt idx="3791">
                  <c:v>632.83333333332905</c:v>
                </c:pt>
                <c:pt idx="3792">
                  <c:v>632.99999999999568</c:v>
                </c:pt>
                <c:pt idx="3793">
                  <c:v>633.16666666666231</c:v>
                </c:pt>
                <c:pt idx="3794">
                  <c:v>633.33333333332894</c:v>
                </c:pt>
                <c:pt idx="3795">
                  <c:v>633.49999999999557</c:v>
                </c:pt>
                <c:pt idx="3796">
                  <c:v>633.66666666666219</c:v>
                </c:pt>
                <c:pt idx="3797">
                  <c:v>633.83333333332882</c:v>
                </c:pt>
                <c:pt idx="3798">
                  <c:v>633.99999999999545</c:v>
                </c:pt>
                <c:pt idx="3799">
                  <c:v>634.16666666666208</c:v>
                </c:pt>
                <c:pt idx="3800">
                  <c:v>634.33333333332871</c:v>
                </c:pt>
                <c:pt idx="3801">
                  <c:v>634.49999999999534</c:v>
                </c:pt>
                <c:pt idx="3802">
                  <c:v>634.66666666666197</c:v>
                </c:pt>
                <c:pt idx="3803">
                  <c:v>634.8333333333286</c:v>
                </c:pt>
                <c:pt idx="3804">
                  <c:v>634.99999999999523</c:v>
                </c:pt>
                <c:pt idx="3805">
                  <c:v>635.16666666666185</c:v>
                </c:pt>
                <c:pt idx="3806">
                  <c:v>635.33333333332848</c:v>
                </c:pt>
                <c:pt idx="3807">
                  <c:v>635.49999999999511</c:v>
                </c:pt>
                <c:pt idx="3808">
                  <c:v>635.66666666666174</c:v>
                </c:pt>
                <c:pt idx="3809">
                  <c:v>635.83333333332837</c:v>
                </c:pt>
                <c:pt idx="3810">
                  <c:v>635.999999999995</c:v>
                </c:pt>
                <c:pt idx="3811">
                  <c:v>636.16666666666163</c:v>
                </c:pt>
                <c:pt idx="3812">
                  <c:v>636.33333333332826</c:v>
                </c:pt>
                <c:pt idx="3813">
                  <c:v>636.49999999999488</c:v>
                </c:pt>
                <c:pt idx="3814">
                  <c:v>636.66666666666151</c:v>
                </c:pt>
                <c:pt idx="3815">
                  <c:v>636.83333333332814</c:v>
                </c:pt>
                <c:pt idx="3816">
                  <c:v>636.99999999999477</c:v>
                </c:pt>
                <c:pt idx="3817">
                  <c:v>637.1666666666614</c:v>
                </c:pt>
                <c:pt idx="3818">
                  <c:v>637.33333333332803</c:v>
                </c:pt>
                <c:pt idx="3819">
                  <c:v>637.49999999999466</c:v>
                </c:pt>
                <c:pt idx="3820">
                  <c:v>637.66666666666129</c:v>
                </c:pt>
                <c:pt idx="3821">
                  <c:v>637.83333333332791</c:v>
                </c:pt>
                <c:pt idx="3822">
                  <c:v>637.99999999999454</c:v>
                </c:pt>
                <c:pt idx="3823">
                  <c:v>638.16666666666117</c:v>
                </c:pt>
                <c:pt idx="3824">
                  <c:v>638.3333333333278</c:v>
                </c:pt>
                <c:pt idx="3825">
                  <c:v>638.49999999999443</c:v>
                </c:pt>
                <c:pt idx="3826">
                  <c:v>638.66666666666106</c:v>
                </c:pt>
                <c:pt idx="3827">
                  <c:v>638.83333333332769</c:v>
                </c:pt>
                <c:pt idx="3828">
                  <c:v>638.99999999999432</c:v>
                </c:pt>
                <c:pt idx="3829">
                  <c:v>639.16666666666094</c:v>
                </c:pt>
                <c:pt idx="3830">
                  <c:v>639.33333333332757</c:v>
                </c:pt>
                <c:pt idx="3831">
                  <c:v>639.4999999999942</c:v>
                </c:pt>
                <c:pt idx="3832">
                  <c:v>639.66666666666083</c:v>
                </c:pt>
                <c:pt idx="3833">
                  <c:v>639.83333333332746</c:v>
                </c:pt>
                <c:pt idx="3834">
                  <c:v>639.99999999999409</c:v>
                </c:pt>
                <c:pt idx="3835">
                  <c:v>640.16666666666072</c:v>
                </c:pt>
                <c:pt idx="3836">
                  <c:v>640.33333333332735</c:v>
                </c:pt>
                <c:pt idx="3837">
                  <c:v>640.49999999999397</c:v>
                </c:pt>
                <c:pt idx="3838">
                  <c:v>640.6666666666606</c:v>
                </c:pt>
                <c:pt idx="3839">
                  <c:v>640.83333333332723</c:v>
                </c:pt>
                <c:pt idx="3840">
                  <c:v>640.99999999999386</c:v>
                </c:pt>
                <c:pt idx="3841">
                  <c:v>641.16666666666049</c:v>
                </c:pt>
                <c:pt idx="3842">
                  <c:v>641.33333333332712</c:v>
                </c:pt>
                <c:pt idx="3843">
                  <c:v>641.49999999999375</c:v>
                </c:pt>
                <c:pt idx="3844">
                  <c:v>641.66666666666038</c:v>
                </c:pt>
                <c:pt idx="3845">
                  <c:v>641.833333333327</c:v>
                </c:pt>
                <c:pt idx="3846">
                  <c:v>641.99999999999363</c:v>
                </c:pt>
                <c:pt idx="3847">
                  <c:v>642.16666666666026</c:v>
                </c:pt>
                <c:pt idx="3848">
                  <c:v>642.33333333332689</c:v>
                </c:pt>
                <c:pt idx="3849">
                  <c:v>642.49999999999352</c:v>
                </c:pt>
                <c:pt idx="3850">
                  <c:v>642.66666666666015</c:v>
                </c:pt>
                <c:pt idx="3851">
                  <c:v>642.83333333332678</c:v>
                </c:pt>
                <c:pt idx="3852">
                  <c:v>642.99999999999341</c:v>
                </c:pt>
                <c:pt idx="3853">
                  <c:v>643.16666666666003</c:v>
                </c:pt>
                <c:pt idx="3854">
                  <c:v>643.33333333332666</c:v>
                </c:pt>
                <c:pt idx="3855">
                  <c:v>643.49999999999329</c:v>
                </c:pt>
                <c:pt idx="3856">
                  <c:v>643.66666666665992</c:v>
                </c:pt>
                <c:pt idx="3857">
                  <c:v>643.83333333332655</c:v>
                </c:pt>
                <c:pt idx="3858">
                  <c:v>643.99999999999318</c:v>
                </c:pt>
                <c:pt idx="3859">
                  <c:v>644.16666666665981</c:v>
                </c:pt>
                <c:pt idx="3860">
                  <c:v>644.33333333332644</c:v>
                </c:pt>
                <c:pt idx="3861">
                  <c:v>644.49999999999307</c:v>
                </c:pt>
                <c:pt idx="3862">
                  <c:v>644.66666666665969</c:v>
                </c:pt>
                <c:pt idx="3863">
                  <c:v>644.83333333332632</c:v>
                </c:pt>
                <c:pt idx="3864">
                  <c:v>644.99999999999295</c:v>
                </c:pt>
                <c:pt idx="3865">
                  <c:v>645.16666666665958</c:v>
                </c:pt>
                <c:pt idx="3866">
                  <c:v>645.33333333332621</c:v>
                </c:pt>
                <c:pt idx="3867">
                  <c:v>645.49999999999284</c:v>
                </c:pt>
                <c:pt idx="3868">
                  <c:v>645.66666666665947</c:v>
                </c:pt>
                <c:pt idx="3869">
                  <c:v>645.8333333333261</c:v>
                </c:pt>
                <c:pt idx="3870">
                  <c:v>645.99999999999272</c:v>
                </c:pt>
                <c:pt idx="3871">
                  <c:v>646.16666666665935</c:v>
                </c:pt>
                <c:pt idx="3872">
                  <c:v>646.33333333332598</c:v>
                </c:pt>
                <c:pt idx="3873">
                  <c:v>646.49999999999261</c:v>
                </c:pt>
                <c:pt idx="3874">
                  <c:v>646.66666666665924</c:v>
                </c:pt>
                <c:pt idx="3875">
                  <c:v>646.83333333332587</c:v>
                </c:pt>
                <c:pt idx="3876">
                  <c:v>646.9999999999925</c:v>
                </c:pt>
                <c:pt idx="3877">
                  <c:v>647.16666666665913</c:v>
                </c:pt>
                <c:pt idx="3878">
                  <c:v>647.33333333332575</c:v>
                </c:pt>
                <c:pt idx="3879">
                  <c:v>647.49999999999238</c:v>
                </c:pt>
                <c:pt idx="3880">
                  <c:v>647.66666666665901</c:v>
                </c:pt>
                <c:pt idx="3881">
                  <c:v>647.83333333332564</c:v>
                </c:pt>
                <c:pt idx="3882">
                  <c:v>647.99999999999227</c:v>
                </c:pt>
                <c:pt idx="3883">
                  <c:v>648.1666666666589</c:v>
                </c:pt>
                <c:pt idx="3884">
                  <c:v>648.33333333332553</c:v>
                </c:pt>
                <c:pt idx="3885">
                  <c:v>648.49999999999216</c:v>
                </c:pt>
                <c:pt idx="3886">
                  <c:v>648.66666666665878</c:v>
                </c:pt>
                <c:pt idx="3887">
                  <c:v>648.83333333332541</c:v>
                </c:pt>
                <c:pt idx="3888">
                  <c:v>648.99999999999204</c:v>
                </c:pt>
                <c:pt idx="3889">
                  <c:v>649.16666666665867</c:v>
                </c:pt>
                <c:pt idx="3890">
                  <c:v>649.3333333333253</c:v>
                </c:pt>
                <c:pt idx="3891">
                  <c:v>649.49999999999193</c:v>
                </c:pt>
                <c:pt idx="3892">
                  <c:v>649.66666666665856</c:v>
                </c:pt>
                <c:pt idx="3893">
                  <c:v>649.83333333332519</c:v>
                </c:pt>
                <c:pt idx="3894">
                  <c:v>649.99999999999181</c:v>
                </c:pt>
                <c:pt idx="3895">
                  <c:v>650.16666666665844</c:v>
                </c:pt>
                <c:pt idx="3896">
                  <c:v>650.33333333332507</c:v>
                </c:pt>
                <c:pt idx="3897">
                  <c:v>650.4999999999917</c:v>
                </c:pt>
                <c:pt idx="3898">
                  <c:v>650.66666666665833</c:v>
                </c:pt>
                <c:pt idx="3899">
                  <c:v>650.83333333332496</c:v>
                </c:pt>
                <c:pt idx="3900">
                  <c:v>650.99999999999159</c:v>
                </c:pt>
                <c:pt idx="3901">
                  <c:v>651.16666666665822</c:v>
                </c:pt>
                <c:pt idx="3902">
                  <c:v>651.33333333332484</c:v>
                </c:pt>
                <c:pt idx="3903">
                  <c:v>651.49999999999147</c:v>
                </c:pt>
                <c:pt idx="3904">
                  <c:v>651.6666666666581</c:v>
                </c:pt>
                <c:pt idx="3905">
                  <c:v>651.83333333332473</c:v>
                </c:pt>
                <c:pt idx="3906">
                  <c:v>651.99999999999136</c:v>
                </c:pt>
                <c:pt idx="3907">
                  <c:v>652.16666666665799</c:v>
                </c:pt>
                <c:pt idx="3908">
                  <c:v>652.33333333332462</c:v>
                </c:pt>
                <c:pt idx="3909">
                  <c:v>652.49999999999125</c:v>
                </c:pt>
                <c:pt idx="3910">
                  <c:v>652.66666666665787</c:v>
                </c:pt>
                <c:pt idx="3911">
                  <c:v>652.8333333333245</c:v>
                </c:pt>
                <c:pt idx="3912">
                  <c:v>652.99999999999113</c:v>
                </c:pt>
                <c:pt idx="3913">
                  <c:v>653.16666666665776</c:v>
                </c:pt>
                <c:pt idx="3914">
                  <c:v>653.33333333332439</c:v>
                </c:pt>
                <c:pt idx="3915">
                  <c:v>653.49999999999102</c:v>
                </c:pt>
                <c:pt idx="3916">
                  <c:v>653.66666666665765</c:v>
                </c:pt>
                <c:pt idx="3917">
                  <c:v>653.83333333332428</c:v>
                </c:pt>
                <c:pt idx="3918">
                  <c:v>653.99999999999091</c:v>
                </c:pt>
                <c:pt idx="3919">
                  <c:v>654.16666666665753</c:v>
                </c:pt>
                <c:pt idx="3920">
                  <c:v>654.33333333332416</c:v>
                </c:pt>
                <c:pt idx="3921">
                  <c:v>654.49999999999079</c:v>
                </c:pt>
                <c:pt idx="3922">
                  <c:v>654.66666666665742</c:v>
                </c:pt>
                <c:pt idx="3923">
                  <c:v>654.83333333332405</c:v>
                </c:pt>
                <c:pt idx="3924">
                  <c:v>654.99999999999068</c:v>
                </c:pt>
                <c:pt idx="3925">
                  <c:v>655.16666666665731</c:v>
                </c:pt>
                <c:pt idx="3926">
                  <c:v>655.33333333332394</c:v>
                </c:pt>
                <c:pt idx="3927">
                  <c:v>655.49999999999056</c:v>
                </c:pt>
                <c:pt idx="3928">
                  <c:v>655.66666666665719</c:v>
                </c:pt>
                <c:pt idx="3929">
                  <c:v>655.83333333332382</c:v>
                </c:pt>
                <c:pt idx="3930">
                  <c:v>655.99999999999045</c:v>
                </c:pt>
                <c:pt idx="3931">
                  <c:v>656.16666666665708</c:v>
                </c:pt>
                <c:pt idx="3932">
                  <c:v>656.33333333332371</c:v>
                </c:pt>
                <c:pt idx="3933">
                  <c:v>656.49999999999034</c:v>
                </c:pt>
                <c:pt idx="3934">
                  <c:v>656.66666666665697</c:v>
                </c:pt>
                <c:pt idx="3935">
                  <c:v>656.83333333332359</c:v>
                </c:pt>
                <c:pt idx="3936">
                  <c:v>656.99999999999022</c:v>
                </c:pt>
                <c:pt idx="3937">
                  <c:v>657.16666666665685</c:v>
                </c:pt>
                <c:pt idx="3938">
                  <c:v>657.33333333332348</c:v>
                </c:pt>
                <c:pt idx="3939">
                  <c:v>657.49999999999011</c:v>
                </c:pt>
                <c:pt idx="3940">
                  <c:v>657.66666666665674</c:v>
                </c:pt>
                <c:pt idx="3941">
                  <c:v>657.83333333332337</c:v>
                </c:pt>
                <c:pt idx="3942">
                  <c:v>657.99999999999</c:v>
                </c:pt>
                <c:pt idx="3943">
                  <c:v>658.16666666665662</c:v>
                </c:pt>
                <c:pt idx="3944">
                  <c:v>658.33333333332325</c:v>
                </c:pt>
                <c:pt idx="3945">
                  <c:v>658.49999999998988</c:v>
                </c:pt>
                <c:pt idx="3946">
                  <c:v>658.66666666665651</c:v>
                </c:pt>
                <c:pt idx="3947">
                  <c:v>658.83333333332314</c:v>
                </c:pt>
                <c:pt idx="3948">
                  <c:v>658.99999999998977</c:v>
                </c:pt>
                <c:pt idx="3949">
                  <c:v>659.1666666666564</c:v>
                </c:pt>
                <c:pt idx="3950">
                  <c:v>659.33333333332303</c:v>
                </c:pt>
                <c:pt idx="3951">
                  <c:v>659.49999999998965</c:v>
                </c:pt>
                <c:pt idx="3952">
                  <c:v>659.66666666665628</c:v>
                </c:pt>
                <c:pt idx="3953">
                  <c:v>659.83333333332291</c:v>
                </c:pt>
                <c:pt idx="3954">
                  <c:v>659.99999999998954</c:v>
                </c:pt>
                <c:pt idx="3955">
                  <c:v>660.16666666665617</c:v>
                </c:pt>
                <c:pt idx="3956">
                  <c:v>660.3333333333228</c:v>
                </c:pt>
                <c:pt idx="3957">
                  <c:v>660.49999999998943</c:v>
                </c:pt>
                <c:pt idx="3958">
                  <c:v>660.66666666665606</c:v>
                </c:pt>
                <c:pt idx="3959">
                  <c:v>660.83333333332268</c:v>
                </c:pt>
                <c:pt idx="3960">
                  <c:v>660.99999999998931</c:v>
                </c:pt>
                <c:pt idx="3961">
                  <c:v>661.16666666665594</c:v>
                </c:pt>
                <c:pt idx="3962">
                  <c:v>661.33333333332257</c:v>
                </c:pt>
                <c:pt idx="3963">
                  <c:v>661.4999999999892</c:v>
                </c:pt>
                <c:pt idx="3964">
                  <c:v>661.66666666665583</c:v>
                </c:pt>
                <c:pt idx="3965">
                  <c:v>661.83333333332246</c:v>
                </c:pt>
                <c:pt idx="3966">
                  <c:v>661.99999999998909</c:v>
                </c:pt>
                <c:pt idx="3967">
                  <c:v>662.16666666665571</c:v>
                </c:pt>
                <c:pt idx="3968">
                  <c:v>662.33333333332234</c:v>
                </c:pt>
                <c:pt idx="3969">
                  <c:v>662.49999999998897</c:v>
                </c:pt>
                <c:pt idx="3970">
                  <c:v>662.6666666666556</c:v>
                </c:pt>
                <c:pt idx="3971">
                  <c:v>662.83333333332223</c:v>
                </c:pt>
                <c:pt idx="3972">
                  <c:v>662.99999999998886</c:v>
                </c:pt>
                <c:pt idx="3973">
                  <c:v>663.16666666665549</c:v>
                </c:pt>
                <c:pt idx="3974">
                  <c:v>663.33333333332212</c:v>
                </c:pt>
                <c:pt idx="3975">
                  <c:v>663.49999999998875</c:v>
                </c:pt>
                <c:pt idx="3976">
                  <c:v>663.66666666665537</c:v>
                </c:pt>
                <c:pt idx="3977">
                  <c:v>663.833333333322</c:v>
                </c:pt>
                <c:pt idx="3978">
                  <c:v>663.99999999998863</c:v>
                </c:pt>
                <c:pt idx="3979">
                  <c:v>664.16666666665526</c:v>
                </c:pt>
                <c:pt idx="3980">
                  <c:v>664.33333333332189</c:v>
                </c:pt>
                <c:pt idx="3981">
                  <c:v>664.49999999998852</c:v>
                </c:pt>
                <c:pt idx="3982">
                  <c:v>664.66666666665515</c:v>
                </c:pt>
                <c:pt idx="3983">
                  <c:v>664.83333333332178</c:v>
                </c:pt>
                <c:pt idx="3984">
                  <c:v>664.9999999999884</c:v>
                </c:pt>
                <c:pt idx="3985">
                  <c:v>665.16666666665503</c:v>
                </c:pt>
                <c:pt idx="3986">
                  <c:v>665.33333333332166</c:v>
                </c:pt>
                <c:pt idx="3987">
                  <c:v>665.49999999998829</c:v>
                </c:pt>
                <c:pt idx="3988">
                  <c:v>665.66666666665492</c:v>
                </c:pt>
                <c:pt idx="3989">
                  <c:v>665.83333333332155</c:v>
                </c:pt>
                <c:pt idx="3990">
                  <c:v>665.99999999998818</c:v>
                </c:pt>
                <c:pt idx="3991">
                  <c:v>666.16666666665481</c:v>
                </c:pt>
                <c:pt idx="3992">
                  <c:v>666.33333333332143</c:v>
                </c:pt>
                <c:pt idx="3993">
                  <c:v>666.49999999998806</c:v>
                </c:pt>
                <c:pt idx="3994">
                  <c:v>666.66666666665469</c:v>
                </c:pt>
                <c:pt idx="3995">
                  <c:v>666.83333333332132</c:v>
                </c:pt>
                <c:pt idx="3996">
                  <c:v>666.99999999998795</c:v>
                </c:pt>
                <c:pt idx="3997">
                  <c:v>667.16666666665458</c:v>
                </c:pt>
                <c:pt idx="3998">
                  <c:v>667.33333333332121</c:v>
                </c:pt>
                <c:pt idx="3999">
                  <c:v>667.49999999998784</c:v>
                </c:pt>
                <c:pt idx="4000">
                  <c:v>667.66666666665446</c:v>
                </c:pt>
                <c:pt idx="4001">
                  <c:v>667.83333333332109</c:v>
                </c:pt>
                <c:pt idx="4002">
                  <c:v>667.99999999998772</c:v>
                </c:pt>
                <c:pt idx="4003">
                  <c:v>668.16666666665435</c:v>
                </c:pt>
                <c:pt idx="4004">
                  <c:v>668.33333333332098</c:v>
                </c:pt>
                <c:pt idx="4005">
                  <c:v>668.49999999998761</c:v>
                </c:pt>
                <c:pt idx="4006">
                  <c:v>668.66666666665424</c:v>
                </c:pt>
                <c:pt idx="4007">
                  <c:v>668.83333333332087</c:v>
                </c:pt>
                <c:pt idx="4008">
                  <c:v>668.99999999998749</c:v>
                </c:pt>
                <c:pt idx="4009">
                  <c:v>669.16666666665412</c:v>
                </c:pt>
                <c:pt idx="4010">
                  <c:v>669.33333333332075</c:v>
                </c:pt>
                <c:pt idx="4011">
                  <c:v>669.49999999998738</c:v>
                </c:pt>
                <c:pt idx="4012">
                  <c:v>669.66666666665401</c:v>
                </c:pt>
                <c:pt idx="4013">
                  <c:v>669.83333333332064</c:v>
                </c:pt>
                <c:pt idx="4014">
                  <c:v>669.99999999998727</c:v>
                </c:pt>
                <c:pt idx="4015">
                  <c:v>670.1666666666539</c:v>
                </c:pt>
                <c:pt idx="4016">
                  <c:v>670.33333333332052</c:v>
                </c:pt>
                <c:pt idx="4017">
                  <c:v>670.49999999998715</c:v>
                </c:pt>
                <c:pt idx="4018">
                  <c:v>670.66666666665378</c:v>
                </c:pt>
                <c:pt idx="4019">
                  <c:v>670.83333333332041</c:v>
                </c:pt>
                <c:pt idx="4020">
                  <c:v>670.99999999998704</c:v>
                </c:pt>
                <c:pt idx="4021">
                  <c:v>671.16666666665367</c:v>
                </c:pt>
                <c:pt idx="4022">
                  <c:v>671.3333333333203</c:v>
                </c:pt>
                <c:pt idx="4023">
                  <c:v>671.49999999998693</c:v>
                </c:pt>
                <c:pt idx="4024">
                  <c:v>671.66666666665355</c:v>
                </c:pt>
                <c:pt idx="4025">
                  <c:v>671.83333333332018</c:v>
                </c:pt>
                <c:pt idx="4026">
                  <c:v>671.99999999998681</c:v>
                </c:pt>
                <c:pt idx="4027">
                  <c:v>672.16666666665344</c:v>
                </c:pt>
                <c:pt idx="4028">
                  <c:v>672.33333333332007</c:v>
                </c:pt>
                <c:pt idx="4029">
                  <c:v>672.4999999999867</c:v>
                </c:pt>
                <c:pt idx="4030">
                  <c:v>672.66666666665333</c:v>
                </c:pt>
                <c:pt idx="4031">
                  <c:v>672.83333333331996</c:v>
                </c:pt>
                <c:pt idx="4032">
                  <c:v>672.99999999998658</c:v>
                </c:pt>
                <c:pt idx="4033">
                  <c:v>673.16666666665321</c:v>
                </c:pt>
                <c:pt idx="4034">
                  <c:v>673.33333333331984</c:v>
                </c:pt>
                <c:pt idx="4035">
                  <c:v>673.49999999998647</c:v>
                </c:pt>
                <c:pt idx="4036">
                  <c:v>673.6666666666531</c:v>
                </c:pt>
                <c:pt idx="4037">
                  <c:v>673.83333333331973</c:v>
                </c:pt>
                <c:pt idx="4038">
                  <c:v>673.99999999998636</c:v>
                </c:pt>
                <c:pt idx="4039">
                  <c:v>674.16666666665299</c:v>
                </c:pt>
                <c:pt idx="4040">
                  <c:v>674.33333333331962</c:v>
                </c:pt>
                <c:pt idx="4041">
                  <c:v>674.49999999998624</c:v>
                </c:pt>
                <c:pt idx="4042">
                  <c:v>674.66666666665287</c:v>
                </c:pt>
                <c:pt idx="4043">
                  <c:v>674.8333333333195</c:v>
                </c:pt>
                <c:pt idx="4044">
                  <c:v>674.99999999998613</c:v>
                </c:pt>
                <c:pt idx="4045">
                  <c:v>675.16666666665276</c:v>
                </c:pt>
                <c:pt idx="4046">
                  <c:v>675.33333333331939</c:v>
                </c:pt>
                <c:pt idx="4047">
                  <c:v>675.49999999998602</c:v>
                </c:pt>
                <c:pt idx="4048">
                  <c:v>675.66666666665265</c:v>
                </c:pt>
                <c:pt idx="4049">
                  <c:v>675.83333333331927</c:v>
                </c:pt>
                <c:pt idx="4050">
                  <c:v>675.9999999999859</c:v>
                </c:pt>
                <c:pt idx="4051">
                  <c:v>676.16666666665253</c:v>
                </c:pt>
                <c:pt idx="4052">
                  <c:v>676.33333333331916</c:v>
                </c:pt>
                <c:pt idx="4053">
                  <c:v>676.49999999998579</c:v>
                </c:pt>
                <c:pt idx="4054">
                  <c:v>676.66666666665242</c:v>
                </c:pt>
                <c:pt idx="4055">
                  <c:v>676.83333333331905</c:v>
                </c:pt>
                <c:pt idx="4056">
                  <c:v>676.99999999998568</c:v>
                </c:pt>
                <c:pt idx="4057">
                  <c:v>677.1666666666523</c:v>
                </c:pt>
                <c:pt idx="4058">
                  <c:v>677.33333333331893</c:v>
                </c:pt>
                <c:pt idx="4059">
                  <c:v>677.49999999998556</c:v>
                </c:pt>
                <c:pt idx="4060">
                  <c:v>677.66666666665219</c:v>
                </c:pt>
                <c:pt idx="4061">
                  <c:v>677.83333333331882</c:v>
                </c:pt>
                <c:pt idx="4062">
                  <c:v>677.99999999998545</c:v>
                </c:pt>
                <c:pt idx="4063">
                  <c:v>678.16666666665208</c:v>
                </c:pt>
                <c:pt idx="4064">
                  <c:v>678.33333333331871</c:v>
                </c:pt>
                <c:pt idx="4065">
                  <c:v>678.49999999998533</c:v>
                </c:pt>
                <c:pt idx="4066">
                  <c:v>678.66666666665196</c:v>
                </c:pt>
                <c:pt idx="4067">
                  <c:v>678.83333333331859</c:v>
                </c:pt>
                <c:pt idx="4068">
                  <c:v>678.99999999998522</c:v>
                </c:pt>
                <c:pt idx="4069">
                  <c:v>679.16666666665185</c:v>
                </c:pt>
                <c:pt idx="4070">
                  <c:v>679.33333333331848</c:v>
                </c:pt>
                <c:pt idx="4071">
                  <c:v>679.49999999998511</c:v>
                </c:pt>
                <c:pt idx="4072">
                  <c:v>679.66666666665174</c:v>
                </c:pt>
                <c:pt idx="4073">
                  <c:v>679.83333333331836</c:v>
                </c:pt>
                <c:pt idx="4074">
                  <c:v>679.99999999998499</c:v>
                </c:pt>
                <c:pt idx="4075">
                  <c:v>680.16666666665162</c:v>
                </c:pt>
                <c:pt idx="4076">
                  <c:v>680.33333333331825</c:v>
                </c:pt>
                <c:pt idx="4077">
                  <c:v>680.49999999998488</c:v>
                </c:pt>
                <c:pt idx="4078">
                  <c:v>680.66666666665151</c:v>
                </c:pt>
                <c:pt idx="4079">
                  <c:v>680.83333333331814</c:v>
                </c:pt>
                <c:pt idx="4080">
                  <c:v>680.99999999998477</c:v>
                </c:pt>
                <c:pt idx="4081">
                  <c:v>681.16666666665139</c:v>
                </c:pt>
                <c:pt idx="4082">
                  <c:v>681.33333333331802</c:v>
                </c:pt>
                <c:pt idx="4083">
                  <c:v>681.49999999998465</c:v>
                </c:pt>
                <c:pt idx="4084">
                  <c:v>681.66666666665128</c:v>
                </c:pt>
                <c:pt idx="4085">
                  <c:v>681.83333333331791</c:v>
                </c:pt>
                <c:pt idx="4086">
                  <c:v>681.99999999998454</c:v>
                </c:pt>
                <c:pt idx="4087">
                  <c:v>682.16666666665117</c:v>
                </c:pt>
                <c:pt idx="4088">
                  <c:v>682.3333333333178</c:v>
                </c:pt>
                <c:pt idx="4089">
                  <c:v>682.49999999998442</c:v>
                </c:pt>
                <c:pt idx="4090">
                  <c:v>682.66666666665105</c:v>
                </c:pt>
                <c:pt idx="4091">
                  <c:v>682.83333333331768</c:v>
                </c:pt>
                <c:pt idx="4092">
                  <c:v>682.99999999998431</c:v>
                </c:pt>
                <c:pt idx="4093">
                  <c:v>683.16666666665094</c:v>
                </c:pt>
                <c:pt idx="4094">
                  <c:v>683.33333333331757</c:v>
                </c:pt>
                <c:pt idx="4095">
                  <c:v>683.4999999999842</c:v>
                </c:pt>
                <c:pt idx="4096">
                  <c:v>683.66666666665083</c:v>
                </c:pt>
                <c:pt idx="4097">
                  <c:v>683.83333333331746</c:v>
                </c:pt>
                <c:pt idx="4098">
                  <c:v>683.99999999998408</c:v>
                </c:pt>
                <c:pt idx="4099">
                  <c:v>684.16666666665071</c:v>
                </c:pt>
                <c:pt idx="4100">
                  <c:v>684.33333333331734</c:v>
                </c:pt>
                <c:pt idx="4101">
                  <c:v>684.49999999998397</c:v>
                </c:pt>
                <c:pt idx="4102">
                  <c:v>684.6666666666506</c:v>
                </c:pt>
                <c:pt idx="4103">
                  <c:v>684.83333333331723</c:v>
                </c:pt>
                <c:pt idx="4104">
                  <c:v>684.99999999998386</c:v>
                </c:pt>
                <c:pt idx="4105">
                  <c:v>685.16666666665049</c:v>
                </c:pt>
                <c:pt idx="4106">
                  <c:v>685.33333333331711</c:v>
                </c:pt>
                <c:pt idx="4107">
                  <c:v>685.49999999998374</c:v>
                </c:pt>
                <c:pt idx="4108">
                  <c:v>685.66666666665037</c:v>
                </c:pt>
                <c:pt idx="4109">
                  <c:v>685.833333333317</c:v>
                </c:pt>
                <c:pt idx="4110">
                  <c:v>685.99999999998363</c:v>
                </c:pt>
                <c:pt idx="4111">
                  <c:v>686.16666666665026</c:v>
                </c:pt>
                <c:pt idx="4112">
                  <c:v>686.33333333331689</c:v>
                </c:pt>
                <c:pt idx="4113">
                  <c:v>686.49999999998352</c:v>
                </c:pt>
                <c:pt idx="4114">
                  <c:v>686.66666666665014</c:v>
                </c:pt>
                <c:pt idx="4115">
                  <c:v>686.83333333331677</c:v>
                </c:pt>
                <c:pt idx="4116">
                  <c:v>686.9999999999834</c:v>
                </c:pt>
                <c:pt idx="4117">
                  <c:v>687.16666666665003</c:v>
                </c:pt>
                <c:pt idx="4118">
                  <c:v>687.33333333331666</c:v>
                </c:pt>
                <c:pt idx="4119">
                  <c:v>687.49999999998329</c:v>
                </c:pt>
                <c:pt idx="4120">
                  <c:v>687.66666666664992</c:v>
                </c:pt>
                <c:pt idx="4121">
                  <c:v>687.83333333331655</c:v>
                </c:pt>
                <c:pt idx="4122">
                  <c:v>687.99999999998317</c:v>
                </c:pt>
                <c:pt idx="4123">
                  <c:v>688.1666666666498</c:v>
                </c:pt>
                <c:pt idx="4124">
                  <c:v>688.33333333331643</c:v>
                </c:pt>
                <c:pt idx="4125">
                  <c:v>688.49999999998306</c:v>
                </c:pt>
                <c:pt idx="4126">
                  <c:v>688.66666666664969</c:v>
                </c:pt>
                <c:pt idx="4127">
                  <c:v>688.83333333331632</c:v>
                </c:pt>
                <c:pt idx="4128">
                  <c:v>688.99999999998295</c:v>
                </c:pt>
                <c:pt idx="4129">
                  <c:v>689.16666666664958</c:v>
                </c:pt>
                <c:pt idx="4130">
                  <c:v>689.3333333333162</c:v>
                </c:pt>
                <c:pt idx="4131">
                  <c:v>689.49999999998283</c:v>
                </c:pt>
                <c:pt idx="4132">
                  <c:v>689.66666666664946</c:v>
                </c:pt>
                <c:pt idx="4133">
                  <c:v>689.83333333331609</c:v>
                </c:pt>
                <c:pt idx="4134">
                  <c:v>689.99999999998272</c:v>
                </c:pt>
                <c:pt idx="4135">
                  <c:v>690.16666666664935</c:v>
                </c:pt>
                <c:pt idx="4136">
                  <c:v>690.33333333331598</c:v>
                </c:pt>
                <c:pt idx="4137">
                  <c:v>690.49999999998261</c:v>
                </c:pt>
                <c:pt idx="4138">
                  <c:v>690.66666666664923</c:v>
                </c:pt>
                <c:pt idx="4139">
                  <c:v>690.83333333331586</c:v>
                </c:pt>
                <c:pt idx="4140">
                  <c:v>690.99999999998249</c:v>
                </c:pt>
                <c:pt idx="4141">
                  <c:v>691.16666666664912</c:v>
                </c:pt>
                <c:pt idx="4142">
                  <c:v>691.33333333331575</c:v>
                </c:pt>
                <c:pt idx="4143">
                  <c:v>691.49999999998238</c:v>
                </c:pt>
                <c:pt idx="4144">
                  <c:v>691.66666666664901</c:v>
                </c:pt>
                <c:pt idx="4145">
                  <c:v>691.83333333331564</c:v>
                </c:pt>
                <c:pt idx="4146">
                  <c:v>691.99999999998226</c:v>
                </c:pt>
                <c:pt idx="4147">
                  <c:v>692.16666666664889</c:v>
                </c:pt>
                <c:pt idx="4148">
                  <c:v>692.33333333331552</c:v>
                </c:pt>
                <c:pt idx="4149">
                  <c:v>692.49999999998215</c:v>
                </c:pt>
                <c:pt idx="4150">
                  <c:v>692.66666666664878</c:v>
                </c:pt>
                <c:pt idx="4151">
                  <c:v>692.83333333331541</c:v>
                </c:pt>
                <c:pt idx="4152">
                  <c:v>692.99999999998204</c:v>
                </c:pt>
                <c:pt idx="4153">
                  <c:v>693.16666666664867</c:v>
                </c:pt>
                <c:pt idx="4154">
                  <c:v>693.3333333333153</c:v>
                </c:pt>
                <c:pt idx="4155">
                  <c:v>693.49999999998192</c:v>
                </c:pt>
                <c:pt idx="4156">
                  <c:v>693.66666666664855</c:v>
                </c:pt>
                <c:pt idx="4157">
                  <c:v>693.83333333331518</c:v>
                </c:pt>
                <c:pt idx="4158">
                  <c:v>693.99999999998181</c:v>
                </c:pt>
                <c:pt idx="4159">
                  <c:v>694.16666666664844</c:v>
                </c:pt>
                <c:pt idx="4160">
                  <c:v>694.33333333331507</c:v>
                </c:pt>
                <c:pt idx="4161">
                  <c:v>694.4999999999817</c:v>
                </c:pt>
                <c:pt idx="4162">
                  <c:v>694.66666666664833</c:v>
                </c:pt>
                <c:pt idx="4163">
                  <c:v>694.83333333331495</c:v>
                </c:pt>
                <c:pt idx="4164">
                  <c:v>694.99999999998158</c:v>
                </c:pt>
                <c:pt idx="4165">
                  <c:v>695.16666666664821</c:v>
                </c:pt>
                <c:pt idx="4166">
                  <c:v>695.33333333331484</c:v>
                </c:pt>
                <c:pt idx="4167">
                  <c:v>695.49999999998147</c:v>
                </c:pt>
                <c:pt idx="4168">
                  <c:v>695.6666666666481</c:v>
                </c:pt>
                <c:pt idx="4169">
                  <c:v>695.83333333331473</c:v>
                </c:pt>
                <c:pt idx="4170">
                  <c:v>695.99999999998136</c:v>
                </c:pt>
                <c:pt idx="4171">
                  <c:v>696.16666666664798</c:v>
                </c:pt>
                <c:pt idx="4172">
                  <c:v>696.33333333331461</c:v>
                </c:pt>
                <c:pt idx="4173">
                  <c:v>696.49999999998124</c:v>
                </c:pt>
                <c:pt idx="4174">
                  <c:v>696.66666666664787</c:v>
                </c:pt>
                <c:pt idx="4175">
                  <c:v>696.8333333333145</c:v>
                </c:pt>
                <c:pt idx="4176">
                  <c:v>696.99999999998113</c:v>
                </c:pt>
                <c:pt idx="4177">
                  <c:v>697.16666666664776</c:v>
                </c:pt>
                <c:pt idx="4178">
                  <c:v>697.33333333331439</c:v>
                </c:pt>
                <c:pt idx="4179">
                  <c:v>697.49999999998101</c:v>
                </c:pt>
                <c:pt idx="4180">
                  <c:v>697.66666666664764</c:v>
                </c:pt>
                <c:pt idx="4181">
                  <c:v>697.83333333331427</c:v>
                </c:pt>
                <c:pt idx="4182">
                  <c:v>697.9999999999809</c:v>
                </c:pt>
                <c:pt idx="4183">
                  <c:v>698.16666666664753</c:v>
                </c:pt>
                <c:pt idx="4184">
                  <c:v>698.33333333331416</c:v>
                </c:pt>
                <c:pt idx="4185">
                  <c:v>698.49999999998079</c:v>
                </c:pt>
                <c:pt idx="4186">
                  <c:v>698.66666666664742</c:v>
                </c:pt>
                <c:pt idx="4187">
                  <c:v>698.83333333331404</c:v>
                </c:pt>
                <c:pt idx="4188">
                  <c:v>698.99999999998067</c:v>
                </c:pt>
                <c:pt idx="4189">
                  <c:v>699.1666666666473</c:v>
                </c:pt>
                <c:pt idx="4190">
                  <c:v>699.33333333331393</c:v>
                </c:pt>
                <c:pt idx="4191">
                  <c:v>699.49999999998056</c:v>
                </c:pt>
                <c:pt idx="4192">
                  <c:v>699.66666666664719</c:v>
                </c:pt>
                <c:pt idx="4193">
                  <c:v>699.83333333331382</c:v>
                </c:pt>
                <c:pt idx="4194">
                  <c:v>699.99999999998045</c:v>
                </c:pt>
                <c:pt idx="4195">
                  <c:v>700.16666666664707</c:v>
                </c:pt>
                <c:pt idx="4196">
                  <c:v>700.3333333333137</c:v>
                </c:pt>
                <c:pt idx="4197">
                  <c:v>700.49999999998033</c:v>
                </c:pt>
                <c:pt idx="4198">
                  <c:v>700.66666666664696</c:v>
                </c:pt>
                <c:pt idx="4199">
                  <c:v>700.83333333331359</c:v>
                </c:pt>
                <c:pt idx="4200">
                  <c:v>700.99999999998022</c:v>
                </c:pt>
                <c:pt idx="4201">
                  <c:v>701.16666666664685</c:v>
                </c:pt>
                <c:pt idx="4202">
                  <c:v>701.33333333331348</c:v>
                </c:pt>
                <c:pt idx="4203">
                  <c:v>701.4999999999801</c:v>
                </c:pt>
                <c:pt idx="4204">
                  <c:v>701.66666666664673</c:v>
                </c:pt>
                <c:pt idx="4205">
                  <c:v>701.83333333331336</c:v>
                </c:pt>
                <c:pt idx="4206">
                  <c:v>701.99999999997999</c:v>
                </c:pt>
                <c:pt idx="4207">
                  <c:v>702.16666666664662</c:v>
                </c:pt>
                <c:pt idx="4208">
                  <c:v>702.33333333331325</c:v>
                </c:pt>
                <c:pt idx="4209">
                  <c:v>702.49999999997988</c:v>
                </c:pt>
                <c:pt idx="4210">
                  <c:v>702.66666666664651</c:v>
                </c:pt>
                <c:pt idx="4211">
                  <c:v>702.83333333331313</c:v>
                </c:pt>
                <c:pt idx="4212">
                  <c:v>702.99999999997976</c:v>
                </c:pt>
                <c:pt idx="4213">
                  <c:v>703.16666666664639</c:v>
                </c:pt>
                <c:pt idx="4214">
                  <c:v>703.33333333331302</c:v>
                </c:pt>
                <c:pt idx="4215">
                  <c:v>703.49999999997965</c:v>
                </c:pt>
                <c:pt idx="4216">
                  <c:v>703.66666666664628</c:v>
                </c:pt>
                <c:pt idx="4217">
                  <c:v>703.83333333331291</c:v>
                </c:pt>
                <c:pt idx="4218">
                  <c:v>703.99999999997954</c:v>
                </c:pt>
                <c:pt idx="4219">
                  <c:v>704.16666666664617</c:v>
                </c:pt>
                <c:pt idx="4220">
                  <c:v>704.33333333331279</c:v>
                </c:pt>
                <c:pt idx="4221">
                  <c:v>704.49999999997942</c:v>
                </c:pt>
                <c:pt idx="4222">
                  <c:v>704.66666666664605</c:v>
                </c:pt>
                <c:pt idx="4223">
                  <c:v>704.83333333331268</c:v>
                </c:pt>
                <c:pt idx="4224">
                  <c:v>704.99999999997931</c:v>
                </c:pt>
                <c:pt idx="4225">
                  <c:v>705.16666666664594</c:v>
                </c:pt>
                <c:pt idx="4226">
                  <c:v>705.33333333331257</c:v>
                </c:pt>
                <c:pt idx="4227">
                  <c:v>705.4999999999792</c:v>
                </c:pt>
                <c:pt idx="4228">
                  <c:v>705.66666666664582</c:v>
                </c:pt>
                <c:pt idx="4229">
                  <c:v>705.83333333331245</c:v>
                </c:pt>
                <c:pt idx="4230">
                  <c:v>705.99999999997908</c:v>
                </c:pt>
                <c:pt idx="4231">
                  <c:v>706.16666666664571</c:v>
                </c:pt>
                <c:pt idx="4232">
                  <c:v>706.33333333331234</c:v>
                </c:pt>
                <c:pt idx="4233">
                  <c:v>706.49999999997897</c:v>
                </c:pt>
                <c:pt idx="4234">
                  <c:v>706.6666666666456</c:v>
                </c:pt>
                <c:pt idx="4235">
                  <c:v>706.83333333331223</c:v>
                </c:pt>
                <c:pt idx="4236">
                  <c:v>706.99999999997885</c:v>
                </c:pt>
                <c:pt idx="4237">
                  <c:v>707.16666666664548</c:v>
                </c:pt>
                <c:pt idx="4238">
                  <c:v>707.33333333331211</c:v>
                </c:pt>
                <c:pt idx="4239">
                  <c:v>707.49999999997874</c:v>
                </c:pt>
                <c:pt idx="4240">
                  <c:v>707.66666666664537</c:v>
                </c:pt>
                <c:pt idx="4241">
                  <c:v>707.833333333312</c:v>
                </c:pt>
                <c:pt idx="4242">
                  <c:v>707.99999999997863</c:v>
                </c:pt>
                <c:pt idx="4243">
                  <c:v>708.16666666664526</c:v>
                </c:pt>
                <c:pt idx="4244">
                  <c:v>708.33333333331188</c:v>
                </c:pt>
                <c:pt idx="4245">
                  <c:v>708.49999999997851</c:v>
                </c:pt>
                <c:pt idx="4246">
                  <c:v>708.66666666664514</c:v>
                </c:pt>
                <c:pt idx="4247">
                  <c:v>708.83333333331177</c:v>
                </c:pt>
                <c:pt idx="4248">
                  <c:v>708.9999999999784</c:v>
                </c:pt>
                <c:pt idx="4249">
                  <c:v>709.16666666664503</c:v>
                </c:pt>
                <c:pt idx="4250">
                  <c:v>709.33333333331166</c:v>
                </c:pt>
                <c:pt idx="4251">
                  <c:v>709.49999999997829</c:v>
                </c:pt>
                <c:pt idx="4252">
                  <c:v>709.66666666664491</c:v>
                </c:pt>
                <c:pt idx="4253">
                  <c:v>709.83333333331154</c:v>
                </c:pt>
                <c:pt idx="4254">
                  <c:v>709.99999999997817</c:v>
                </c:pt>
                <c:pt idx="4255">
                  <c:v>710.1666666666448</c:v>
                </c:pt>
                <c:pt idx="4256">
                  <c:v>710.33333333331143</c:v>
                </c:pt>
                <c:pt idx="4257">
                  <c:v>710.49999999997806</c:v>
                </c:pt>
                <c:pt idx="4258">
                  <c:v>710.66666666664469</c:v>
                </c:pt>
                <c:pt idx="4259">
                  <c:v>710.83333333331132</c:v>
                </c:pt>
                <c:pt idx="4260">
                  <c:v>710.99999999997794</c:v>
                </c:pt>
                <c:pt idx="4261">
                  <c:v>711.16666666664457</c:v>
                </c:pt>
                <c:pt idx="4262">
                  <c:v>711.3333333333112</c:v>
                </c:pt>
                <c:pt idx="4263">
                  <c:v>711.49999999997783</c:v>
                </c:pt>
                <c:pt idx="4264">
                  <c:v>711.66666666664446</c:v>
                </c:pt>
                <c:pt idx="4265">
                  <c:v>711.83333333331109</c:v>
                </c:pt>
                <c:pt idx="4266">
                  <c:v>711.99999999997772</c:v>
                </c:pt>
                <c:pt idx="4267">
                  <c:v>712.16666666664435</c:v>
                </c:pt>
                <c:pt idx="4268">
                  <c:v>712.33333333331097</c:v>
                </c:pt>
                <c:pt idx="4269">
                  <c:v>712.4999999999776</c:v>
                </c:pt>
                <c:pt idx="4270">
                  <c:v>712.66666666664423</c:v>
                </c:pt>
                <c:pt idx="4271">
                  <c:v>712.83333333331086</c:v>
                </c:pt>
                <c:pt idx="4272">
                  <c:v>712.99999999997749</c:v>
                </c:pt>
                <c:pt idx="4273">
                  <c:v>713.16666666664412</c:v>
                </c:pt>
                <c:pt idx="4274">
                  <c:v>713.33333333331075</c:v>
                </c:pt>
                <c:pt idx="4275">
                  <c:v>713.49999999997738</c:v>
                </c:pt>
                <c:pt idx="4276">
                  <c:v>713.66666666664401</c:v>
                </c:pt>
                <c:pt idx="4277">
                  <c:v>713.83333333331063</c:v>
                </c:pt>
                <c:pt idx="4278">
                  <c:v>713.99999999997726</c:v>
                </c:pt>
                <c:pt idx="4279">
                  <c:v>714.16666666664389</c:v>
                </c:pt>
                <c:pt idx="4280">
                  <c:v>714.33333333331052</c:v>
                </c:pt>
                <c:pt idx="4281">
                  <c:v>714.49999999997715</c:v>
                </c:pt>
                <c:pt idx="4282">
                  <c:v>714.66666666664378</c:v>
                </c:pt>
                <c:pt idx="4283">
                  <c:v>714.83333333331041</c:v>
                </c:pt>
                <c:pt idx="4284">
                  <c:v>714.99999999997704</c:v>
                </c:pt>
                <c:pt idx="4285">
                  <c:v>715.16666666664366</c:v>
                </c:pt>
                <c:pt idx="4286">
                  <c:v>715.33333333331029</c:v>
                </c:pt>
                <c:pt idx="4287">
                  <c:v>715.49999999997692</c:v>
                </c:pt>
                <c:pt idx="4288">
                  <c:v>715.66666666664355</c:v>
                </c:pt>
                <c:pt idx="4289">
                  <c:v>715.83333333331018</c:v>
                </c:pt>
                <c:pt idx="4290">
                  <c:v>715.99999999997681</c:v>
                </c:pt>
                <c:pt idx="4291">
                  <c:v>716.16666666664344</c:v>
                </c:pt>
                <c:pt idx="4292">
                  <c:v>716.33333333331007</c:v>
                </c:pt>
                <c:pt idx="4293">
                  <c:v>716.49999999997669</c:v>
                </c:pt>
                <c:pt idx="4294">
                  <c:v>716.66666666664332</c:v>
                </c:pt>
                <c:pt idx="4295">
                  <c:v>716.83333333330995</c:v>
                </c:pt>
                <c:pt idx="4296">
                  <c:v>716.99999999997658</c:v>
                </c:pt>
                <c:pt idx="4297">
                  <c:v>717.16666666664321</c:v>
                </c:pt>
                <c:pt idx="4298">
                  <c:v>717.33333333330984</c:v>
                </c:pt>
                <c:pt idx="4299">
                  <c:v>717.49999999997647</c:v>
                </c:pt>
                <c:pt idx="4300">
                  <c:v>717.6666666666431</c:v>
                </c:pt>
                <c:pt idx="4301">
                  <c:v>717.83333333330972</c:v>
                </c:pt>
                <c:pt idx="4302">
                  <c:v>717.99999999997635</c:v>
                </c:pt>
                <c:pt idx="4303">
                  <c:v>718.16666666664298</c:v>
                </c:pt>
                <c:pt idx="4304">
                  <c:v>718.33333333330961</c:v>
                </c:pt>
                <c:pt idx="4305">
                  <c:v>718.49999999997624</c:v>
                </c:pt>
                <c:pt idx="4306">
                  <c:v>718.66666666664287</c:v>
                </c:pt>
                <c:pt idx="4307">
                  <c:v>718.8333333333095</c:v>
                </c:pt>
                <c:pt idx="4308">
                  <c:v>718.99999999997613</c:v>
                </c:pt>
                <c:pt idx="4309">
                  <c:v>719.16666666664275</c:v>
                </c:pt>
                <c:pt idx="4310">
                  <c:v>719.33333333330938</c:v>
                </c:pt>
                <c:pt idx="4311">
                  <c:v>719.49999999997601</c:v>
                </c:pt>
                <c:pt idx="4312">
                  <c:v>719.66666666664264</c:v>
                </c:pt>
                <c:pt idx="4313">
                  <c:v>719.83333333330927</c:v>
                </c:pt>
                <c:pt idx="4314">
                  <c:v>719.9999999999759</c:v>
                </c:pt>
                <c:pt idx="4315">
                  <c:v>720.16666666664253</c:v>
                </c:pt>
                <c:pt idx="4316">
                  <c:v>720.33333333330916</c:v>
                </c:pt>
                <c:pt idx="4317">
                  <c:v>720.49999999997578</c:v>
                </c:pt>
                <c:pt idx="4318">
                  <c:v>720.66666666664241</c:v>
                </c:pt>
                <c:pt idx="4319">
                  <c:v>720.83333333330904</c:v>
                </c:pt>
                <c:pt idx="4320">
                  <c:v>720.99999999997567</c:v>
                </c:pt>
                <c:pt idx="4321">
                  <c:v>721.1666666666423</c:v>
                </c:pt>
                <c:pt idx="4322">
                  <c:v>721.33333333330893</c:v>
                </c:pt>
                <c:pt idx="4323">
                  <c:v>721.49999999997556</c:v>
                </c:pt>
                <c:pt idx="4324">
                  <c:v>721.66666666664219</c:v>
                </c:pt>
                <c:pt idx="4325">
                  <c:v>721.83333333330881</c:v>
                </c:pt>
                <c:pt idx="4326">
                  <c:v>721.99999999997544</c:v>
                </c:pt>
                <c:pt idx="4327">
                  <c:v>722.16666666664207</c:v>
                </c:pt>
                <c:pt idx="4328">
                  <c:v>722.3333333333087</c:v>
                </c:pt>
                <c:pt idx="4329">
                  <c:v>722.49999999997533</c:v>
                </c:pt>
                <c:pt idx="4330">
                  <c:v>722.66666666664196</c:v>
                </c:pt>
                <c:pt idx="4331">
                  <c:v>722.83333333330859</c:v>
                </c:pt>
                <c:pt idx="4332">
                  <c:v>722.99999999997522</c:v>
                </c:pt>
                <c:pt idx="4333">
                  <c:v>723.16666666664185</c:v>
                </c:pt>
                <c:pt idx="4334">
                  <c:v>723.33333333330847</c:v>
                </c:pt>
                <c:pt idx="4335">
                  <c:v>723.4999999999751</c:v>
                </c:pt>
                <c:pt idx="4336">
                  <c:v>723.66666666664173</c:v>
                </c:pt>
                <c:pt idx="4337">
                  <c:v>723.83333333330836</c:v>
                </c:pt>
                <c:pt idx="4338">
                  <c:v>723.99999999997499</c:v>
                </c:pt>
                <c:pt idx="4339">
                  <c:v>724.16666666664162</c:v>
                </c:pt>
                <c:pt idx="4340">
                  <c:v>724.33333333330825</c:v>
                </c:pt>
                <c:pt idx="4341">
                  <c:v>724.49999999997488</c:v>
                </c:pt>
                <c:pt idx="4342">
                  <c:v>724.6666666666415</c:v>
                </c:pt>
                <c:pt idx="4343">
                  <c:v>724.83333333330813</c:v>
                </c:pt>
                <c:pt idx="4344">
                  <c:v>724.99999999997476</c:v>
                </c:pt>
                <c:pt idx="4345">
                  <c:v>725.16666666664139</c:v>
                </c:pt>
                <c:pt idx="4346">
                  <c:v>725.33333333330802</c:v>
                </c:pt>
                <c:pt idx="4347">
                  <c:v>725.49999999997465</c:v>
                </c:pt>
                <c:pt idx="4348">
                  <c:v>725.66666666664128</c:v>
                </c:pt>
                <c:pt idx="4349">
                  <c:v>725.83333333330791</c:v>
                </c:pt>
                <c:pt idx="4350">
                  <c:v>725.99999999997453</c:v>
                </c:pt>
                <c:pt idx="4351">
                  <c:v>726.16666666664116</c:v>
                </c:pt>
                <c:pt idx="4352">
                  <c:v>726.33333333330779</c:v>
                </c:pt>
                <c:pt idx="4353">
                  <c:v>726.49999999997442</c:v>
                </c:pt>
                <c:pt idx="4354">
                  <c:v>726.66666666664105</c:v>
                </c:pt>
                <c:pt idx="4355">
                  <c:v>726.83333333330768</c:v>
                </c:pt>
                <c:pt idx="4356">
                  <c:v>726.99999999997431</c:v>
                </c:pt>
                <c:pt idx="4357">
                  <c:v>727.16666666664094</c:v>
                </c:pt>
                <c:pt idx="4358">
                  <c:v>727.33333333330756</c:v>
                </c:pt>
                <c:pt idx="4359">
                  <c:v>727.49999999997419</c:v>
                </c:pt>
                <c:pt idx="4360">
                  <c:v>727.66666666664082</c:v>
                </c:pt>
                <c:pt idx="4361">
                  <c:v>727.83333333330745</c:v>
                </c:pt>
                <c:pt idx="4362">
                  <c:v>727.99999999997408</c:v>
                </c:pt>
                <c:pt idx="4363">
                  <c:v>728.16666666664071</c:v>
                </c:pt>
                <c:pt idx="4364">
                  <c:v>728.33333333330734</c:v>
                </c:pt>
                <c:pt idx="4365">
                  <c:v>728.49999999997397</c:v>
                </c:pt>
                <c:pt idx="4366">
                  <c:v>728.66666666664059</c:v>
                </c:pt>
                <c:pt idx="4367">
                  <c:v>728.83333333330722</c:v>
                </c:pt>
                <c:pt idx="4368">
                  <c:v>728.99999999997385</c:v>
                </c:pt>
                <c:pt idx="4369">
                  <c:v>729.16666666664048</c:v>
                </c:pt>
                <c:pt idx="4370">
                  <c:v>729.33333333330711</c:v>
                </c:pt>
                <c:pt idx="4371">
                  <c:v>729.49999999997374</c:v>
                </c:pt>
                <c:pt idx="4372">
                  <c:v>729.66666666664037</c:v>
                </c:pt>
                <c:pt idx="4373">
                  <c:v>729.833333333307</c:v>
                </c:pt>
                <c:pt idx="4374">
                  <c:v>729.99999999997362</c:v>
                </c:pt>
                <c:pt idx="4375">
                  <c:v>730.16666666664025</c:v>
                </c:pt>
                <c:pt idx="4376">
                  <c:v>730.33333333330688</c:v>
                </c:pt>
                <c:pt idx="4377">
                  <c:v>730.49999999997351</c:v>
                </c:pt>
                <c:pt idx="4378">
                  <c:v>730.66666666664014</c:v>
                </c:pt>
                <c:pt idx="4379">
                  <c:v>730.83333333330677</c:v>
                </c:pt>
                <c:pt idx="4380">
                  <c:v>730.9999999999734</c:v>
                </c:pt>
                <c:pt idx="4381">
                  <c:v>731.16666666664003</c:v>
                </c:pt>
                <c:pt idx="4382">
                  <c:v>731.33333333330665</c:v>
                </c:pt>
                <c:pt idx="4383">
                  <c:v>731.49999999997328</c:v>
                </c:pt>
                <c:pt idx="4384">
                  <c:v>731.66666666663991</c:v>
                </c:pt>
                <c:pt idx="4385">
                  <c:v>731.83333333330654</c:v>
                </c:pt>
                <c:pt idx="4386">
                  <c:v>731.99999999997317</c:v>
                </c:pt>
                <c:pt idx="4387">
                  <c:v>732.1666666666398</c:v>
                </c:pt>
                <c:pt idx="4388">
                  <c:v>732.33333333330643</c:v>
                </c:pt>
                <c:pt idx="4389">
                  <c:v>732.49999999997306</c:v>
                </c:pt>
                <c:pt idx="4390">
                  <c:v>732.66666666663968</c:v>
                </c:pt>
                <c:pt idx="4391">
                  <c:v>732.83333333330631</c:v>
                </c:pt>
                <c:pt idx="4392">
                  <c:v>732.99999999997294</c:v>
                </c:pt>
                <c:pt idx="4393">
                  <c:v>733.16666666663957</c:v>
                </c:pt>
                <c:pt idx="4394">
                  <c:v>733.3333333333062</c:v>
                </c:pt>
                <c:pt idx="4395">
                  <c:v>733.49999999997283</c:v>
                </c:pt>
                <c:pt idx="4396">
                  <c:v>733.66666666663946</c:v>
                </c:pt>
                <c:pt idx="4397">
                  <c:v>733.83333333330609</c:v>
                </c:pt>
                <c:pt idx="4398">
                  <c:v>733.99999999997272</c:v>
                </c:pt>
                <c:pt idx="4399">
                  <c:v>734.16666666663934</c:v>
                </c:pt>
                <c:pt idx="4400">
                  <c:v>734.33333333330597</c:v>
                </c:pt>
                <c:pt idx="4401">
                  <c:v>734.4999999999726</c:v>
                </c:pt>
                <c:pt idx="4402">
                  <c:v>734.66666666663923</c:v>
                </c:pt>
                <c:pt idx="4403">
                  <c:v>734.83333333330586</c:v>
                </c:pt>
                <c:pt idx="4404">
                  <c:v>734.99999999997249</c:v>
                </c:pt>
                <c:pt idx="4405">
                  <c:v>735.16666666663912</c:v>
                </c:pt>
                <c:pt idx="4406">
                  <c:v>735.33333333330575</c:v>
                </c:pt>
                <c:pt idx="4407">
                  <c:v>735.49999999997237</c:v>
                </c:pt>
                <c:pt idx="4408">
                  <c:v>735.666666666639</c:v>
                </c:pt>
                <c:pt idx="4409">
                  <c:v>735.83333333330563</c:v>
                </c:pt>
                <c:pt idx="4410">
                  <c:v>735.99999999997226</c:v>
                </c:pt>
                <c:pt idx="4411">
                  <c:v>736.16666666663889</c:v>
                </c:pt>
                <c:pt idx="4412">
                  <c:v>736.33333333330552</c:v>
                </c:pt>
                <c:pt idx="4413">
                  <c:v>736.49999999997215</c:v>
                </c:pt>
                <c:pt idx="4414">
                  <c:v>736.66666666663878</c:v>
                </c:pt>
                <c:pt idx="4415">
                  <c:v>736.8333333333054</c:v>
                </c:pt>
                <c:pt idx="4416">
                  <c:v>736.99999999997203</c:v>
                </c:pt>
                <c:pt idx="4417">
                  <c:v>737.16666666663866</c:v>
                </c:pt>
                <c:pt idx="4418">
                  <c:v>737.33333333330529</c:v>
                </c:pt>
                <c:pt idx="4419">
                  <c:v>737.49999999997192</c:v>
                </c:pt>
                <c:pt idx="4420">
                  <c:v>737.66666666663855</c:v>
                </c:pt>
                <c:pt idx="4421">
                  <c:v>737.83333333330518</c:v>
                </c:pt>
                <c:pt idx="4422">
                  <c:v>737.99999999997181</c:v>
                </c:pt>
                <c:pt idx="4423">
                  <c:v>738.16666666663843</c:v>
                </c:pt>
                <c:pt idx="4424">
                  <c:v>738.33333333330506</c:v>
                </c:pt>
                <c:pt idx="4425">
                  <c:v>738.49999999997169</c:v>
                </c:pt>
                <c:pt idx="4426">
                  <c:v>738.66666666663832</c:v>
                </c:pt>
                <c:pt idx="4427">
                  <c:v>738.83333333330495</c:v>
                </c:pt>
                <c:pt idx="4428">
                  <c:v>738.99999999997158</c:v>
                </c:pt>
                <c:pt idx="4429">
                  <c:v>739.16666666663821</c:v>
                </c:pt>
                <c:pt idx="4430">
                  <c:v>739.33333333330484</c:v>
                </c:pt>
                <c:pt idx="4431">
                  <c:v>739.49999999997146</c:v>
                </c:pt>
                <c:pt idx="4432">
                  <c:v>739.66666666663809</c:v>
                </c:pt>
                <c:pt idx="4433">
                  <c:v>739.83333333330472</c:v>
                </c:pt>
                <c:pt idx="4434">
                  <c:v>739.99999999997135</c:v>
                </c:pt>
                <c:pt idx="4435">
                  <c:v>740.16666666663798</c:v>
                </c:pt>
                <c:pt idx="4436">
                  <c:v>740.33333333330461</c:v>
                </c:pt>
                <c:pt idx="4437">
                  <c:v>740.49999999997124</c:v>
                </c:pt>
                <c:pt idx="4438">
                  <c:v>740.66666666663787</c:v>
                </c:pt>
                <c:pt idx="4439">
                  <c:v>740.83333333330449</c:v>
                </c:pt>
                <c:pt idx="4440">
                  <c:v>740.99999999997112</c:v>
                </c:pt>
                <c:pt idx="4441">
                  <c:v>741.16666666663775</c:v>
                </c:pt>
                <c:pt idx="4442">
                  <c:v>741.33333333330438</c:v>
                </c:pt>
                <c:pt idx="4443">
                  <c:v>741.49999999997101</c:v>
                </c:pt>
                <c:pt idx="4444">
                  <c:v>741.66666666663764</c:v>
                </c:pt>
                <c:pt idx="4445">
                  <c:v>741.83333333330427</c:v>
                </c:pt>
                <c:pt idx="4446">
                  <c:v>741.9999999999709</c:v>
                </c:pt>
                <c:pt idx="4447">
                  <c:v>742.16666666663752</c:v>
                </c:pt>
                <c:pt idx="4448">
                  <c:v>742.33333333330415</c:v>
                </c:pt>
                <c:pt idx="4449">
                  <c:v>742.49999999997078</c:v>
                </c:pt>
                <c:pt idx="4450">
                  <c:v>742.66666666663741</c:v>
                </c:pt>
                <c:pt idx="4451">
                  <c:v>742.83333333330404</c:v>
                </c:pt>
                <c:pt idx="4452">
                  <c:v>742.99999999997067</c:v>
                </c:pt>
                <c:pt idx="4453">
                  <c:v>743.1666666666373</c:v>
                </c:pt>
                <c:pt idx="4454">
                  <c:v>743.33333333330393</c:v>
                </c:pt>
                <c:pt idx="4455">
                  <c:v>743.49999999997056</c:v>
                </c:pt>
                <c:pt idx="4456">
                  <c:v>743.66666666663718</c:v>
                </c:pt>
                <c:pt idx="4457">
                  <c:v>743.83333333330381</c:v>
                </c:pt>
                <c:pt idx="4458">
                  <c:v>743.99999999997044</c:v>
                </c:pt>
                <c:pt idx="4459">
                  <c:v>744.16666666663707</c:v>
                </c:pt>
                <c:pt idx="4460">
                  <c:v>744.3333333333037</c:v>
                </c:pt>
                <c:pt idx="4461">
                  <c:v>744.49999999997033</c:v>
                </c:pt>
                <c:pt idx="4462">
                  <c:v>744.66666666663696</c:v>
                </c:pt>
                <c:pt idx="4463">
                  <c:v>744.83333333330359</c:v>
                </c:pt>
                <c:pt idx="4464">
                  <c:v>744.99999999997021</c:v>
                </c:pt>
                <c:pt idx="4465">
                  <c:v>745.16666666663684</c:v>
                </c:pt>
                <c:pt idx="4466">
                  <c:v>745.33333333330347</c:v>
                </c:pt>
                <c:pt idx="4467">
                  <c:v>745.4999999999701</c:v>
                </c:pt>
                <c:pt idx="4468">
                  <c:v>745.66666666663673</c:v>
                </c:pt>
                <c:pt idx="4469">
                  <c:v>745.83333333330336</c:v>
                </c:pt>
                <c:pt idx="4470">
                  <c:v>745.99999999996999</c:v>
                </c:pt>
                <c:pt idx="4471">
                  <c:v>746.16666666663662</c:v>
                </c:pt>
                <c:pt idx="4472">
                  <c:v>746.33333333330324</c:v>
                </c:pt>
                <c:pt idx="4473">
                  <c:v>746.49999999996987</c:v>
                </c:pt>
                <c:pt idx="4474">
                  <c:v>746.6666666666365</c:v>
                </c:pt>
                <c:pt idx="4475">
                  <c:v>746.83333333330313</c:v>
                </c:pt>
                <c:pt idx="4476">
                  <c:v>746.99999999996976</c:v>
                </c:pt>
                <c:pt idx="4477">
                  <c:v>747.16666666663639</c:v>
                </c:pt>
                <c:pt idx="4478">
                  <c:v>747.33333333330302</c:v>
                </c:pt>
                <c:pt idx="4479">
                  <c:v>747.49999999996965</c:v>
                </c:pt>
                <c:pt idx="4480">
                  <c:v>747.66666666663627</c:v>
                </c:pt>
                <c:pt idx="4481">
                  <c:v>747.8333333333029</c:v>
                </c:pt>
                <c:pt idx="4482">
                  <c:v>747.99999999996953</c:v>
                </c:pt>
                <c:pt idx="4483">
                  <c:v>748.16666666663616</c:v>
                </c:pt>
                <c:pt idx="4484">
                  <c:v>748.33333333330279</c:v>
                </c:pt>
                <c:pt idx="4485">
                  <c:v>748.49999999996942</c:v>
                </c:pt>
                <c:pt idx="4486">
                  <c:v>748.66666666663605</c:v>
                </c:pt>
                <c:pt idx="4487">
                  <c:v>748.83333333330268</c:v>
                </c:pt>
                <c:pt idx="4488">
                  <c:v>748.9999999999693</c:v>
                </c:pt>
                <c:pt idx="4489">
                  <c:v>749.16666666663593</c:v>
                </c:pt>
                <c:pt idx="4490">
                  <c:v>749.33333333330256</c:v>
                </c:pt>
                <c:pt idx="4491">
                  <c:v>749.49999999996919</c:v>
                </c:pt>
                <c:pt idx="4492">
                  <c:v>749.66666666663582</c:v>
                </c:pt>
                <c:pt idx="4493">
                  <c:v>749.83333333330245</c:v>
                </c:pt>
                <c:pt idx="4494">
                  <c:v>749.99999999996908</c:v>
                </c:pt>
                <c:pt idx="4495">
                  <c:v>750.16666666663571</c:v>
                </c:pt>
                <c:pt idx="4496">
                  <c:v>750.33333333330233</c:v>
                </c:pt>
                <c:pt idx="4497">
                  <c:v>750.49999999996896</c:v>
                </c:pt>
                <c:pt idx="4498">
                  <c:v>750.66666666663559</c:v>
                </c:pt>
                <c:pt idx="4499">
                  <c:v>750.83333333330222</c:v>
                </c:pt>
                <c:pt idx="4500">
                  <c:v>750.99999999996885</c:v>
                </c:pt>
                <c:pt idx="4501">
                  <c:v>751.16666666663548</c:v>
                </c:pt>
                <c:pt idx="4502">
                  <c:v>751.33333333330211</c:v>
                </c:pt>
                <c:pt idx="4503">
                  <c:v>751.49999999996874</c:v>
                </c:pt>
                <c:pt idx="4504">
                  <c:v>751.66666666663536</c:v>
                </c:pt>
                <c:pt idx="4505">
                  <c:v>751.83333333330199</c:v>
                </c:pt>
                <c:pt idx="4506">
                  <c:v>751.99999999996862</c:v>
                </c:pt>
                <c:pt idx="4507">
                  <c:v>752.16666666663525</c:v>
                </c:pt>
                <c:pt idx="4508">
                  <c:v>752.33333333330188</c:v>
                </c:pt>
                <c:pt idx="4509">
                  <c:v>752.49999999996851</c:v>
                </c:pt>
                <c:pt idx="4510">
                  <c:v>752.66666666663514</c:v>
                </c:pt>
                <c:pt idx="4511">
                  <c:v>752.83333333330177</c:v>
                </c:pt>
                <c:pt idx="4512">
                  <c:v>752.9999999999684</c:v>
                </c:pt>
                <c:pt idx="4513">
                  <c:v>753.16666666663502</c:v>
                </c:pt>
                <c:pt idx="4514">
                  <c:v>753.33333333330165</c:v>
                </c:pt>
                <c:pt idx="4515">
                  <c:v>753.49999999996828</c:v>
                </c:pt>
                <c:pt idx="4516">
                  <c:v>753.66666666663491</c:v>
                </c:pt>
                <c:pt idx="4517">
                  <c:v>753.83333333330154</c:v>
                </c:pt>
                <c:pt idx="4518">
                  <c:v>753.99999999996817</c:v>
                </c:pt>
                <c:pt idx="4519">
                  <c:v>754.1666666666348</c:v>
                </c:pt>
                <c:pt idx="4520">
                  <c:v>754.33333333330143</c:v>
                </c:pt>
                <c:pt idx="4521">
                  <c:v>754.49999999996805</c:v>
                </c:pt>
                <c:pt idx="4522">
                  <c:v>754.66666666663468</c:v>
                </c:pt>
                <c:pt idx="4523">
                  <c:v>754.83333333330131</c:v>
                </c:pt>
                <c:pt idx="4524">
                  <c:v>754.99999999996794</c:v>
                </c:pt>
                <c:pt idx="4525">
                  <c:v>755.16666666663457</c:v>
                </c:pt>
                <c:pt idx="4526">
                  <c:v>755.3333333333012</c:v>
                </c:pt>
                <c:pt idx="4527">
                  <c:v>755.49999999996783</c:v>
                </c:pt>
                <c:pt idx="4528">
                  <c:v>755.66666666663446</c:v>
                </c:pt>
                <c:pt idx="4529">
                  <c:v>755.83333333330108</c:v>
                </c:pt>
                <c:pt idx="4530">
                  <c:v>755.99999999996771</c:v>
                </c:pt>
                <c:pt idx="4531">
                  <c:v>756.16666666663434</c:v>
                </c:pt>
                <c:pt idx="4532">
                  <c:v>756.33333333330097</c:v>
                </c:pt>
                <c:pt idx="4533">
                  <c:v>756.4999999999676</c:v>
                </c:pt>
                <c:pt idx="4534">
                  <c:v>756.66666666663423</c:v>
                </c:pt>
                <c:pt idx="4535">
                  <c:v>756.83333333330086</c:v>
                </c:pt>
                <c:pt idx="4536">
                  <c:v>756.99999999996749</c:v>
                </c:pt>
                <c:pt idx="4537">
                  <c:v>757.16666666663411</c:v>
                </c:pt>
                <c:pt idx="4538">
                  <c:v>757.33333333330074</c:v>
                </c:pt>
                <c:pt idx="4539">
                  <c:v>757.49999999996737</c:v>
                </c:pt>
                <c:pt idx="4540">
                  <c:v>757.666666666634</c:v>
                </c:pt>
                <c:pt idx="4541">
                  <c:v>757.83333333330063</c:v>
                </c:pt>
                <c:pt idx="4542">
                  <c:v>757.99999999996726</c:v>
                </c:pt>
                <c:pt idx="4543">
                  <c:v>758.16666666663389</c:v>
                </c:pt>
                <c:pt idx="4544">
                  <c:v>758.33333333330052</c:v>
                </c:pt>
                <c:pt idx="4545">
                  <c:v>758.49999999996714</c:v>
                </c:pt>
                <c:pt idx="4546">
                  <c:v>758.66666666663377</c:v>
                </c:pt>
                <c:pt idx="4547">
                  <c:v>758.8333333333004</c:v>
                </c:pt>
                <c:pt idx="4548">
                  <c:v>758.99999999996703</c:v>
                </c:pt>
                <c:pt idx="4549">
                  <c:v>759.16666666663366</c:v>
                </c:pt>
                <c:pt idx="4550">
                  <c:v>759.33333333330029</c:v>
                </c:pt>
                <c:pt idx="4551">
                  <c:v>759.49999999996692</c:v>
                </c:pt>
                <c:pt idx="4552">
                  <c:v>759.66666666663355</c:v>
                </c:pt>
                <c:pt idx="4553">
                  <c:v>759.83333333330017</c:v>
                </c:pt>
                <c:pt idx="4554">
                  <c:v>759.9999999999668</c:v>
                </c:pt>
                <c:pt idx="4555">
                  <c:v>760.16666666663343</c:v>
                </c:pt>
                <c:pt idx="4556">
                  <c:v>760.33333333330006</c:v>
                </c:pt>
                <c:pt idx="4557">
                  <c:v>760.49999999996669</c:v>
                </c:pt>
                <c:pt idx="4558">
                  <c:v>760.66666666663332</c:v>
                </c:pt>
                <c:pt idx="4559">
                  <c:v>760.83333333329995</c:v>
                </c:pt>
                <c:pt idx="4560">
                  <c:v>760.99999999996658</c:v>
                </c:pt>
                <c:pt idx="4561">
                  <c:v>761.1666666666332</c:v>
                </c:pt>
                <c:pt idx="4562">
                  <c:v>761.33333333329983</c:v>
                </c:pt>
                <c:pt idx="4563">
                  <c:v>761.49999999996646</c:v>
                </c:pt>
                <c:pt idx="4564">
                  <c:v>761.66666666663309</c:v>
                </c:pt>
                <c:pt idx="4565">
                  <c:v>761.83333333329972</c:v>
                </c:pt>
                <c:pt idx="4566">
                  <c:v>761.99999999996635</c:v>
                </c:pt>
                <c:pt idx="4567">
                  <c:v>762.16666666663298</c:v>
                </c:pt>
                <c:pt idx="4568">
                  <c:v>762.33333333329961</c:v>
                </c:pt>
                <c:pt idx="4569">
                  <c:v>762.49999999996624</c:v>
                </c:pt>
                <c:pt idx="4570">
                  <c:v>762.66666666663286</c:v>
                </c:pt>
                <c:pt idx="4571">
                  <c:v>762.83333333329949</c:v>
                </c:pt>
                <c:pt idx="4572">
                  <c:v>762.99999999996612</c:v>
                </c:pt>
                <c:pt idx="4573">
                  <c:v>763.16666666663275</c:v>
                </c:pt>
                <c:pt idx="4574">
                  <c:v>763.33333333329938</c:v>
                </c:pt>
                <c:pt idx="4575">
                  <c:v>763.49999999996601</c:v>
                </c:pt>
                <c:pt idx="4576">
                  <c:v>763.66666666663264</c:v>
                </c:pt>
                <c:pt idx="4577">
                  <c:v>763.83333333329927</c:v>
                </c:pt>
                <c:pt idx="4578">
                  <c:v>763.99999999996589</c:v>
                </c:pt>
                <c:pt idx="4579">
                  <c:v>764.16666666663252</c:v>
                </c:pt>
                <c:pt idx="4580">
                  <c:v>764.33333333329915</c:v>
                </c:pt>
                <c:pt idx="4581">
                  <c:v>764.49999999996578</c:v>
                </c:pt>
                <c:pt idx="4582">
                  <c:v>764.66666666663241</c:v>
                </c:pt>
                <c:pt idx="4583">
                  <c:v>764.83333333329904</c:v>
                </c:pt>
                <c:pt idx="4584">
                  <c:v>764.99999999996567</c:v>
                </c:pt>
                <c:pt idx="4585">
                  <c:v>765.1666666666323</c:v>
                </c:pt>
                <c:pt idx="4586">
                  <c:v>765.33333333329892</c:v>
                </c:pt>
                <c:pt idx="4587">
                  <c:v>765.49999999996555</c:v>
                </c:pt>
                <c:pt idx="4588">
                  <c:v>765.66666666663218</c:v>
                </c:pt>
                <c:pt idx="4589">
                  <c:v>765.83333333329881</c:v>
                </c:pt>
                <c:pt idx="4590">
                  <c:v>765.99999999996544</c:v>
                </c:pt>
                <c:pt idx="4591">
                  <c:v>766.16666666663207</c:v>
                </c:pt>
                <c:pt idx="4592">
                  <c:v>766.3333333332987</c:v>
                </c:pt>
                <c:pt idx="4593">
                  <c:v>766.49999999996533</c:v>
                </c:pt>
                <c:pt idx="4594">
                  <c:v>766.66666666663195</c:v>
                </c:pt>
                <c:pt idx="4595">
                  <c:v>766.83333333329858</c:v>
                </c:pt>
                <c:pt idx="4596">
                  <c:v>766.99999999996521</c:v>
                </c:pt>
                <c:pt idx="4597">
                  <c:v>767.16666666663184</c:v>
                </c:pt>
                <c:pt idx="4598">
                  <c:v>767.33333333329847</c:v>
                </c:pt>
                <c:pt idx="4599">
                  <c:v>767.4999999999651</c:v>
                </c:pt>
                <c:pt idx="4600">
                  <c:v>767.66666666663173</c:v>
                </c:pt>
                <c:pt idx="4601">
                  <c:v>767.83333333329836</c:v>
                </c:pt>
                <c:pt idx="4602">
                  <c:v>767.99999999996498</c:v>
                </c:pt>
                <c:pt idx="4603">
                  <c:v>768.16666666663161</c:v>
                </c:pt>
                <c:pt idx="4604">
                  <c:v>768.33333333329824</c:v>
                </c:pt>
                <c:pt idx="4605">
                  <c:v>768.49999999996487</c:v>
                </c:pt>
                <c:pt idx="4606">
                  <c:v>768.6666666666315</c:v>
                </c:pt>
                <c:pt idx="4607">
                  <c:v>768.83333333329813</c:v>
                </c:pt>
                <c:pt idx="4608">
                  <c:v>768.99999999996476</c:v>
                </c:pt>
                <c:pt idx="4609">
                  <c:v>769.16666666663139</c:v>
                </c:pt>
                <c:pt idx="4610">
                  <c:v>769.33333333329801</c:v>
                </c:pt>
                <c:pt idx="4611">
                  <c:v>769.49999999996464</c:v>
                </c:pt>
                <c:pt idx="4612">
                  <c:v>769.66666666663127</c:v>
                </c:pt>
                <c:pt idx="4613">
                  <c:v>769.8333333332979</c:v>
                </c:pt>
                <c:pt idx="4614">
                  <c:v>769.99999999996453</c:v>
                </c:pt>
                <c:pt idx="4615">
                  <c:v>770.16666666663116</c:v>
                </c:pt>
                <c:pt idx="4616">
                  <c:v>770.33333333329779</c:v>
                </c:pt>
                <c:pt idx="4617">
                  <c:v>770.49999999996442</c:v>
                </c:pt>
                <c:pt idx="4618">
                  <c:v>770.66666666663104</c:v>
                </c:pt>
                <c:pt idx="4619">
                  <c:v>770.83333333329767</c:v>
                </c:pt>
                <c:pt idx="4620">
                  <c:v>770.9999999999643</c:v>
                </c:pt>
                <c:pt idx="4621">
                  <c:v>771.16666666663093</c:v>
                </c:pt>
                <c:pt idx="4622">
                  <c:v>771.33333333329756</c:v>
                </c:pt>
                <c:pt idx="4623">
                  <c:v>771.49999999996419</c:v>
                </c:pt>
                <c:pt idx="4624">
                  <c:v>771.66666666663082</c:v>
                </c:pt>
                <c:pt idx="4625">
                  <c:v>771.83333333329745</c:v>
                </c:pt>
                <c:pt idx="4626">
                  <c:v>771.99999999996407</c:v>
                </c:pt>
                <c:pt idx="4627">
                  <c:v>772.1666666666307</c:v>
                </c:pt>
                <c:pt idx="4628">
                  <c:v>772.33333333329733</c:v>
                </c:pt>
                <c:pt idx="4629">
                  <c:v>772.49999999996396</c:v>
                </c:pt>
                <c:pt idx="4630">
                  <c:v>772.66666666663059</c:v>
                </c:pt>
                <c:pt idx="4631">
                  <c:v>772.83333333329722</c:v>
                </c:pt>
                <c:pt idx="4632">
                  <c:v>772.99999999996385</c:v>
                </c:pt>
                <c:pt idx="4633">
                  <c:v>773.16666666663048</c:v>
                </c:pt>
                <c:pt idx="4634">
                  <c:v>773.33333333329711</c:v>
                </c:pt>
                <c:pt idx="4635">
                  <c:v>773.49999999996373</c:v>
                </c:pt>
                <c:pt idx="4636">
                  <c:v>773.66666666663036</c:v>
                </c:pt>
                <c:pt idx="4637">
                  <c:v>773.83333333329699</c:v>
                </c:pt>
                <c:pt idx="4638">
                  <c:v>773.99999999996362</c:v>
                </c:pt>
                <c:pt idx="4639">
                  <c:v>774.16666666663025</c:v>
                </c:pt>
                <c:pt idx="4640">
                  <c:v>774.33333333329688</c:v>
                </c:pt>
                <c:pt idx="4641">
                  <c:v>774.49999999996351</c:v>
                </c:pt>
                <c:pt idx="4642">
                  <c:v>774.66666666663014</c:v>
                </c:pt>
                <c:pt idx="4643">
                  <c:v>774.83333333329676</c:v>
                </c:pt>
                <c:pt idx="4644">
                  <c:v>774.99999999996339</c:v>
                </c:pt>
                <c:pt idx="4645">
                  <c:v>775.16666666663002</c:v>
                </c:pt>
                <c:pt idx="4646">
                  <c:v>775.33333333329665</c:v>
                </c:pt>
                <c:pt idx="4647">
                  <c:v>775.49999999996328</c:v>
                </c:pt>
                <c:pt idx="4648">
                  <c:v>775.66666666662991</c:v>
                </c:pt>
                <c:pt idx="4649">
                  <c:v>775.83333333329654</c:v>
                </c:pt>
                <c:pt idx="4650">
                  <c:v>775.99999999996317</c:v>
                </c:pt>
                <c:pt idx="4651">
                  <c:v>776.16666666662979</c:v>
                </c:pt>
                <c:pt idx="4652">
                  <c:v>776.33333333329642</c:v>
                </c:pt>
                <c:pt idx="4653">
                  <c:v>776.49999999996305</c:v>
                </c:pt>
                <c:pt idx="4654">
                  <c:v>776.66666666662968</c:v>
                </c:pt>
                <c:pt idx="4655">
                  <c:v>776.83333333329631</c:v>
                </c:pt>
                <c:pt idx="4656">
                  <c:v>776.99999999996294</c:v>
                </c:pt>
                <c:pt idx="4657">
                  <c:v>777.16666666662957</c:v>
                </c:pt>
                <c:pt idx="4658">
                  <c:v>777.3333333332962</c:v>
                </c:pt>
                <c:pt idx="4659">
                  <c:v>777.49999999996282</c:v>
                </c:pt>
                <c:pt idx="4660">
                  <c:v>777.66666666662945</c:v>
                </c:pt>
                <c:pt idx="4661">
                  <c:v>777.83333333329608</c:v>
                </c:pt>
                <c:pt idx="4662">
                  <c:v>777.99999999996271</c:v>
                </c:pt>
                <c:pt idx="4663">
                  <c:v>778.16666666662934</c:v>
                </c:pt>
                <c:pt idx="4664">
                  <c:v>778.33333333329597</c:v>
                </c:pt>
                <c:pt idx="4665">
                  <c:v>778.4999999999626</c:v>
                </c:pt>
                <c:pt idx="4666">
                  <c:v>778.66666666662923</c:v>
                </c:pt>
                <c:pt idx="4667">
                  <c:v>778.83333333329585</c:v>
                </c:pt>
                <c:pt idx="4668">
                  <c:v>778.99999999996248</c:v>
                </c:pt>
                <c:pt idx="4669">
                  <c:v>779.16666666662911</c:v>
                </c:pt>
                <c:pt idx="4670">
                  <c:v>779.33333333329574</c:v>
                </c:pt>
                <c:pt idx="4671">
                  <c:v>779.49999999996237</c:v>
                </c:pt>
                <c:pt idx="4672">
                  <c:v>779.666666666629</c:v>
                </c:pt>
                <c:pt idx="4673">
                  <c:v>779.83333333329563</c:v>
                </c:pt>
                <c:pt idx="4674">
                  <c:v>779.99999999996226</c:v>
                </c:pt>
                <c:pt idx="4675">
                  <c:v>780.16666666662888</c:v>
                </c:pt>
                <c:pt idx="4676">
                  <c:v>780.33333333329551</c:v>
                </c:pt>
                <c:pt idx="4677">
                  <c:v>780.49999999996214</c:v>
                </c:pt>
                <c:pt idx="4678">
                  <c:v>780.66666666662877</c:v>
                </c:pt>
                <c:pt idx="4679">
                  <c:v>780.8333333332954</c:v>
                </c:pt>
                <c:pt idx="4680">
                  <c:v>780.99999999996203</c:v>
                </c:pt>
                <c:pt idx="4681">
                  <c:v>781.16666666662866</c:v>
                </c:pt>
                <c:pt idx="4682">
                  <c:v>781.33333333329529</c:v>
                </c:pt>
                <c:pt idx="4683">
                  <c:v>781.49999999996191</c:v>
                </c:pt>
                <c:pt idx="4684">
                  <c:v>781.66666666662854</c:v>
                </c:pt>
                <c:pt idx="4685">
                  <c:v>781.83333333329517</c:v>
                </c:pt>
                <c:pt idx="4686">
                  <c:v>781.9999999999618</c:v>
                </c:pt>
                <c:pt idx="4687">
                  <c:v>782.16666666662843</c:v>
                </c:pt>
                <c:pt idx="4688">
                  <c:v>782.33333333329506</c:v>
                </c:pt>
                <c:pt idx="4689">
                  <c:v>782.49999999996169</c:v>
                </c:pt>
                <c:pt idx="4690">
                  <c:v>782.66666666662832</c:v>
                </c:pt>
                <c:pt idx="4691">
                  <c:v>782.83333333329495</c:v>
                </c:pt>
                <c:pt idx="4692">
                  <c:v>782.99999999996157</c:v>
                </c:pt>
                <c:pt idx="4693">
                  <c:v>783.1666666666282</c:v>
                </c:pt>
                <c:pt idx="4694">
                  <c:v>783.33333333329483</c:v>
                </c:pt>
                <c:pt idx="4695">
                  <c:v>783.49999999996146</c:v>
                </c:pt>
                <c:pt idx="4696">
                  <c:v>783.66666666662809</c:v>
                </c:pt>
                <c:pt idx="4697">
                  <c:v>783.83333333329472</c:v>
                </c:pt>
                <c:pt idx="4698">
                  <c:v>783.99999999996135</c:v>
                </c:pt>
                <c:pt idx="4699">
                  <c:v>784.16666666662798</c:v>
                </c:pt>
                <c:pt idx="4700">
                  <c:v>784.3333333332946</c:v>
                </c:pt>
                <c:pt idx="4701">
                  <c:v>784.49999999996123</c:v>
                </c:pt>
                <c:pt idx="4702">
                  <c:v>784.66666666662786</c:v>
                </c:pt>
                <c:pt idx="4703">
                  <c:v>784.83333333329449</c:v>
                </c:pt>
                <c:pt idx="4704">
                  <c:v>784.99999999996112</c:v>
                </c:pt>
                <c:pt idx="4705">
                  <c:v>785.16666666662775</c:v>
                </c:pt>
                <c:pt idx="4706">
                  <c:v>785.33333333329438</c:v>
                </c:pt>
                <c:pt idx="4707">
                  <c:v>785.49999999996101</c:v>
                </c:pt>
                <c:pt idx="4708">
                  <c:v>785.66666666662763</c:v>
                </c:pt>
                <c:pt idx="4709">
                  <c:v>785.83333333329426</c:v>
                </c:pt>
                <c:pt idx="4710">
                  <c:v>785.99999999996089</c:v>
                </c:pt>
                <c:pt idx="4711">
                  <c:v>786.16666666662752</c:v>
                </c:pt>
                <c:pt idx="4712">
                  <c:v>786.33333333329415</c:v>
                </c:pt>
                <c:pt idx="4713">
                  <c:v>786.49999999996078</c:v>
                </c:pt>
                <c:pt idx="4714">
                  <c:v>786.66666666662741</c:v>
                </c:pt>
                <c:pt idx="4715">
                  <c:v>786.83333333329404</c:v>
                </c:pt>
                <c:pt idx="4716">
                  <c:v>786.99999999996066</c:v>
                </c:pt>
                <c:pt idx="4717">
                  <c:v>787.16666666662729</c:v>
                </c:pt>
                <c:pt idx="4718">
                  <c:v>787.33333333329392</c:v>
                </c:pt>
                <c:pt idx="4719">
                  <c:v>787.49999999996055</c:v>
                </c:pt>
                <c:pt idx="4720">
                  <c:v>787.66666666662718</c:v>
                </c:pt>
                <c:pt idx="4721">
                  <c:v>787.83333333329381</c:v>
                </c:pt>
                <c:pt idx="4722">
                  <c:v>787.99999999996044</c:v>
                </c:pt>
                <c:pt idx="4723">
                  <c:v>788.16666666662707</c:v>
                </c:pt>
                <c:pt idx="4724">
                  <c:v>788.33333333329369</c:v>
                </c:pt>
                <c:pt idx="4725">
                  <c:v>788.49999999996032</c:v>
                </c:pt>
                <c:pt idx="4726">
                  <c:v>788.66666666662695</c:v>
                </c:pt>
                <c:pt idx="4727">
                  <c:v>788.83333333329358</c:v>
                </c:pt>
                <c:pt idx="4728">
                  <c:v>788.99999999996021</c:v>
                </c:pt>
                <c:pt idx="4729">
                  <c:v>789.16666666662684</c:v>
                </c:pt>
                <c:pt idx="4730">
                  <c:v>789.33333333329347</c:v>
                </c:pt>
                <c:pt idx="4731">
                  <c:v>789.4999999999601</c:v>
                </c:pt>
                <c:pt idx="4732">
                  <c:v>789.66666666662672</c:v>
                </c:pt>
                <c:pt idx="4733">
                  <c:v>789.83333333329335</c:v>
                </c:pt>
                <c:pt idx="4734">
                  <c:v>789.99999999995998</c:v>
                </c:pt>
                <c:pt idx="4735">
                  <c:v>790.16666666662661</c:v>
                </c:pt>
                <c:pt idx="4736">
                  <c:v>790.33333333329324</c:v>
                </c:pt>
                <c:pt idx="4737">
                  <c:v>790.49999999995987</c:v>
                </c:pt>
                <c:pt idx="4738">
                  <c:v>790.6666666666265</c:v>
                </c:pt>
                <c:pt idx="4739">
                  <c:v>790.83333333329313</c:v>
                </c:pt>
                <c:pt idx="4740">
                  <c:v>790.99999999995975</c:v>
                </c:pt>
                <c:pt idx="4741">
                  <c:v>791.16666666662638</c:v>
                </c:pt>
                <c:pt idx="4742">
                  <c:v>791.33333333329301</c:v>
                </c:pt>
                <c:pt idx="4743">
                  <c:v>791.49999999995964</c:v>
                </c:pt>
                <c:pt idx="4744">
                  <c:v>791.66666666662627</c:v>
                </c:pt>
                <c:pt idx="4745">
                  <c:v>791.8333333332929</c:v>
                </c:pt>
                <c:pt idx="4746">
                  <c:v>791.99999999995953</c:v>
                </c:pt>
                <c:pt idx="4747">
                  <c:v>792.16666666662616</c:v>
                </c:pt>
                <c:pt idx="4748">
                  <c:v>792.33333333329279</c:v>
                </c:pt>
                <c:pt idx="4749">
                  <c:v>792.49999999995941</c:v>
                </c:pt>
                <c:pt idx="4750">
                  <c:v>792.66666666662604</c:v>
                </c:pt>
                <c:pt idx="4751">
                  <c:v>792.83333333329267</c:v>
                </c:pt>
                <c:pt idx="4752">
                  <c:v>792.9999999999593</c:v>
                </c:pt>
                <c:pt idx="4753">
                  <c:v>793.16666666662593</c:v>
                </c:pt>
                <c:pt idx="4754">
                  <c:v>793.33333333329256</c:v>
                </c:pt>
                <c:pt idx="4755">
                  <c:v>793.49999999995919</c:v>
                </c:pt>
                <c:pt idx="4756">
                  <c:v>793.66666666662582</c:v>
                </c:pt>
                <c:pt idx="4757">
                  <c:v>793.83333333329244</c:v>
                </c:pt>
                <c:pt idx="4758">
                  <c:v>793.99999999995907</c:v>
                </c:pt>
                <c:pt idx="4759">
                  <c:v>794.1666666666257</c:v>
                </c:pt>
                <c:pt idx="4760">
                  <c:v>794.33333333329233</c:v>
                </c:pt>
                <c:pt idx="4761">
                  <c:v>794.49999999995896</c:v>
                </c:pt>
                <c:pt idx="4762">
                  <c:v>794.66666666662559</c:v>
                </c:pt>
                <c:pt idx="4763">
                  <c:v>794.83333333329222</c:v>
                </c:pt>
                <c:pt idx="4764">
                  <c:v>794.99999999995885</c:v>
                </c:pt>
                <c:pt idx="4765">
                  <c:v>795.16666666662547</c:v>
                </c:pt>
                <c:pt idx="4766">
                  <c:v>795.3333333332921</c:v>
                </c:pt>
                <c:pt idx="4767">
                  <c:v>795.49999999995873</c:v>
                </c:pt>
                <c:pt idx="4768">
                  <c:v>795.66666666662536</c:v>
                </c:pt>
                <c:pt idx="4769">
                  <c:v>795.83333333329199</c:v>
                </c:pt>
                <c:pt idx="4770">
                  <c:v>795.99999999995862</c:v>
                </c:pt>
                <c:pt idx="4771">
                  <c:v>796.16666666662525</c:v>
                </c:pt>
                <c:pt idx="4772">
                  <c:v>796.33333333329188</c:v>
                </c:pt>
                <c:pt idx="4773">
                  <c:v>796.4999999999585</c:v>
                </c:pt>
                <c:pt idx="4774">
                  <c:v>796.66666666662513</c:v>
                </c:pt>
                <c:pt idx="4775">
                  <c:v>796.83333333329176</c:v>
                </c:pt>
                <c:pt idx="4776">
                  <c:v>796.99999999995839</c:v>
                </c:pt>
                <c:pt idx="4777">
                  <c:v>797.16666666662502</c:v>
                </c:pt>
                <c:pt idx="4778">
                  <c:v>797.33333333329165</c:v>
                </c:pt>
                <c:pt idx="4779">
                  <c:v>797.49999999995828</c:v>
                </c:pt>
                <c:pt idx="4780">
                  <c:v>797.66666666662491</c:v>
                </c:pt>
                <c:pt idx="4781">
                  <c:v>797.83333333329153</c:v>
                </c:pt>
                <c:pt idx="4782">
                  <c:v>797.99999999995816</c:v>
                </c:pt>
                <c:pt idx="4783">
                  <c:v>798.16666666662479</c:v>
                </c:pt>
                <c:pt idx="4784">
                  <c:v>798.33333333329142</c:v>
                </c:pt>
                <c:pt idx="4785">
                  <c:v>798.49999999995805</c:v>
                </c:pt>
                <c:pt idx="4786">
                  <c:v>798.66666666662468</c:v>
                </c:pt>
                <c:pt idx="4787">
                  <c:v>798.83333333329131</c:v>
                </c:pt>
                <c:pt idx="4788">
                  <c:v>798.99999999995794</c:v>
                </c:pt>
                <c:pt idx="4789">
                  <c:v>799.16666666662456</c:v>
                </c:pt>
                <c:pt idx="4790">
                  <c:v>799.33333333329119</c:v>
                </c:pt>
                <c:pt idx="4791">
                  <c:v>799.49999999995782</c:v>
                </c:pt>
                <c:pt idx="4792">
                  <c:v>799.66666666662445</c:v>
                </c:pt>
                <c:pt idx="4793">
                  <c:v>799.83333333329108</c:v>
                </c:pt>
                <c:pt idx="4794">
                  <c:v>799.99999999995771</c:v>
                </c:pt>
                <c:pt idx="4795">
                  <c:v>800.16666666662434</c:v>
                </c:pt>
                <c:pt idx="4796">
                  <c:v>800.33333333329097</c:v>
                </c:pt>
                <c:pt idx="4797">
                  <c:v>800.49999999995759</c:v>
                </c:pt>
                <c:pt idx="4798">
                  <c:v>800.66666666662422</c:v>
                </c:pt>
                <c:pt idx="4799">
                  <c:v>800.83333333329085</c:v>
                </c:pt>
                <c:pt idx="4800">
                  <c:v>800.99999999995748</c:v>
                </c:pt>
                <c:pt idx="4801">
                  <c:v>801.16666666662411</c:v>
                </c:pt>
                <c:pt idx="4802">
                  <c:v>801.33333333329074</c:v>
                </c:pt>
                <c:pt idx="4803">
                  <c:v>801.49999999995737</c:v>
                </c:pt>
                <c:pt idx="4804">
                  <c:v>801.666666666624</c:v>
                </c:pt>
                <c:pt idx="4805">
                  <c:v>801.83333333329062</c:v>
                </c:pt>
                <c:pt idx="4806">
                  <c:v>801.99999999995725</c:v>
                </c:pt>
                <c:pt idx="4807">
                  <c:v>802.16666666662388</c:v>
                </c:pt>
                <c:pt idx="4808">
                  <c:v>802.33333333329051</c:v>
                </c:pt>
                <c:pt idx="4809">
                  <c:v>802.49999999995714</c:v>
                </c:pt>
                <c:pt idx="4810">
                  <c:v>802.66666666662377</c:v>
                </c:pt>
                <c:pt idx="4811">
                  <c:v>802.8333333332904</c:v>
                </c:pt>
                <c:pt idx="4812">
                  <c:v>802.99999999995703</c:v>
                </c:pt>
                <c:pt idx="4813">
                  <c:v>803.16666666662366</c:v>
                </c:pt>
                <c:pt idx="4814">
                  <c:v>803.33333333329028</c:v>
                </c:pt>
                <c:pt idx="4815">
                  <c:v>803.49999999995691</c:v>
                </c:pt>
                <c:pt idx="4816">
                  <c:v>803.66666666662354</c:v>
                </c:pt>
                <c:pt idx="4817">
                  <c:v>803.83333333329017</c:v>
                </c:pt>
                <c:pt idx="4818">
                  <c:v>803.9999999999568</c:v>
                </c:pt>
                <c:pt idx="4819">
                  <c:v>804.16666666662343</c:v>
                </c:pt>
                <c:pt idx="4820">
                  <c:v>804.33333333329006</c:v>
                </c:pt>
                <c:pt idx="4821">
                  <c:v>804.49999999995669</c:v>
                </c:pt>
                <c:pt idx="4822">
                  <c:v>804.66666666662331</c:v>
                </c:pt>
                <c:pt idx="4823">
                  <c:v>804.83333333328994</c:v>
                </c:pt>
                <c:pt idx="4824">
                  <c:v>804.99999999995657</c:v>
                </c:pt>
                <c:pt idx="4825">
                  <c:v>805.1666666666232</c:v>
                </c:pt>
                <c:pt idx="4826">
                  <c:v>805.33333333328983</c:v>
                </c:pt>
                <c:pt idx="4827">
                  <c:v>805.49999999995646</c:v>
                </c:pt>
                <c:pt idx="4828">
                  <c:v>805.66666666662309</c:v>
                </c:pt>
                <c:pt idx="4829">
                  <c:v>805.83333333328972</c:v>
                </c:pt>
                <c:pt idx="4830">
                  <c:v>805.99999999995634</c:v>
                </c:pt>
                <c:pt idx="4831">
                  <c:v>806.16666666662297</c:v>
                </c:pt>
                <c:pt idx="4832">
                  <c:v>806.3333333332896</c:v>
                </c:pt>
                <c:pt idx="4833">
                  <c:v>806.49999999995623</c:v>
                </c:pt>
                <c:pt idx="4834">
                  <c:v>806.66666666662286</c:v>
                </c:pt>
                <c:pt idx="4835">
                  <c:v>806.83333333328949</c:v>
                </c:pt>
                <c:pt idx="4836">
                  <c:v>806.99999999995612</c:v>
                </c:pt>
                <c:pt idx="4837">
                  <c:v>807.16666666662275</c:v>
                </c:pt>
                <c:pt idx="4838">
                  <c:v>807.33333333328937</c:v>
                </c:pt>
                <c:pt idx="4839">
                  <c:v>807.499999999956</c:v>
                </c:pt>
                <c:pt idx="4840">
                  <c:v>807.66666666662263</c:v>
                </c:pt>
                <c:pt idx="4841">
                  <c:v>807.83333333328926</c:v>
                </c:pt>
                <c:pt idx="4842">
                  <c:v>807.99999999995589</c:v>
                </c:pt>
                <c:pt idx="4843">
                  <c:v>808.16666666662252</c:v>
                </c:pt>
                <c:pt idx="4844">
                  <c:v>808.33333333328915</c:v>
                </c:pt>
                <c:pt idx="4845">
                  <c:v>808.49999999995578</c:v>
                </c:pt>
                <c:pt idx="4846">
                  <c:v>808.6666666666224</c:v>
                </c:pt>
                <c:pt idx="4847">
                  <c:v>808.83333333328903</c:v>
                </c:pt>
                <c:pt idx="4848">
                  <c:v>808.99999999995566</c:v>
                </c:pt>
                <c:pt idx="4849">
                  <c:v>809.16666666662229</c:v>
                </c:pt>
                <c:pt idx="4850">
                  <c:v>809.33333333328892</c:v>
                </c:pt>
                <c:pt idx="4851">
                  <c:v>809.49999999995555</c:v>
                </c:pt>
                <c:pt idx="4852">
                  <c:v>809.66666666662218</c:v>
                </c:pt>
                <c:pt idx="4853">
                  <c:v>809.83333333328881</c:v>
                </c:pt>
                <c:pt idx="4854">
                  <c:v>809.99999999995543</c:v>
                </c:pt>
                <c:pt idx="4855">
                  <c:v>810.16666666662206</c:v>
                </c:pt>
                <c:pt idx="4856">
                  <c:v>810.33333333328869</c:v>
                </c:pt>
                <c:pt idx="4857">
                  <c:v>810.49999999995532</c:v>
                </c:pt>
                <c:pt idx="4858">
                  <c:v>810.66666666662195</c:v>
                </c:pt>
                <c:pt idx="4859">
                  <c:v>810.83333333328858</c:v>
                </c:pt>
                <c:pt idx="4860">
                  <c:v>810.99999999995521</c:v>
                </c:pt>
                <c:pt idx="4861">
                  <c:v>811.16666666662184</c:v>
                </c:pt>
                <c:pt idx="4862">
                  <c:v>811.33333333328846</c:v>
                </c:pt>
                <c:pt idx="4863">
                  <c:v>811.49999999995509</c:v>
                </c:pt>
                <c:pt idx="4864">
                  <c:v>811.66666666662172</c:v>
                </c:pt>
                <c:pt idx="4865">
                  <c:v>811.83333333328835</c:v>
                </c:pt>
                <c:pt idx="4866">
                  <c:v>811.99999999995498</c:v>
                </c:pt>
                <c:pt idx="4867">
                  <c:v>812.16666666662161</c:v>
                </c:pt>
                <c:pt idx="4868">
                  <c:v>812.33333333328824</c:v>
                </c:pt>
                <c:pt idx="4869">
                  <c:v>812.49999999995487</c:v>
                </c:pt>
                <c:pt idx="4870">
                  <c:v>812.6666666666215</c:v>
                </c:pt>
                <c:pt idx="4871">
                  <c:v>812.83333333328812</c:v>
                </c:pt>
                <c:pt idx="4872">
                  <c:v>812.99999999995475</c:v>
                </c:pt>
                <c:pt idx="4873">
                  <c:v>813.16666666662138</c:v>
                </c:pt>
                <c:pt idx="4874">
                  <c:v>813.33333333328801</c:v>
                </c:pt>
                <c:pt idx="4875">
                  <c:v>813.49999999995464</c:v>
                </c:pt>
                <c:pt idx="4876">
                  <c:v>813.66666666662127</c:v>
                </c:pt>
                <c:pt idx="4877">
                  <c:v>813.8333333332879</c:v>
                </c:pt>
                <c:pt idx="4878">
                  <c:v>813.99999999995453</c:v>
                </c:pt>
                <c:pt idx="4879">
                  <c:v>814.16666666662115</c:v>
                </c:pt>
                <c:pt idx="4880">
                  <c:v>814.33333333328778</c:v>
                </c:pt>
                <c:pt idx="4881">
                  <c:v>814.49999999995441</c:v>
                </c:pt>
                <c:pt idx="4882">
                  <c:v>814.66666666662104</c:v>
                </c:pt>
                <c:pt idx="4883">
                  <c:v>814.83333333328767</c:v>
                </c:pt>
                <c:pt idx="4884">
                  <c:v>814.9999999999543</c:v>
                </c:pt>
                <c:pt idx="4885">
                  <c:v>815.16666666662093</c:v>
                </c:pt>
                <c:pt idx="4886">
                  <c:v>815.33333333328756</c:v>
                </c:pt>
                <c:pt idx="4887">
                  <c:v>815.49999999995418</c:v>
                </c:pt>
                <c:pt idx="4888">
                  <c:v>815.66666666662081</c:v>
                </c:pt>
                <c:pt idx="4889">
                  <c:v>815.83333333328744</c:v>
                </c:pt>
                <c:pt idx="4890">
                  <c:v>815.99999999995407</c:v>
                </c:pt>
                <c:pt idx="4891">
                  <c:v>816.1666666666207</c:v>
                </c:pt>
                <c:pt idx="4892">
                  <c:v>816.33333333328733</c:v>
                </c:pt>
                <c:pt idx="4893">
                  <c:v>816.49999999995396</c:v>
                </c:pt>
                <c:pt idx="4894">
                  <c:v>816.66666666662059</c:v>
                </c:pt>
                <c:pt idx="4895">
                  <c:v>816.83333333328721</c:v>
                </c:pt>
                <c:pt idx="4896">
                  <c:v>816.99999999995384</c:v>
                </c:pt>
                <c:pt idx="4897">
                  <c:v>817.16666666662047</c:v>
                </c:pt>
                <c:pt idx="4898">
                  <c:v>817.3333333332871</c:v>
                </c:pt>
                <c:pt idx="4899">
                  <c:v>817.49999999995373</c:v>
                </c:pt>
                <c:pt idx="4900">
                  <c:v>817.66666666662036</c:v>
                </c:pt>
                <c:pt idx="4901">
                  <c:v>817.83333333328699</c:v>
                </c:pt>
                <c:pt idx="4902">
                  <c:v>817.99999999995362</c:v>
                </c:pt>
                <c:pt idx="4903">
                  <c:v>818.16666666662024</c:v>
                </c:pt>
                <c:pt idx="4904">
                  <c:v>818.33333333328687</c:v>
                </c:pt>
                <c:pt idx="4905">
                  <c:v>818.4999999999535</c:v>
                </c:pt>
                <c:pt idx="4906">
                  <c:v>818.66666666662013</c:v>
                </c:pt>
                <c:pt idx="4907">
                  <c:v>818.83333333328676</c:v>
                </c:pt>
                <c:pt idx="4908">
                  <c:v>818.99999999995339</c:v>
                </c:pt>
                <c:pt idx="4909">
                  <c:v>819.16666666662002</c:v>
                </c:pt>
                <c:pt idx="4910">
                  <c:v>819.33333333328665</c:v>
                </c:pt>
                <c:pt idx="4911">
                  <c:v>819.49999999995327</c:v>
                </c:pt>
                <c:pt idx="4912">
                  <c:v>819.6666666666199</c:v>
                </c:pt>
                <c:pt idx="4913">
                  <c:v>819.83333333328653</c:v>
                </c:pt>
                <c:pt idx="4914">
                  <c:v>819.99999999995316</c:v>
                </c:pt>
                <c:pt idx="4915">
                  <c:v>820.16666666661979</c:v>
                </c:pt>
                <c:pt idx="4916">
                  <c:v>820.33333333328642</c:v>
                </c:pt>
                <c:pt idx="4917">
                  <c:v>820.49999999995305</c:v>
                </c:pt>
                <c:pt idx="4918">
                  <c:v>820.66666666661968</c:v>
                </c:pt>
                <c:pt idx="4919">
                  <c:v>820.8333333332863</c:v>
                </c:pt>
                <c:pt idx="4920">
                  <c:v>820.99999999995293</c:v>
                </c:pt>
                <c:pt idx="4921">
                  <c:v>821.16666666661956</c:v>
                </c:pt>
                <c:pt idx="4922">
                  <c:v>821.33333333328619</c:v>
                </c:pt>
                <c:pt idx="4923">
                  <c:v>821.49999999995282</c:v>
                </c:pt>
                <c:pt idx="4924">
                  <c:v>821.66666666661945</c:v>
                </c:pt>
                <c:pt idx="4925">
                  <c:v>821.83333333328608</c:v>
                </c:pt>
                <c:pt idx="4926">
                  <c:v>821.99999999995271</c:v>
                </c:pt>
                <c:pt idx="4927">
                  <c:v>822.16666666661934</c:v>
                </c:pt>
                <c:pt idx="4928">
                  <c:v>822.33333333328596</c:v>
                </c:pt>
                <c:pt idx="4929">
                  <c:v>822.49999999995259</c:v>
                </c:pt>
                <c:pt idx="4930">
                  <c:v>822.66666666661922</c:v>
                </c:pt>
                <c:pt idx="4931">
                  <c:v>822.83333333328585</c:v>
                </c:pt>
                <c:pt idx="4932">
                  <c:v>822.99999999995248</c:v>
                </c:pt>
                <c:pt idx="4933">
                  <c:v>823.16666666661911</c:v>
                </c:pt>
                <c:pt idx="4934">
                  <c:v>823.33333333328574</c:v>
                </c:pt>
                <c:pt idx="4935">
                  <c:v>823.49999999995237</c:v>
                </c:pt>
                <c:pt idx="4936">
                  <c:v>823.66666666661899</c:v>
                </c:pt>
                <c:pt idx="4937">
                  <c:v>823.83333333328562</c:v>
                </c:pt>
                <c:pt idx="4938">
                  <c:v>823.99999999995225</c:v>
                </c:pt>
                <c:pt idx="4939">
                  <c:v>824.16666666661888</c:v>
                </c:pt>
                <c:pt idx="4940">
                  <c:v>824.33333333328551</c:v>
                </c:pt>
                <c:pt idx="4941">
                  <c:v>824.49999999995214</c:v>
                </c:pt>
                <c:pt idx="4942">
                  <c:v>824.66666666661877</c:v>
                </c:pt>
                <c:pt idx="4943">
                  <c:v>824.8333333332854</c:v>
                </c:pt>
                <c:pt idx="4944">
                  <c:v>824.99999999995202</c:v>
                </c:pt>
                <c:pt idx="4945">
                  <c:v>825.16666666661865</c:v>
                </c:pt>
                <c:pt idx="4946">
                  <c:v>825.33333333328528</c:v>
                </c:pt>
                <c:pt idx="4947">
                  <c:v>825.49999999995191</c:v>
                </c:pt>
                <c:pt idx="4948">
                  <c:v>825.66666666661854</c:v>
                </c:pt>
                <c:pt idx="4949">
                  <c:v>825.83333333328517</c:v>
                </c:pt>
                <c:pt idx="4950">
                  <c:v>825.9999999999518</c:v>
                </c:pt>
                <c:pt idx="4951">
                  <c:v>826.16666666661843</c:v>
                </c:pt>
                <c:pt idx="4952">
                  <c:v>826.33333333328505</c:v>
                </c:pt>
                <c:pt idx="4953">
                  <c:v>826.49999999995168</c:v>
                </c:pt>
                <c:pt idx="4954">
                  <c:v>826.66666666661831</c:v>
                </c:pt>
                <c:pt idx="4955">
                  <c:v>826.83333333328494</c:v>
                </c:pt>
                <c:pt idx="4956">
                  <c:v>826.99999999995157</c:v>
                </c:pt>
                <c:pt idx="4957">
                  <c:v>827.1666666666182</c:v>
                </c:pt>
                <c:pt idx="4958">
                  <c:v>827.33333333328483</c:v>
                </c:pt>
                <c:pt idx="4959">
                  <c:v>827.49999999995146</c:v>
                </c:pt>
                <c:pt idx="4960">
                  <c:v>827.66666666661808</c:v>
                </c:pt>
                <c:pt idx="4961">
                  <c:v>827.83333333328471</c:v>
                </c:pt>
                <c:pt idx="4962">
                  <c:v>827.99999999995134</c:v>
                </c:pt>
                <c:pt idx="4963">
                  <c:v>828.16666666661797</c:v>
                </c:pt>
                <c:pt idx="4964">
                  <c:v>828.3333333332846</c:v>
                </c:pt>
                <c:pt idx="4965">
                  <c:v>828.49999999995123</c:v>
                </c:pt>
                <c:pt idx="4966">
                  <c:v>828.66666666661786</c:v>
                </c:pt>
                <c:pt idx="4967">
                  <c:v>828.83333333328449</c:v>
                </c:pt>
                <c:pt idx="4968">
                  <c:v>828.99999999995111</c:v>
                </c:pt>
                <c:pt idx="4969">
                  <c:v>829.16666666661774</c:v>
                </c:pt>
                <c:pt idx="4970">
                  <c:v>829.33333333328437</c:v>
                </c:pt>
                <c:pt idx="4971">
                  <c:v>829.499999999951</c:v>
                </c:pt>
                <c:pt idx="4972">
                  <c:v>829.66666666661763</c:v>
                </c:pt>
                <c:pt idx="4973">
                  <c:v>829.83333333328426</c:v>
                </c:pt>
                <c:pt idx="4974">
                  <c:v>829.99999999995089</c:v>
                </c:pt>
                <c:pt idx="4975">
                  <c:v>830.16666666661752</c:v>
                </c:pt>
                <c:pt idx="4976">
                  <c:v>830.33333333328414</c:v>
                </c:pt>
                <c:pt idx="4977">
                  <c:v>830.49999999995077</c:v>
                </c:pt>
                <c:pt idx="4978">
                  <c:v>830.6666666666174</c:v>
                </c:pt>
                <c:pt idx="4979">
                  <c:v>830.83333333328403</c:v>
                </c:pt>
                <c:pt idx="4980">
                  <c:v>830.99999999995066</c:v>
                </c:pt>
                <c:pt idx="4981">
                  <c:v>831.16666666661729</c:v>
                </c:pt>
                <c:pt idx="4982">
                  <c:v>831.33333333328392</c:v>
                </c:pt>
                <c:pt idx="4983">
                  <c:v>831.49999999995055</c:v>
                </c:pt>
                <c:pt idx="4984">
                  <c:v>831.66666666661717</c:v>
                </c:pt>
                <c:pt idx="4985">
                  <c:v>831.8333333332838</c:v>
                </c:pt>
                <c:pt idx="4986">
                  <c:v>831.99999999995043</c:v>
                </c:pt>
                <c:pt idx="4987">
                  <c:v>832.16666666661706</c:v>
                </c:pt>
                <c:pt idx="4988">
                  <c:v>832.33333333328369</c:v>
                </c:pt>
                <c:pt idx="4989">
                  <c:v>832.49999999995032</c:v>
                </c:pt>
                <c:pt idx="4990">
                  <c:v>832.66666666661695</c:v>
                </c:pt>
                <c:pt idx="4991">
                  <c:v>832.83333333328358</c:v>
                </c:pt>
                <c:pt idx="4992">
                  <c:v>832.99999999995021</c:v>
                </c:pt>
                <c:pt idx="4993">
                  <c:v>833.16666666661683</c:v>
                </c:pt>
                <c:pt idx="4994">
                  <c:v>833.33333333328346</c:v>
                </c:pt>
                <c:pt idx="4995">
                  <c:v>833.49999999995009</c:v>
                </c:pt>
                <c:pt idx="4996">
                  <c:v>833.66666666661672</c:v>
                </c:pt>
                <c:pt idx="4997">
                  <c:v>833.83333333328335</c:v>
                </c:pt>
                <c:pt idx="4998">
                  <c:v>833.99999999994998</c:v>
                </c:pt>
                <c:pt idx="4999">
                  <c:v>834.16666666661661</c:v>
                </c:pt>
                <c:pt idx="5000">
                  <c:v>834.33333333328324</c:v>
                </c:pt>
                <c:pt idx="5001">
                  <c:v>834.49999999994986</c:v>
                </c:pt>
                <c:pt idx="5002">
                  <c:v>834.66666666661649</c:v>
                </c:pt>
                <c:pt idx="5003">
                  <c:v>834.83333333328312</c:v>
                </c:pt>
                <c:pt idx="5004">
                  <c:v>834.99999999994975</c:v>
                </c:pt>
                <c:pt idx="5005">
                  <c:v>835.16666666661638</c:v>
                </c:pt>
                <c:pt idx="5006">
                  <c:v>835.33333333328301</c:v>
                </c:pt>
                <c:pt idx="5007">
                  <c:v>835.49999999994964</c:v>
                </c:pt>
                <c:pt idx="5008">
                  <c:v>835.66666666661627</c:v>
                </c:pt>
                <c:pt idx="5009">
                  <c:v>835.83333333328289</c:v>
                </c:pt>
                <c:pt idx="5010">
                  <c:v>835.99999999994952</c:v>
                </c:pt>
                <c:pt idx="5011">
                  <c:v>836.16666666661615</c:v>
                </c:pt>
                <c:pt idx="5012">
                  <c:v>836.33333333328278</c:v>
                </c:pt>
                <c:pt idx="5013">
                  <c:v>836.49999999994941</c:v>
                </c:pt>
                <c:pt idx="5014">
                  <c:v>836.66666666661604</c:v>
                </c:pt>
                <c:pt idx="5015">
                  <c:v>836.83333333328267</c:v>
                </c:pt>
                <c:pt idx="5016">
                  <c:v>836.9999999999493</c:v>
                </c:pt>
                <c:pt idx="5017">
                  <c:v>837.16666666661592</c:v>
                </c:pt>
                <c:pt idx="5018">
                  <c:v>837.33333333328255</c:v>
                </c:pt>
                <c:pt idx="5019">
                  <c:v>837.49999999994918</c:v>
                </c:pt>
                <c:pt idx="5020">
                  <c:v>837.66666666661581</c:v>
                </c:pt>
                <c:pt idx="5021">
                  <c:v>837.83333333328244</c:v>
                </c:pt>
                <c:pt idx="5022">
                  <c:v>837.99999999994907</c:v>
                </c:pt>
                <c:pt idx="5023">
                  <c:v>838.1666666666157</c:v>
                </c:pt>
                <c:pt idx="5024">
                  <c:v>838.33333333328233</c:v>
                </c:pt>
                <c:pt idx="5025">
                  <c:v>838.49999999994895</c:v>
                </c:pt>
                <c:pt idx="5026">
                  <c:v>838.66666666661558</c:v>
                </c:pt>
                <c:pt idx="5027">
                  <c:v>838.83333333328221</c:v>
                </c:pt>
                <c:pt idx="5028">
                  <c:v>838.99999999994884</c:v>
                </c:pt>
                <c:pt idx="5029">
                  <c:v>839.16666666661547</c:v>
                </c:pt>
                <c:pt idx="5030">
                  <c:v>839.3333333332821</c:v>
                </c:pt>
                <c:pt idx="5031">
                  <c:v>839.49999999994873</c:v>
                </c:pt>
                <c:pt idx="5032">
                  <c:v>839.66666666661536</c:v>
                </c:pt>
                <c:pt idx="5033">
                  <c:v>839.83333333328198</c:v>
                </c:pt>
                <c:pt idx="5034">
                  <c:v>839.99999999994861</c:v>
                </c:pt>
                <c:pt idx="5035">
                  <c:v>840.16666666661524</c:v>
                </c:pt>
                <c:pt idx="5036">
                  <c:v>840.33333333328187</c:v>
                </c:pt>
                <c:pt idx="5037">
                  <c:v>840.4999999999485</c:v>
                </c:pt>
                <c:pt idx="5038">
                  <c:v>840.66666666661513</c:v>
                </c:pt>
                <c:pt idx="5039">
                  <c:v>840.83333333328176</c:v>
                </c:pt>
                <c:pt idx="5040">
                  <c:v>840.99999999994839</c:v>
                </c:pt>
                <c:pt idx="5041">
                  <c:v>841.16666666661501</c:v>
                </c:pt>
                <c:pt idx="5042">
                  <c:v>841.33333333328164</c:v>
                </c:pt>
                <c:pt idx="5043">
                  <c:v>841.49999999994827</c:v>
                </c:pt>
                <c:pt idx="5044">
                  <c:v>841.6666666666149</c:v>
                </c:pt>
                <c:pt idx="5045">
                  <c:v>841.83333333328153</c:v>
                </c:pt>
                <c:pt idx="5046">
                  <c:v>841.99999999994816</c:v>
                </c:pt>
                <c:pt idx="5047">
                  <c:v>842.16666666661479</c:v>
                </c:pt>
                <c:pt idx="5048">
                  <c:v>842.33333333328142</c:v>
                </c:pt>
                <c:pt idx="5049">
                  <c:v>842.49999999994805</c:v>
                </c:pt>
                <c:pt idx="5050">
                  <c:v>842.66666666661467</c:v>
                </c:pt>
                <c:pt idx="5051">
                  <c:v>842.8333333332813</c:v>
                </c:pt>
                <c:pt idx="5052">
                  <c:v>842.99999999994793</c:v>
                </c:pt>
                <c:pt idx="5053">
                  <c:v>843.16666666661456</c:v>
                </c:pt>
                <c:pt idx="5054">
                  <c:v>843.33333333328119</c:v>
                </c:pt>
                <c:pt idx="5055">
                  <c:v>843.49999999994782</c:v>
                </c:pt>
                <c:pt idx="5056">
                  <c:v>843.66666666661445</c:v>
                </c:pt>
                <c:pt idx="5057">
                  <c:v>843.83333333328108</c:v>
                </c:pt>
                <c:pt idx="5058">
                  <c:v>843.9999999999477</c:v>
                </c:pt>
                <c:pt idx="5059">
                  <c:v>844.16666666661433</c:v>
                </c:pt>
                <c:pt idx="5060">
                  <c:v>844.33333333328096</c:v>
                </c:pt>
                <c:pt idx="5061">
                  <c:v>844.49999999994759</c:v>
                </c:pt>
                <c:pt idx="5062">
                  <c:v>844.66666666661422</c:v>
                </c:pt>
                <c:pt idx="5063">
                  <c:v>844.83333333328085</c:v>
                </c:pt>
                <c:pt idx="5064">
                  <c:v>844.99999999994748</c:v>
                </c:pt>
                <c:pt idx="5065">
                  <c:v>845.16666666661411</c:v>
                </c:pt>
                <c:pt idx="5066">
                  <c:v>845.33333333328073</c:v>
                </c:pt>
                <c:pt idx="5067">
                  <c:v>845.49999999994736</c:v>
                </c:pt>
                <c:pt idx="5068">
                  <c:v>845.66666666661399</c:v>
                </c:pt>
                <c:pt idx="5069">
                  <c:v>845.83333333328062</c:v>
                </c:pt>
                <c:pt idx="5070">
                  <c:v>845.99999999994725</c:v>
                </c:pt>
                <c:pt idx="5071">
                  <c:v>846.16666666661388</c:v>
                </c:pt>
                <c:pt idx="5072">
                  <c:v>846.33333333328051</c:v>
                </c:pt>
                <c:pt idx="5073">
                  <c:v>846.49999999994714</c:v>
                </c:pt>
                <c:pt idx="5074">
                  <c:v>846.66666666661376</c:v>
                </c:pt>
                <c:pt idx="5075">
                  <c:v>846.83333333328039</c:v>
                </c:pt>
                <c:pt idx="5076">
                  <c:v>846.99999999994702</c:v>
                </c:pt>
                <c:pt idx="5077">
                  <c:v>847.16666666661365</c:v>
                </c:pt>
                <c:pt idx="5078">
                  <c:v>847.33333333328028</c:v>
                </c:pt>
                <c:pt idx="5079">
                  <c:v>847.49999999994691</c:v>
                </c:pt>
                <c:pt idx="5080">
                  <c:v>847.66666666661354</c:v>
                </c:pt>
                <c:pt idx="5081">
                  <c:v>847.83333333328017</c:v>
                </c:pt>
                <c:pt idx="5082">
                  <c:v>847.99999999994679</c:v>
                </c:pt>
                <c:pt idx="5083">
                  <c:v>848.16666666661342</c:v>
                </c:pt>
                <c:pt idx="5084">
                  <c:v>848.33333333328005</c:v>
                </c:pt>
                <c:pt idx="5085">
                  <c:v>848.49999999994668</c:v>
                </c:pt>
                <c:pt idx="5086">
                  <c:v>848.66666666661331</c:v>
                </c:pt>
                <c:pt idx="5087">
                  <c:v>848.83333333327994</c:v>
                </c:pt>
                <c:pt idx="5088">
                  <c:v>848.99999999994657</c:v>
                </c:pt>
                <c:pt idx="5089">
                  <c:v>849.1666666666132</c:v>
                </c:pt>
                <c:pt idx="5090">
                  <c:v>849.33333333327982</c:v>
                </c:pt>
                <c:pt idx="5091">
                  <c:v>849.49999999994645</c:v>
                </c:pt>
                <c:pt idx="5092">
                  <c:v>849.66666666661308</c:v>
                </c:pt>
                <c:pt idx="5093">
                  <c:v>849.83333333327971</c:v>
                </c:pt>
                <c:pt idx="5094">
                  <c:v>849.99999999994634</c:v>
                </c:pt>
                <c:pt idx="5095">
                  <c:v>850.16666666661297</c:v>
                </c:pt>
                <c:pt idx="5096">
                  <c:v>850.3333333332796</c:v>
                </c:pt>
                <c:pt idx="5097">
                  <c:v>850.49999999994623</c:v>
                </c:pt>
                <c:pt idx="5098">
                  <c:v>850.66666666661285</c:v>
                </c:pt>
                <c:pt idx="5099">
                  <c:v>850.83333333327948</c:v>
                </c:pt>
                <c:pt idx="5100">
                  <c:v>850.99999999994611</c:v>
                </c:pt>
                <c:pt idx="5101">
                  <c:v>851.16666666661274</c:v>
                </c:pt>
                <c:pt idx="5102">
                  <c:v>851.33333333327937</c:v>
                </c:pt>
                <c:pt idx="5103">
                  <c:v>851.499999999946</c:v>
                </c:pt>
                <c:pt idx="5104">
                  <c:v>851.66666666661263</c:v>
                </c:pt>
                <c:pt idx="5105">
                  <c:v>851.83333333327926</c:v>
                </c:pt>
                <c:pt idx="5106">
                  <c:v>851.99999999994589</c:v>
                </c:pt>
                <c:pt idx="5107">
                  <c:v>852.16666666661251</c:v>
                </c:pt>
                <c:pt idx="5108">
                  <c:v>852.33333333327914</c:v>
                </c:pt>
                <c:pt idx="5109">
                  <c:v>852.49999999994577</c:v>
                </c:pt>
                <c:pt idx="5110">
                  <c:v>852.6666666666124</c:v>
                </c:pt>
                <c:pt idx="5111">
                  <c:v>852.83333333327903</c:v>
                </c:pt>
                <c:pt idx="5112">
                  <c:v>852.99999999994566</c:v>
                </c:pt>
                <c:pt idx="5113">
                  <c:v>853.16666666661229</c:v>
                </c:pt>
                <c:pt idx="5114">
                  <c:v>853.33333333327892</c:v>
                </c:pt>
                <c:pt idx="5115">
                  <c:v>853.49999999994554</c:v>
                </c:pt>
                <c:pt idx="5116">
                  <c:v>853.66666666661217</c:v>
                </c:pt>
                <c:pt idx="5117">
                  <c:v>853.8333333332788</c:v>
                </c:pt>
                <c:pt idx="5118">
                  <c:v>853.99999999994543</c:v>
                </c:pt>
                <c:pt idx="5119">
                  <c:v>854.16666666661206</c:v>
                </c:pt>
                <c:pt idx="5120">
                  <c:v>854.33333333327869</c:v>
                </c:pt>
                <c:pt idx="5121">
                  <c:v>854.49999999994532</c:v>
                </c:pt>
                <c:pt idx="5122">
                  <c:v>854.66666666661195</c:v>
                </c:pt>
                <c:pt idx="5123">
                  <c:v>854.83333333327857</c:v>
                </c:pt>
                <c:pt idx="5124">
                  <c:v>854.9999999999452</c:v>
                </c:pt>
                <c:pt idx="5125">
                  <c:v>855.16666666661183</c:v>
                </c:pt>
                <c:pt idx="5126">
                  <c:v>855.33333333327846</c:v>
                </c:pt>
                <c:pt idx="5127">
                  <c:v>855.49999999994509</c:v>
                </c:pt>
                <c:pt idx="5128">
                  <c:v>855.66666666661172</c:v>
                </c:pt>
                <c:pt idx="5129">
                  <c:v>855.83333333327835</c:v>
                </c:pt>
                <c:pt idx="5130">
                  <c:v>855.99999999994498</c:v>
                </c:pt>
                <c:pt idx="5131">
                  <c:v>856.1666666666116</c:v>
                </c:pt>
                <c:pt idx="5132">
                  <c:v>856.33333333327823</c:v>
                </c:pt>
                <c:pt idx="5133">
                  <c:v>856.49999999994486</c:v>
                </c:pt>
                <c:pt idx="5134">
                  <c:v>856.66666666661149</c:v>
                </c:pt>
                <c:pt idx="5135">
                  <c:v>856.83333333327812</c:v>
                </c:pt>
                <c:pt idx="5136">
                  <c:v>856.99999999994475</c:v>
                </c:pt>
                <c:pt idx="5137">
                  <c:v>857.16666666661138</c:v>
                </c:pt>
                <c:pt idx="5138">
                  <c:v>857.33333333327801</c:v>
                </c:pt>
                <c:pt idx="5139">
                  <c:v>857.49999999994463</c:v>
                </c:pt>
                <c:pt idx="5140">
                  <c:v>857.66666666661126</c:v>
                </c:pt>
                <c:pt idx="5141">
                  <c:v>857.83333333327789</c:v>
                </c:pt>
                <c:pt idx="5142">
                  <c:v>857.99999999994452</c:v>
                </c:pt>
                <c:pt idx="5143">
                  <c:v>858.16666666661115</c:v>
                </c:pt>
                <c:pt idx="5144">
                  <c:v>858.33333333327778</c:v>
                </c:pt>
                <c:pt idx="5145">
                  <c:v>858.49999999994441</c:v>
                </c:pt>
                <c:pt idx="5146">
                  <c:v>858.66666666661104</c:v>
                </c:pt>
                <c:pt idx="5147">
                  <c:v>858.83333333327766</c:v>
                </c:pt>
                <c:pt idx="5148">
                  <c:v>858.99999999994429</c:v>
                </c:pt>
                <c:pt idx="5149">
                  <c:v>859.16666666661092</c:v>
                </c:pt>
                <c:pt idx="5150">
                  <c:v>859.33333333327755</c:v>
                </c:pt>
                <c:pt idx="5151">
                  <c:v>859.49999999994418</c:v>
                </c:pt>
                <c:pt idx="5152">
                  <c:v>859.66666666661081</c:v>
                </c:pt>
                <c:pt idx="5153">
                  <c:v>859.83333333327744</c:v>
                </c:pt>
                <c:pt idx="5154">
                  <c:v>859.99999999994407</c:v>
                </c:pt>
                <c:pt idx="5155">
                  <c:v>860.16666666661069</c:v>
                </c:pt>
                <c:pt idx="5156">
                  <c:v>860.33333333327732</c:v>
                </c:pt>
                <c:pt idx="5157">
                  <c:v>860.49999999994395</c:v>
                </c:pt>
                <c:pt idx="5158">
                  <c:v>860.66666666661058</c:v>
                </c:pt>
                <c:pt idx="5159">
                  <c:v>860.83333333327721</c:v>
                </c:pt>
                <c:pt idx="5160">
                  <c:v>860.99999999994384</c:v>
                </c:pt>
                <c:pt idx="5161">
                  <c:v>861.16666666661047</c:v>
                </c:pt>
                <c:pt idx="5162">
                  <c:v>861.3333333332771</c:v>
                </c:pt>
                <c:pt idx="5163">
                  <c:v>861.49999999994373</c:v>
                </c:pt>
                <c:pt idx="5164">
                  <c:v>861.66666666661035</c:v>
                </c:pt>
                <c:pt idx="5165">
                  <c:v>861.83333333327698</c:v>
                </c:pt>
                <c:pt idx="5166">
                  <c:v>861.99999999994361</c:v>
                </c:pt>
                <c:pt idx="5167">
                  <c:v>862.16666666661024</c:v>
                </c:pt>
                <c:pt idx="5168">
                  <c:v>862.33333333327687</c:v>
                </c:pt>
                <c:pt idx="5169">
                  <c:v>862.4999999999435</c:v>
                </c:pt>
                <c:pt idx="5170">
                  <c:v>862.66666666661013</c:v>
                </c:pt>
                <c:pt idx="5171">
                  <c:v>862.83333333327676</c:v>
                </c:pt>
                <c:pt idx="5172">
                  <c:v>862.99999999994338</c:v>
                </c:pt>
                <c:pt idx="5173">
                  <c:v>863.16666666661001</c:v>
                </c:pt>
                <c:pt idx="5174">
                  <c:v>863.33333333327664</c:v>
                </c:pt>
                <c:pt idx="5175">
                  <c:v>863.49999999994327</c:v>
                </c:pt>
                <c:pt idx="5176">
                  <c:v>863.6666666666099</c:v>
                </c:pt>
                <c:pt idx="5177">
                  <c:v>863.83333333327653</c:v>
                </c:pt>
                <c:pt idx="5178">
                  <c:v>863.99999999994316</c:v>
                </c:pt>
                <c:pt idx="5179">
                  <c:v>864.16666666660979</c:v>
                </c:pt>
                <c:pt idx="5180">
                  <c:v>864.33333333327641</c:v>
                </c:pt>
                <c:pt idx="5181">
                  <c:v>864.49999999994304</c:v>
                </c:pt>
                <c:pt idx="5182">
                  <c:v>864.66666666660967</c:v>
                </c:pt>
                <c:pt idx="5183">
                  <c:v>864.8333333332763</c:v>
                </c:pt>
                <c:pt idx="5184">
                  <c:v>864.99999999994293</c:v>
                </c:pt>
                <c:pt idx="5185">
                  <c:v>865.16666666660956</c:v>
                </c:pt>
                <c:pt idx="5186">
                  <c:v>865.33333333327619</c:v>
                </c:pt>
                <c:pt idx="5187">
                  <c:v>865.49999999994282</c:v>
                </c:pt>
                <c:pt idx="5188">
                  <c:v>865.66666666660944</c:v>
                </c:pt>
                <c:pt idx="5189">
                  <c:v>865.83333333327607</c:v>
                </c:pt>
                <c:pt idx="5190">
                  <c:v>865.9999999999427</c:v>
                </c:pt>
                <c:pt idx="5191">
                  <c:v>866.16666666660933</c:v>
                </c:pt>
                <c:pt idx="5192">
                  <c:v>866.33333333327596</c:v>
                </c:pt>
                <c:pt idx="5193">
                  <c:v>866.49999999994259</c:v>
                </c:pt>
                <c:pt idx="5194">
                  <c:v>866.66666666660922</c:v>
                </c:pt>
                <c:pt idx="5195">
                  <c:v>866.83333333327585</c:v>
                </c:pt>
                <c:pt idx="5196">
                  <c:v>866.99999999994247</c:v>
                </c:pt>
                <c:pt idx="5197">
                  <c:v>867.1666666666091</c:v>
                </c:pt>
                <c:pt idx="5198">
                  <c:v>867.33333333327573</c:v>
                </c:pt>
                <c:pt idx="5199">
                  <c:v>867.49999999994236</c:v>
                </c:pt>
                <c:pt idx="5200">
                  <c:v>867.66666666660899</c:v>
                </c:pt>
                <c:pt idx="5201">
                  <c:v>867.83333333327562</c:v>
                </c:pt>
                <c:pt idx="5202">
                  <c:v>867.99999999994225</c:v>
                </c:pt>
                <c:pt idx="5203">
                  <c:v>868.16666666660888</c:v>
                </c:pt>
                <c:pt idx="5204">
                  <c:v>868.3333333332755</c:v>
                </c:pt>
                <c:pt idx="5205">
                  <c:v>868.49999999994213</c:v>
                </c:pt>
                <c:pt idx="5206">
                  <c:v>868.66666666660876</c:v>
                </c:pt>
                <c:pt idx="5207">
                  <c:v>868.83333333327539</c:v>
                </c:pt>
                <c:pt idx="5208">
                  <c:v>868.99999999994202</c:v>
                </c:pt>
                <c:pt idx="5209">
                  <c:v>869.16666666660865</c:v>
                </c:pt>
                <c:pt idx="5210">
                  <c:v>869.33333333327528</c:v>
                </c:pt>
                <c:pt idx="5211">
                  <c:v>869.49999999994191</c:v>
                </c:pt>
                <c:pt idx="5212">
                  <c:v>869.66666666660853</c:v>
                </c:pt>
                <c:pt idx="5213">
                  <c:v>869.83333333327516</c:v>
                </c:pt>
                <c:pt idx="5214">
                  <c:v>869.99999999994179</c:v>
                </c:pt>
                <c:pt idx="5215">
                  <c:v>870.16666666660842</c:v>
                </c:pt>
                <c:pt idx="5216">
                  <c:v>870.33333333327505</c:v>
                </c:pt>
                <c:pt idx="5217">
                  <c:v>870.49999999994168</c:v>
                </c:pt>
                <c:pt idx="5218">
                  <c:v>870.66666666660831</c:v>
                </c:pt>
                <c:pt idx="5219">
                  <c:v>870.83333333327494</c:v>
                </c:pt>
                <c:pt idx="5220">
                  <c:v>870.99999999994156</c:v>
                </c:pt>
                <c:pt idx="5221">
                  <c:v>871.16666666660819</c:v>
                </c:pt>
                <c:pt idx="5222">
                  <c:v>871.33333333327482</c:v>
                </c:pt>
                <c:pt idx="5223">
                  <c:v>871.49999999994145</c:v>
                </c:pt>
                <c:pt idx="5224">
                  <c:v>871.66666666660808</c:v>
                </c:pt>
                <c:pt idx="5225">
                  <c:v>871.83333333327471</c:v>
                </c:pt>
                <c:pt idx="5226">
                  <c:v>871.99999999994134</c:v>
                </c:pt>
                <c:pt idx="5227">
                  <c:v>872.16666666660797</c:v>
                </c:pt>
                <c:pt idx="5228">
                  <c:v>872.3333333332746</c:v>
                </c:pt>
                <c:pt idx="5229">
                  <c:v>872.49999999994122</c:v>
                </c:pt>
                <c:pt idx="5230">
                  <c:v>872.66666666660785</c:v>
                </c:pt>
                <c:pt idx="5231">
                  <c:v>872.83333333327448</c:v>
                </c:pt>
                <c:pt idx="5232">
                  <c:v>872.99999999994111</c:v>
                </c:pt>
                <c:pt idx="5233">
                  <c:v>873.16666666660774</c:v>
                </c:pt>
                <c:pt idx="5234">
                  <c:v>873.33333333327437</c:v>
                </c:pt>
                <c:pt idx="5235">
                  <c:v>873.499999999941</c:v>
                </c:pt>
                <c:pt idx="5236">
                  <c:v>873.66666666660763</c:v>
                </c:pt>
                <c:pt idx="5237">
                  <c:v>873.83333333327425</c:v>
                </c:pt>
                <c:pt idx="5238">
                  <c:v>873.99999999994088</c:v>
                </c:pt>
                <c:pt idx="5239">
                  <c:v>874.16666666660751</c:v>
                </c:pt>
                <c:pt idx="5240">
                  <c:v>874.33333333327414</c:v>
                </c:pt>
                <c:pt idx="5241">
                  <c:v>874.49999999994077</c:v>
                </c:pt>
                <c:pt idx="5242">
                  <c:v>874.6666666666074</c:v>
                </c:pt>
                <c:pt idx="5243">
                  <c:v>874.83333333327403</c:v>
                </c:pt>
                <c:pt idx="5244">
                  <c:v>874.99999999994066</c:v>
                </c:pt>
                <c:pt idx="5245">
                  <c:v>875.16666666660728</c:v>
                </c:pt>
                <c:pt idx="5246">
                  <c:v>875.33333333327391</c:v>
                </c:pt>
                <c:pt idx="5247">
                  <c:v>875.49999999994054</c:v>
                </c:pt>
                <c:pt idx="5248">
                  <c:v>875.66666666660717</c:v>
                </c:pt>
                <c:pt idx="5249">
                  <c:v>875.8333333332738</c:v>
                </c:pt>
                <c:pt idx="5250">
                  <c:v>875.99999999994043</c:v>
                </c:pt>
                <c:pt idx="5251">
                  <c:v>876.16666666660706</c:v>
                </c:pt>
                <c:pt idx="5252">
                  <c:v>876.33333333327369</c:v>
                </c:pt>
                <c:pt idx="5253">
                  <c:v>876.49999999994031</c:v>
                </c:pt>
                <c:pt idx="5254">
                  <c:v>876.66666666660694</c:v>
                </c:pt>
                <c:pt idx="5255">
                  <c:v>876.83333333327357</c:v>
                </c:pt>
                <c:pt idx="5256">
                  <c:v>876.9999999999402</c:v>
                </c:pt>
                <c:pt idx="5257">
                  <c:v>877.16666666660683</c:v>
                </c:pt>
                <c:pt idx="5258">
                  <c:v>877.33333333327346</c:v>
                </c:pt>
                <c:pt idx="5259">
                  <c:v>877.49999999994009</c:v>
                </c:pt>
                <c:pt idx="5260">
                  <c:v>877.66666666660672</c:v>
                </c:pt>
                <c:pt idx="5261">
                  <c:v>877.83333333327334</c:v>
                </c:pt>
                <c:pt idx="5262">
                  <c:v>877.99999999993997</c:v>
                </c:pt>
                <c:pt idx="5263">
                  <c:v>878.1666666666066</c:v>
                </c:pt>
                <c:pt idx="5264">
                  <c:v>878.33333333327323</c:v>
                </c:pt>
                <c:pt idx="5265">
                  <c:v>878.49999999993986</c:v>
                </c:pt>
                <c:pt idx="5266">
                  <c:v>878.66666666660649</c:v>
                </c:pt>
                <c:pt idx="5267">
                  <c:v>878.83333333327312</c:v>
                </c:pt>
                <c:pt idx="5268">
                  <c:v>878.99999999993975</c:v>
                </c:pt>
                <c:pt idx="5269">
                  <c:v>879.16666666660637</c:v>
                </c:pt>
                <c:pt idx="5270">
                  <c:v>879.333333333273</c:v>
                </c:pt>
                <c:pt idx="5271">
                  <c:v>879.49999999993963</c:v>
                </c:pt>
                <c:pt idx="5272">
                  <c:v>879.66666666660626</c:v>
                </c:pt>
                <c:pt idx="5273">
                  <c:v>879.83333333327289</c:v>
                </c:pt>
                <c:pt idx="5274">
                  <c:v>879.99999999993952</c:v>
                </c:pt>
                <c:pt idx="5275">
                  <c:v>880.16666666660615</c:v>
                </c:pt>
                <c:pt idx="5276">
                  <c:v>880.33333333327278</c:v>
                </c:pt>
                <c:pt idx="5277">
                  <c:v>880.4999999999394</c:v>
                </c:pt>
                <c:pt idx="5278">
                  <c:v>880.66666666660603</c:v>
                </c:pt>
                <c:pt idx="5279">
                  <c:v>880.83333333327266</c:v>
                </c:pt>
                <c:pt idx="5280">
                  <c:v>880.99999999993929</c:v>
                </c:pt>
                <c:pt idx="5281">
                  <c:v>881.16666666660592</c:v>
                </c:pt>
                <c:pt idx="5282">
                  <c:v>881.33333333327255</c:v>
                </c:pt>
                <c:pt idx="5283">
                  <c:v>881.49999999993918</c:v>
                </c:pt>
                <c:pt idx="5284">
                  <c:v>881.66666666660581</c:v>
                </c:pt>
                <c:pt idx="5285">
                  <c:v>881.83333333327244</c:v>
                </c:pt>
                <c:pt idx="5286">
                  <c:v>881.99999999993906</c:v>
                </c:pt>
                <c:pt idx="5287">
                  <c:v>882.16666666660569</c:v>
                </c:pt>
                <c:pt idx="5288">
                  <c:v>882.33333333327232</c:v>
                </c:pt>
                <c:pt idx="5289">
                  <c:v>882.49999999993895</c:v>
                </c:pt>
                <c:pt idx="5290">
                  <c:v>882.66666666660558</c:v>
                </c:pt>
                <c:pt idx="5291">
                  <c:v>882.83333333327221</c:v>
                </c:pt>
                <c:pt idx="5292">
                  <c:v>882.99999999993884</c:v>
                </c:pt>
                <c:pt idx="5293">
                  <c:v>883.16666666660547</c:v>
                </c:pt>
                <c:pt idx="5294">
                  <c:v>883.33333333327209</c:v>
                </c:pt>
                <c:pt idx="5295">
                  <c:v>883.49999999993872</c:v>
                </c:pt>
                <c:pt idx="5296">
                  <c:v>883.66666666660535</c:v>
                </c:pt>
                <c:pt idx="5297">
                  <c:v>883.83333333327198</c:v>
                </c:pt>
                <c:pt idx="5298">
                  <c:v>883.99999999993861</c:v>
                </c:pt>
                <c:pt idx="5299">
                  <c:v>884.16666666660524</c:v>
                </c:pt>
                <c:pt idx="5300">
                  <c:v>884.33333333327187</c:v>
                </c:pt>
                <c:pt idx="5301">
                  <c:v>884.4999999999385</c:v>
                </c:pt>
                <c:pt idx="5302">
                  <c:v>884.66666666660512</c:v>
                </c:pt>
                <c:pt idx="5303">
                  <c:v>884.83333333327175</c:v>
                </c:pt>
                <c:pt idx="5304">
                  <c:v>884.99999999993838</c:v>
                </c:pt>
                <c:pt idx="5305">
                  <c:v>885.16666666660501</c:v>
                </c:pt>
                <c:pt idx="5306">
                  <c:v>885.33333333327164</c:v>
                </c:pt>
                <c:pt idx="5307">
                  <c:v>885.49999999993827</c:v>
                </c:pt>
                <c:pt idx="5308">
                  <c:v>885.6666666666049</c:v>
                </c:pt>
                <c:pt idx="5309">
                  <c:v>885.83333333327153</c:v>
                </c:pt>
                <c:pt idx="5310">
                  <c:v>885.99999999993815</c:v>
                </c:pt>
                <c:pt idx="5311">
                  <c:v>886.16666666660478</c:v>
                </c:pt>
                <c:pt idx="5312">
                  <c:v>886.33333333327141</c:v>
                </c:pt>
                <c:pt idx="5313">
                  <c:v>886.49999999993804</c:v>
                </c:pt>
                <c:pt idx="5314">
                  <c:v>886.66666666660467</c:v>
                </c:pt>
                <c:pt idx="5315">
                  <c:v>886.8333333332713</c:v>
                </c:pt>
                <c:pt idx="5316">
                  <c:v>886.99999999993793</c:v>
                </c:pt>
                <c:pt idx="5317">
                  <c:v>887.16666666660456</c:v>
                </c:pt>
                <c:pt idx="5318">
                  <c:v>887.33333333327118</c:v>
                </c:pt>
                <c:pt idx="5319">
                  <c:v>887.49999999993781</c:v>
                </c:pt>
                <c:pt idx="5320">
                  <c:v>887.66666666660444</c:v>
                </c:pt>
                <c:pt idx="5321">
                  <c:v>887.83333333327107</c:v>
                </c:pt>
                <c:pt idx="5322">
                  <c:v>887.9999999999377</c:v>
                </c:pt>
                <c:pt idx="5323">
                  <c:v>888.16666666660433</c:v>
                </c:pt>
                <c:pt idx="5324">
                  <c:v>888.33333333327096</c:v>
                </c:pt>
                <c:pt idx="5325">
                  <c:v>888.49999999993759</c:v>
                </c:pt>
                <c:pt idx="5326">
                  <c:v>888.66666666660421</c:v>
                </c:pt>
                <c:pt idx="5327">
                  <c:v>888.83333333327084</c:v>
                </c:pt>
                <c:pt idx="5328">
                  <c:v>888.99999999993747</c:v>
                </c:pt>
                <c:pt idx="5329">
                  <c:v>889.1666666666041</c:v>
                </c:pt>
                <c:pt idx="5330">
                  <c:v>889.33333333327073</c:v>
                </c:pt>
                <c:pt idx="5331">
                  <c:v>889.49999999993736</c:v>
                </c:pt>
                <c:pt idx="5332">
                  <c:v>889.66666666660399</c:v>
                </c:pt>
                <c:pt idx="5333">
                  <c:v>889.83333333327062</c:v>
                </c:pt>
                <c:pt idx="5334">
                  <c:v>889.99999999993724</c:v>
                </c:pt>
                <c:pt idx="5335">
                  <c:v>890.16666666660387</c:v>
                </c:pt>
                <c:pt idx="5336">
                  <c:v>890.3333333332705</c:v>
                </c:pt>
                <c:pt idx="5337">
                  <c:v>890.49999999993713</c:v>
                </c:pt>
                <c:pt idx="5338">
                  <c:v>890.66666666660376</c:v>
                </c:pt>
                <c:pt idx="5339">
                  <c:v>890.83333333327039</c:v>
                </c:pt>
                <c:pt idx="5340">
                  <c:v>890.99999999993702</c:v>
                </c:pt>
                <c:pt idx="5341">
                  <c:v>891.16666666660365</c:v>
                </c:pt>
                <c:pt idx="5342">
                  <c:v>891.33333333327028</c:v>
                </c:pt>
                <c:pt idx="5343">
                  <c:v>891.4999999999369</c:v>
                </c:pt>
                <c:pt idx="5344">
                  <c:v>891.66666666660353</c:v>
                </c:pt>
                <c:pt idx="5345">
                  <c:v>891.83333333327016</c:v>
                </c:pt>
                <c:pt idx="5346">
                  <c:v>891.99999999993679</c:v>
                </c:pt>
                <c:pt idx="5347">
                  <c:v>892.16666666660342</c:v>
                </c:pt>
                <c:pt idx="5348">
                  <c:v>892.33333333327005</c:v>
                </c:pt>
                <c:pt idx="5349">
                  <c:v>892.49999999993668</c:v>
                </c:pt>
                <c:pt idx="5350">
                  <c:v>892.66666666660331</c:v>
                </c:pt>
                <c:pt idx="5351">
                  <c:v>892.83333333326993</c:v>
                </c:pt>
                <c:pt idx="5352">
                  <c:v>892.99999999993656</c:v>
                </c:pt>
                <c:pt idx="5353">
                  <c:v>893.16666666660319</c:v>
                </c:pt>
                <c:pt idx="5354">
                  <c:v>893.33333333326982</c:v>
                </c:pt>
                <c:pt idx="5355">
                  <c:v>893.49999999993645</c:v>
                </c:pt>
                <c:pt idx="5356">
                  <c:v>893.66666666660308</c:v>
                </c:pt>
                <c:pt idx="5357">
                  <c:v>893.83333333326971</c:v>
                </c:pt>
                <c:pt idx="5358">
                  <c:v>893.99999999993634</c:v>
                </c:pt>
                <c:pt idx="5359">
                  <c:v>894.16666666660296</c:v>
                </c:pt>
                <c:pt idx="5360">
                  <c:v>894.33333333326959</c:v>
                </c:pt>
                <c:pt idx="5361">
                  <c:v>894.49999999993622</c:v>
                </c:pt>
                <c:pt idx="5362">
                  <c:v>894.66666666660285</c:v>
                </c:pt>
                <c:pt idx="5363">
                  <c:v>894.83333333326948</c:v>
                </c:pt>
                <c:pt idx="5364">
                  <c:v>894.99999999993611</c:v>
                </c:pt>
                <c:pt idx="5365">
                  <c:v>895.16666666660274</c:v>
                </c:pt>
                <c:pt idx="5366">
                  <c:v>895.33333333326937</c:v>
                </c:pt>
                <c:pt idx="5367">
                  <c:v>895.49999999993599</c:v>
                </c:pt>
                <c:pt idx="5368">
                  <c:v>895.66666666660262</c:v>
                </c:pt>
                <c:pt idx="5369">
                  <c:v>895.83333333326925</c:v>
                </c:pt>
                <c:pt idx="5370">
                  <c:v>895.99999999993588</c:v>
                </c:pt>
                <c:pt idx="5371">
                  <c:v>896.16666666660251</c:v>
                </c:pt>
                <c:pt idx="5372">
                  <c:v>896.33333333326914</c:v>
                </c:pt>
                <c:pt idx="5373">
                  <c:v>896.49999999993577</c:v>
                </c:pt>
                <c:pt idx="5374">
                  <c:v>896.6666666666024</c:v>
                </c:pt>
                <c:pt idx="5375">
                  <c:v>896.83333333326902</c:v>
                </c:pt>
                <c:pt idx="5376">
                  <c:v>896.99999999993565</c:v>
                </c:pt>
                <c:pt idx="5377">
                  <c:v>897.16666666660228</c:v>
                </c:pt>
                <c:pt idx="5378">
                  <c:v>897.33333333326891</c:v>
                </c:pt>
                <c:pt idx="5379">
                  <c:v>897.49999999993554</c:v>
                </c:pt>
                <c:pt idx="5380">
                  <c:v>897.66666666660217</c:v>
                </c:pt>
                <c:pt idx="5381">
                  <c:v>897.8333333332688</c:v>
                </c:pt>
                <c:pt idx="5382">
                  <c:v>897.99999999993543</c:v>
                </c:pt>
                <c:pt idx="5383">
                  <c:v>898.16666666660205</c:v>
                </c:pt>
                <c:pt idx="5384">
                  <c:v>898.33333333326868</c:v>
                </c:pt>
                <c:pt idx="5385">
                  <c:v>898.49999999993531</c:v>
                </c:pt>
                <c:pt idx="5386">
                  <c:v>898.66666666660194</c:v>
                </c:pt>
                <c:pt idx="5387">
                  <c:v>898.83333333326857</c:v>
                </c:pt>
                <c:pt idx="5388">
                  <c:v>898.9999999999352</c:v>
                </c:pt>
                <c:pt idx="5389">
                  <c:v>899.16666666660183</c:v>
                </c:pt>
                <c:pt idx="5390">
                  <c:v>899.33333333326846</c:v>
                </c:pt>
                <c:pt idx="5391">
                  <c:v>899.49999999993508</c:v>
                </c:pt>
                <c:pt idx="5392">
                  <c:v>899.66666666660171</c:v>
                </c:pt>
                <c:pt idx="5393">
                  <c:v>899.83333333326834</c:v>
                </c:pt>
                <c:pt idx="5394">
                  <c:v>899.99999999993497</c:v>
                </c:pt>
              </c:numCache>
            </c:numRef>
          </c:xVal>
          <c:yVal>
            <c:numRef>
              <c:f>'010819'!$Q$1981:$Q$7375</c:f>
              <c:numCache>
                <c:formatCode>General</c:formatCode>
                <c:ptCount val="5395"/>
                <c:pt idx="0">
                  <c:v>20</c:v>
                </c:pt>
                <c:pt idx="1">
                  <c:v>20.2</c:v>
                </c:pt>
                <c:pt idx="2">
                  <c:v>20</c:v>
                </c:pt>
                <c:pt idx="3">
                  <c:v>20.2</c:v>
                </c:pt>
                <c:pt idx="4">
                  <c:v>20.100000000000001</c:v>
                </c:pt>
                <c:pt idx="5">
                  <c:v>20.2</c:v>
                </c:pt>
                <c:pt idx="6">
                  <c:v>20.399999999999999</c:v>
                </c:pt>
                <c:pt idx="7">
                  <c:v>20.3</c:v>
                </c:pt>
                <c:pt idx="8">
                  <c:v>20.100000000000001</c:v>
                </c:pt>
                <c:pt idx="9">
                  <c:v>20.3</c:v>
                </c:pt>
                <c:pt idx="10">
                  <c:v>20.100000000000001</c:v>
                </c:pt>
                <c:pt idx="11">
                  <c:v>20.100000000000001</c:v>
                </c:pt>
                <c:pt idx="12">
                  <c:v>20.100000000000001</c:v>
                </c:pt>
                <c:pt idx="13">
                  <c:v>20</c:v>
                </c:pt>
                <c:pt idx="14">
                  <c:v>19.899999999999999</c:v>
                </c:pt>
                <c:pt idx="15">
                  <c:v>19.8</c:v>
                </c:pt>
                <c:pt idx="16">
                  <c:v>19.899999999999999</c:v>
                </c:pt>
                <c:pt idx="17">
                  <c:v>19.899999999999999</c:v>
                </c:pt>
                <c:pt idx="18">
                  <c:v>19.899999999999999</c:v>
                </c:pt>
                <c:pt idx="19">
                  <c:v>19.899999999999999</c:v>
                </c:pt>
                <c:pt idx="20">
                  <c:v>19.8</c:v>
                </c:pt>
                <c:pt idx="21">
                  <c:v>19.899999999999999</c:v>
                </c:pt>
                <c:pt idx="22">
                  <c:v>20</c:v>
                </c:pt>
                <c:pt idx="23">
                  <c:v>19.899999999999999</c:v>
                </c:pt>
                <c:pt idx="24">
                  <c:v>19.600000000000001</c:v>
                </c:pt>
                <c:pt idx="25">
                  <c:v>20</c:v>
                </c:pt>
                <c:pt idx="26">
                  <c:v>20</c:v>
                </c:pt>
                <c:pt idx="27">
                  <c:v>20</c:v>
                </c:pt>
                <c:pt idx="28">
                  <c:v>19.899999999999999</c:v>
                </c:pt>
                <c:pt idx="29">
                  <c:v>19.600000000000001</c:v>
                </c:pt>
                <c:pt idx="30">
                  <c:v>19.8</c:v>
                </c:pt>
                <c:pt idx="31">
                  <c:v>19.7</c:v>
                </c:pt>
                <c:pt idx="32">
                  <c:v>19.7</c:v>
                </c:pt>
                <c:pt idx="33">
                  <c:v>19.8</c:v>
                </c:pt>
                <c:pt idx="34">
                  <c:v>19.899999999999999</c:v>
                </c:pt>
                <c:pt idx="35">
                  <c:v>20.100000000000001</c:v>
                </c:pt>
                <c:pt idx="36">
                  <c:v>19.899999999999999</c:v>
                </c:pt>
                <c:pt idx="37">
                  <c:v>19.8</c:v>
                </c:pt>
                <c:pt idx="38">
                  <c:v>19.899999999999999</c:v>
                </c:pt>
                <c:pt idx="39">
                  <c:v>20</c:v>
                </c:pt>
                <c:pt idx="40">
                  <c:v>19.7</c:v>
                </c:pt>
                <c:pt idx="41">
                  <c:v>19.7</c:v>
                </c:pt>
                <c:pt idx="42">
                  <c:v>19.8</c:v>
                </c:pt>
                <c:pt idx="43">
                  <c:v>19.7</c:v>
                </c:pt>
                <c:pt idx="44">
                  <c:v>19.899999999999999</c:v>
                </c:pt>
                <c:pt idx="45">
                  <c:v>19.8</c:v>
                </c:pt>
                <c:pt idx="46">
                  <c:v>19.8</c:v>
                </c:pt>
                <c:pt idx="47">
                  <c:v>20</c:v>
                </c:pt>
                <c:pt idx="48">
                  <c:v>19.7</c:v>
                </c:pt>
                <c:pt idx="49">
                  <c:v>19.8</c:v>
                </c:pt>
                <c:pt idx="50">
                  <c:v>19.8</c:v>
                </c:pt>
                <c:pt idx="51">
                  <c:v>19.899999999999999</c:v>
                </c:pt>
                <c:pt idx="52">
                  <c:v>19.7</c:v>
                </c:pt>
                <c:pt idx="53">
                  <c:v>19.8</c:v>
                </c:pt>
                <c:pt idx="54">
                  <c:v>19.7</c:v>
                </c:pt>
                <c:pt idx="55">
                  <c:v>19.8</c:v>
                </c:pt>
                <c:pt idx="56">
                  <c:v>19.5</c:v>
                </c:pt>
                <c:pt idx="57">
                  <c:v>19.600000000000001</c:v>
                </c:pt>
                <c:pt idx="58">
                  <c:v>19.7</c:v>
                </c:pt>
                <c:pt idx="59">
                  <c:v>19.8</c:v>
                </c:pt>
                <c:pt idx="60">
                  <c:v>19.5</c:v>
                </c:pt>
                <c:pt idx="61">
                  <c:v>19.7</c:v>
                </c:pt>
                <c:pt idx="62">
                  <c:v>19.600000000000001</c:v>
                </c:pt>
                <c:pt idx="63">
                  <c:v>19.7</c:v>
                </c:pt>
                <c:pt idx="64">
                  <c:v>19.7</c:v>
                </c:pt>
                <c:pt idx="65">
                  <c:v>19.8</c:v>
                </c:pt>
                <c:pt idx="66">
                  <c:v>19.8</c:v>
                </c:pt>
                <c:pt idx="67">
                  <c:v>19.8</c:v>
                </c:pt>
                <c:pt idx="68">
                  <c:v>19.600000000000001</c:v>
                </c:pt>
                <c:pt idx="69">
                  <c:v>19.8</c:v>
                </c:pt>
                <c:pt idx="70">
                  <c:v>19.600000000000001</c:v>
                </c:pt>
                <c:pt idx="71">
                  <c:v>19.7</c:v>
                </c:pt>
                <c:pt idx="72">
                  <c:v>19.600000000000001</c:v>
                </c:pt>
                <c:pt idx="73">
                  <c:v>19.7</c:v>
                </c:pt>
                <c:pt idx="74">
                  <c:v>19.5</c:v>
                </c:pt>
                <c:pt idx="75">
                  <c:v>19.899999999999999</c:v>
                </c:pt>
                <c:pt idx="76">
                  <c:v>19.600000000000001</c:v>
                </c:pt>
                <c:pt idx="77">
                  <c:v>19.8</c:v>
                </c:pt>
                <c:pt idx="78">
                  <c:v>19.5</c:v>
                </c:pt>
                <c:pt idx="79">
                  <c:v>19.8</c:v>
                </c:pt>
                <c:pt idx="80">
                  <c:v>19.600000000000001</c:v>
                </c:pt>
                <c:pt idx="81">
                  <c:v>19.899999999999999</c:v>
                </c:pt>
                <c:pt idx="82">
                  <c:v>19.7</c:v>
                </c:pt>
                <c:pt idx="83">
                  <c:v>19.600000000000001</c:v>
                </c:pt>
                <c:pt idx="84">
                  <c:v>19.5</c:v>
                </c:pt>
                <c:pt idx="85">
                  <c:v>19.399999999999999</c:v>
                </c:pt>
                <c:pt idx="86">
                  <c:v>19.600000000000001</c:v>
                </c:pt>
                <c:pt idx="87">
                  <c:v>19.5</c:v>
                </c:pt>
                <c:pt idx="88">
                  <c:v>19.399999999999999</c:v>
                </c:pt>
                <c:pt idx="89">
                  <c:v>19.600000000000001</c:v>
                </c:pt>
                <c:pt idx="90">
                  <c:v>19.7</c:v>
                </c:pt>
                <c:pt idx="91">
                  <c:v>19.600000000000001</c:v>
                </c:pt>
                <c:pt idx="92">
                  <c:v>19.600000000000001</c:v>
                </c:pt>
                <c:pt idx="93">
                  <c:v>19.7</c:v>
                </c:pt>
                <c:pt idx="94">
                  <c:v>19.5</c:v>
                </c:pt>
                <c:pt idx="95">
                  <c:v>19.5</c:v>
                </c:pt>
                <c:pt idx="96">
                  <c:v>19.899999999999999</c:v>
                </c:pt>
                <c:pt idx="97">
                  <c:v>19.7</c:v>
                </c:pt>
                <c:pt idx="98">
                  <c:v>19.600000000000001</c:v>
                </c:pt>
                <c:pt idx="99">
                  <c:v>19.7</c:v>
                </c:pt>
                <c:pt idx="100">
                  <c:v>19.7</c:v>
                </c:pt>
                <c:pt idx="101">
                  <c:v>19.399999999999999</c:v>
                </c:pt>
                <c:pt idx="102">
                  <c:v>19.8</c:v>
                </c:pt>
                <c:pt idx="103">
                  <c:v>19.5</c:v>
                </c:pt>
                <c:pt idx="104">
                  <c:v>19.600000000000001</c:v>
                </c:pt>
                <c:pt idx="105">
                  <c:v>19.600000000000001</c:v>
                </c:pt>
                <c:pt idx="106">
                  <c:v>19.5</c:v>
                </c:pt>
                <c:pt idx="107">
                  <c:v>19.600000000000001</c:v>
                </c:pt>
                <c:pt idx="108">
                  <c:v>19.600000000000001</c:v>
                </c:pt>
                <c:pt idx="109">
                  <c:v>19.5</c:v>
                </c:pt>
                <c:pt idx="110">
                  <c:v>19.5</c:v>
                </c:pt>
                <c:pt idx="111">
                  <c:v>19.8</c:v>
                </c:pt>
                <c:pt idx="112">
                  <c:v>19.5</c:v>
                </c:pt>
                <c:pt idx="113">
                  <c:v>19.600000000000001</c:v>
                </c:pt>
                <c:pt idx="114">
                  <c:v>19.600000000000001</c:v>
                </c:pt>
                <c:pt idx="115">
                  <c:v>19.399999999999999</c:v>
                </c:pt>
                <c:pt idx="116">
                  <c:v>19.399999999999999</c:v>
                </c:pt>
                <c:pt idx="117">
                  <c:v>19.600000000000001</c:v>
                </c:pt>
                <c:pt idx="118">
                  <c:v>19.399999999999999</c:v>
                </c:pt>
                <c:pt idx="119">
                  <c:v>19.7</c:v>
                </c:pt>
                <c:pt idx="120">
                  <c:v>19.5</c:v>
                </c:pt>
                <c:pt idx="121">
                  <c:v>19.5</c:v>
                </c:pt>
                <c:pt idx="122">
                  <c:v>19.399999999999999</c:v>
                </c:pt>
                <c:pt idx="123">
                  <c:v>19.3</c:v>
                </c:pt>
                <c:pt idx="124">
                  <c:v>19.399999999999999</c:v>
                </c:pt>
                <c:pt idx="125">
                  <c:v>19.399999999999999</c:v>
                </c:pt>
                <c:pt idx="126">
                  <c:v>19.399999999999999</c:v>
                </c:pt>
                <c:pt idx="127">
                  <c:v>19.399999999999999</c:v>
                </c:pt>
                <c:pt idx="128">
                  <c:v>19.399999999999999</c:v>
                </c:pt>
                <c:pt idx="129">
                  <c:v>19.399999999999999</c:v>
                </c:pt>
                <c:pt idx="130">
                  <c:v>19.5</c:v>
                </c:pt>
                <c:pt idx="131">
                  <c:v>19.399999999999999</c:v>
                </c:pt>
                <c:pt idx="132">
                  <c:v>19.5</c:v>
                </c:pt>
                <c:pt idx="133">
                  <c:v>19.5</c:v>
                </c:pt>
                <c:pt idx="134">
                  <c:v>19.399999999999999</c:v>
                </c:pt>
                <c:pt idx="135">
                  <c:v>19.600000000000001</c:v>
                </c:pt>
                <c:pt idx="136">
                  <c:v>19.600000000000001</c:v>
                </c:pt>
                <c:pt idx="137">
                  <c:v>19.600000000000001</c:v>
                </c:pt>
                <c:pt idx="138">
                  <c:v>19.7</c:v>
                </c:pt>
                <c:pt idx="139">
                  <c:v>19.600000000000001</c:v>
                </c:pt>
                <c:pt idx="140">
                  <c:v>19.399999999999999</c:v>
                </c:pt>
                <c:pt idx="141">
                  <c:v>19.2</c:v>
                </c:pt>
                <c:pt idx="142">
                  <c:v>19.399999999999999</c:v>
                </c:pt>
                <c:pt idx="143">
                  <c:v>19.600000000000001</c:v>
                </c:pt>
                <c:pt idx="144">
                  <c:v>19.5</c:v>
                </c:pt>
                <c:pt idx="145">
                  <c:v>19.600000000000001</c:v>
                </c:pt>
                <c:pt idx="146">
                  <c:v>19.600000000000001</c:v>
                </c:pt>
                <c:pt idx="147">
                  <c:v>19.5</c:v>
                </c:pt>
                <c:pt idx="148">
                  <c:v>19.399999999999999</c:v>
                </c:pt>
                <c:pt idx="149">
                  <c:v>19.600000000000001</c:v>
                </c:pt>
                <c:pt idx="150">
                  <c:v>19.600000000000001</c:v>
                </c:pt>
                <c:pt idx="151">
                  <c:v>19.2</c:v>
                </c:pt>
                <c:pt idx="152">
                  <c:v>19.5</c:v>
                </c:pt>
                <c:pt idx="153">
                  <c:v>19.600000000000001</c:v>
                </c:pt>
                <c:pt idx="154">
                  <c:v>19.2</c:v>
                </c:pt>
                <c:pt idx="155">
                  <c:v>19.399999999999999</c:v>
                </c:pt>
                <c:pt idx="156">
                  <c:v>19.600000000000001</c:v>
                </c:pt>
                <c:pt idx="157">
                  <c:v>19.600000000000001</c:v>
                </c:pt>
                <c:pt idx="158">
                  <c:v>19.399999999999999</c:v>
                </c:pt>
                <c:pt idx="159">
                  <c:v>19.2</c:v>
                </c:pt>
                <c:pt idx="160">
                  <c:v>19.600000000000001</c:v>
                </c:pt>
                <c:pt idx="161">
                  <c:v>19.399999999999999</c:v>
                </c:pt>
                <c:pt idx="162">
                  <c:v>19.5</c:v>
                </c:pt>
                <c:pt idx="163">
                  <c:v>19.5</c:v>
                </c:pt>
                <c:pt idx="164">
                  <c:v>19.3</c:v>
                </c:pt>
                <c:pt idx="165">
                  <c:v>19.3</c:v>
                </c:pt>
                <c:pt idx="166">
                  <c:v>19.399999999999999</c:v>
                </c:pt>
                <c:pt idx="167">
                  <c:v>19.5</c:v>
                </c:pt>
                <c:pt idx="168">
                  <c:v>19.3</c:v>
                </c:pt>
                <c:pt idx="169">
                  <c:v>19.5</c:v>
                </c:pt>
                <c:pt idx="170">
                  <c:v>19.3</c:v>
                </c:pt>
                <c:pt idx="171">
                  <c:v>19.399999999999999</c:v>
                </c:pt>
                <c:pt idx="172">
                  <c:v>19.5</c:v>
                </c:pt>
                <c:pt idx="173">
                  <c:v>19.3</c:v>
                </c:pt>
                <c:pt idx="174">
                  <c:v>19.399999999999999</c:v>
                </c:pt>
                <c:pt idx="175">
                  <c:v>19.5</c:v>
                </c:pt>
                <c:pt idx="176">
                  <c:v>19.600000000000001</c:v>
                </c:pt>
                <c:pt idx="177">
                  <c:v>19.399999999999999</c:v>
                </c:pt>
                <c:pt idx="178">
                  <c:v>19.399999999999999</c:v>
                </c:pt>
                <c:pt idx="179">
                  <c:v>19.399999999999999</c:v>
                </c:pt>
                <c:pt idx="180">
                  <c:v>19.5</c:v>
                </c:pt>
                <c:pt idx="181">
                  <c:v>19.399999999999999</c:v>
                </c:pt>
                <c:pt idx="182">
                  <c:v>19.5</c:v>
                </c:pt>
                <c:pt idx="183">
                  <c:v>19.600000000000001</c:v>
                </c:pt>
                <c:pt idx="184">
                  <c:v>19.399999999999999</c:v>
                </c:pt>
                <c:pt idx="185">
                  <c:v>19.2</c:v>
                </c:pt>
                <c:pt idx="186">
                  <c:v>19.5</c:v>
                </c:pt>
                <c:pt idx="187">
                  <c:v>19.5</c:v>
                </c:pt>
                <c:pt idx="188">
                  <c:v>19.100000000000001</c:v>
                </c:pt>
                <c:pt idx="189">
                  <c:v>19.399999999999999</c:v>
                </c:pt>
                <c:pt idx="190">
                  <c:v>19.600000000000001</c:v>
                </c:pt>
                <c:pt idx="191">
                  <c:v>19.399999999999999</c:v>
                </c:pt>
                <c:pt idx="192">
                  <c:v>19.399999999999999</c:v>
                </c:pt>
                <c:pt idx="193">
                  <c:v>19.3</c:v>
                </c:pt>
                <c:pt idx="194">
                  <c:v>19.399999999999999</c:v>
                </c:pt>
                <c:pt idx="195">
                  <c:v>19.3</c:v>
                </c:pt>
                <c:pt idx="196">
                  <c:v>19.399999999999999</c:v>
                </c:pt>
                <c:pt idx="197">
                  <c:v>19.5</c:v>
                </c:pt>
                <c:pt idx="198">
                  <c:v>19.2</c:v>
                </c:pt>
                <c:pt idx="199">
                  <c:v>19.5</c:v>
                </c:pt>
                <c:pt idx="200">
                  <c:v>19.399999999999999</c:v>
                </c:pt>
                <c:pt idx="201">
                  <c:v>19.2</c:v>
                </c:pt>
                <c:pt idx="202">
                  <c:v>19.3</c:v>
                </c:pt>
                <c:pt idx="203">
                  <c:v>19.3</c:v>
                </c:pt>
                <c:pt idx="204">
                  <c:v>19.3</c:v>
                </c:pt>
                <c:pt idx="205">
                  <c:v>19.2</c:v>
                </c:pt>
                <c:pt idx="206">
                  <c:v>19.399999999999999</c:v>
                </c:pt>
                <c:pt idx="207">
                  <c:v>19.399999999999999</c:v>
                </c:pt>
                <c:pt idx="208">
                  <c:v>19.100000000000001</c:v>
                </c:pt>
                <c:pt idx="209">
                  <c:v>19.3</c:v>
                </c:pt>
                <c:pt idx="210">
                  <c:v>19.3</c:v>
                </c:pt>
                <c:pt idx="211">
                  <c:v>19.3</c:v>
                </c:pt>
                <c:pt idx="212">
                  <c:v>19.5</c:v>
                </c:pt>
                <c:pt idx="213">
                  <c:v>19.399999999999999</c:v>
                </c:pt>
                <c:pt idx="214">
                  <c:v>19.600000000000001</c:v>
                </c:pt>
                <c:pt idx="215">
                  <c:v>19.7</c:v>
                </c:pt>
                <c:pt idx="216">
                  <c:v>19.3</c:v>
                </c:pt>
                <c:pt idx="217">
                  <c:v>19.5</c:v>
                </c:pt>
                <c:pt idx="218">
                  <c:v>19.399999999999999</c:v>
                </c:pt>
                <c:pt idx="219">
                  <c:v>19.5</c:v>
                </c:pt>
                <c:pt idx="220">
                  <c:v>19.399999999999999</c:v>
                </c:pt>
                <c:pt idx="221">
                  <c:v>19.5</c:v>
                </c:pt>
                <c:pt idx="222">
                  <c:v>19.5</c:v>
                </c:pt>
                <c:pt idx="223">
                  <c:v>19.7</c:v>
                </c:pt>
                <c:pt idx="224">
                  <c:v>19.600000000000001</c:v>
                </c:pt>
                <c:pt idx="225">
                  <c:v>19.600000000000001</c:v>
                </c:pt>
                <c:pt idx="226">
                  <c:v>19.5</c:v>
                </c:pt>
                <c:pt idx="227">
                  <c:v>19.5</c:v>
                </c:pt>
                <c:pt idx="228">
                  <c:v>19.7</c:v>
                </c:pt>
                <c:pt idx="229">
                  <c:v>19.899999999999999</c:v>
                </c:pt>
                <c:pt idx="230">
                  <c:v>19.600000000000001</c:v>
                </c:pt>
                <c:pt idx="231">
                  <c:v>19.7</c:v>
                </c:pt>
                <c:pt idx="232">
                  <c:v>19.5</c:v>
                </c:pt>
                <c:pt idx="233">
                  <c:v>19.7</c:v>
                </c:pt>
                <c:pt idx="234">
                  <c:v>19.600000000000001</c:v>
                </c:pt>
                <c:pt idx="235">
                  <c:v>19.600000000000001</c:v>
                </c:pt>
                <c:pt idx="236">
                  <c:v>19.600000000000001</c:v>
                </c:pt>
                <c:pt idx="237">
                  <c:v>19.399999999999999</c:v>
                </c:pt>
                <c:pt idx="238">
                  <c:v>19.600000000000001</c:v>
                </c:pt>
                <c:pt idx="239">
                  <c:v>19.399999999999999</c:v>
                </c:pt>
                <c:pt idx="240">
                  <c:v>19.5</c:v>
                </c:pt>
                <c:pt idx="241">
                  <c:v>19.399999999999999</c:v>
                </c:pt>
                <c:pt idx="242">
                  <c:v>19.600000000000001</c:v>
                </c:pt>
                <c:pt idx="243">
                  <c:v>19.7</c:v>
                </c:pt>
                <c:pt idx="244">
                  <c:v>19.399999999999999</c:v>
                </c:pt>
                <c:pt idx="245">
                  <c:v>19.8</c:v>
                </c:pt>
                <c:pt idx="246">
                  <c:v>19.600000000000001</c:v>
                </c:pt>
                <c:pt idx="247">
                  <c:v>19.399999999999999</c:v>
                </c:pt>
                <c:pt idx="248">
                  <c:v>19.5</c:v>
                </c:pt>
                <c:pt idx="249">
                  <c:v>19.8</c:v>
                </c:pt>
                <c:pt idx="250">
                  <c:v>19.5</c:v>
                </c:pt>
                <c:pt idx="251">
                  <c:v>19.5</c:v>
                </c:pt>
                <c:pt idx="252">
                  <c:v>19.600000000000001</c:v>
                </c:pt>
                <c:pt idx="253">
                  <c:v>19.399999999999999</c:v>
                </c:pt>
                <c:pt idx="254">
                  <c:v>19.8</c:v>
                </c:pt>
                <c:pt idx="255">
                  <c:v>19.899999999999999</c:v>
                </c:pt>
                <c:pt idx="256">
                  <c:v>19.7</c:v>
                </c:pt>
                <c:pt idx="257">
                  <c:v>19.600000000000001</c:v>
                </c:pt>
                <c:pt idx="258">
                  <c:v>19.600000000000001</c:v>
                </c:pt>
                <c:pt idx="259">
                  <c:v>19.8</c:v>
                </c:pt>
                <c:pt idx="260">
                  <c:v>19.8</c:v>
                </c:pt>
                <c:pt idx="261">
                  <c:v>19.8</c:v>
                </c:pt>
                <c:pt idx="262">
                  <c:v>19.7</c:v>
                </c:pt>
                <c:pt idx="263">
                  <c:v>19.7</c:v>
                </c:pt>
                <c:pt idx="264">
                  <c:v>19.600000000000001</c:v>
                </c:pt>
                <c:pt idx="265">
                  <c:v>19.5</c:v>
                </c:pt>
                <c:pt idx="266">
                  <c:v>19.7</c:v>
                </c:pt>
                <c:pt idx="267">
                  <c:v>19.600000000000001</c:v>
                </c:pt>
                <c:pt idx="268">
                  <c:v>19.7</c:v>
                </c:pt>
                <c:pt idx="269">
                  <c:v>19.899999999999999</c:v>
                </c:pt>
                <c:pt idx="270">
                  <c:v>19.8</c:v>
                </c:pt>
                <c:pt idx="271">
                  <c:v>19.600000000000001</c:v>
                </c:pt>
                <c:pt idx="272">
                  <c:v>19.399999999999999</c:v>
                </c:pt>
                <c:pt idx="273">
                  <c:v>19.600000000000001</c:v>
                </c:pt>
                <c:pt idx="274">
                  <c:v>19.7</c:v>
                </c:pt>
                <c:pt idx="275">
                  <c:v>19.5</c:v>
                </c:pt>
                <c:pt idx="276">
                  <c:v>19.7</c:v>
                </c:pt>
                <c:pt idx="277">
                  <c:v>19.8</c:v>
                </c:pt>
                <c:pt idx="278">
                  <c:v>19.5</c:v>
                </c:pt>
                <c:pt idx="279">
                  <c:v>19.7</c:v>
                </c:pt>
                <c:pt idx="280">
                  <c:v>19.600000000000001</c:v>
                </c:pt>
                <c:pt idx="281">
                  <c:v>19.600000000000001</c:v>
                </c:pt>
                <c:pt idx="282">
                  <c:v>19.399999999999999</c:v>
                </c:pt>
                <c:pt idx="283">
                  <c:v>19.5</c:v>
                </c:pt>
                <c:pt idx="284">
                  <c:v>19.2</c:v>
                </c:pt>
                <c:pt idx="285">
                  <c:v>19.5</c:v>
                </c:pt>
                <c:pt idx="286">
                  <c:v>19.5</c:v>
                </c:pt>
                <c:pt idx="287">
                  <c:v>19.3</c:v>
                </c:pt>
                <c:pt idx="288">
                  <c:v>19.3</c:v>
                </c:pt>
                <c:pt idx="289">
                  <c:v>19.3</c:v>
                </c:pt>
                <c:pt idx="290">
                  <c:v>19.399999999999999</c:v>
                </c:pt>
                <c:pt idx="291">
                  <c:v>19.5</c:v>
                </c:pt>
                <c:pt idx="292">
                  <c:v>19.399999999999999</c:v>
                </c:pt>
                <c:pt idx="293">
                  <c:v>19.399999999999999</c:v>
                </c:pt>
                <c:pt idx="294">
                  <c:v>19.5</c:v>
                </c:pt>
                <c:pt idx="295">
                  <c:v>19.399999999999999</c:v>
                </c:pt>
                <c:pt idx="296">
                  <c:v>19.600000000000001</c:v>
                </c:pt>
                <c:pt idx="297">
                  <c:v>19.5</c:v>
                </c:pt>
                <c:pt idx="298">
                  <c:v>19.399999999999999</c:v>
                </c:pt>
                <c:pt idx="299">
                  <c:v>19.399999999999999</c:v>
                </c:pt>
                <c:pt idx="300">
                  <c:v>19.399999999999999</c:v>
                </c:pt>
                <c:pt idx="301">
                  <c:v>19.600000000000001</c:v>
                </c:pt>
                <c:pt idx="302">
                  <c:v>19.3</c:v>
                </c:pt>
                <c:pt idx="303">
                  <c:v>19.8</c:v>
                </c:pt>
                <c:pt idx="304">
                  <c:v>19.5</c:v>
                </c:pt>
                <c:pt idx="305">
                  <c:v>19.7</c:v>
                </c:pt>
                <c:pt idx="306">
                  <c:v>19.5</c:v>
                </c:pt>
                <c:pt idx="307">
                  <c:v>19.5</c:v>
                </c:pt>
                <c:pt idx="308">
                  <c:v>19.5</c:v>
                </c:pt>
                <c:pt idx="309">
                  <c:v>19.5</c:v>
                </c:pt>
                <c:pt idx="310">
                  <c:v>19.399999999999999</c:v>
                </c:pt>
                <c:pt idx="311">
                  <c:v>19.399999999999999</c:v>
                </c:pt>
                <c:pt idx="312">
                  <c:v>19.399999999999999</c:v>
                </c:pt>
                <c:pt idx="313">
                  <c:v>19.100000000000001</c:v>
                </c:pt>
                <c:pt idx="314">
                  <c:v>19.2</c:v>
                </c:pt>
                <c:pt idx="315">
                  <c:v>19.100000000000001</c:v>
                </c:pt>
                <c:pt idx="316">
                  <c:v>19.3</c:v>
                </c:pt>
                <c:pt idx="317">
                  <c:v>19.399999999999999</c:v>
                </c:pt>
                <c:pt idx="318">
                  <c:v>19.600000000000001</c:v>
                </c:pt>
                <c:pt idx="319">
                  <c:v>19.3</c:v>
                </c:pt>
                <c:pt idx="320">
                  <c:v>19.600000000000001</c:v>
                </c:pt>
                <c:pt idx="321">
                  <c:v>19.5</c:v>
                </c:pt>
                <c:pt idx="322">
                  <c:v>19.3</c:v>
                </c:pt>
                <c:pt idx="323">
                  <c:v>19.2</c:v>
                </c:pt>
                <c:pt idx="324">
                  <c:v>19.399999999999999</c:v>
                </c:pt>
                <c:pt idx="325">
                  <c:v>19.3</c:v>
                </c:pt>
                <c:pt idx="326">
                  <c:v>19.5</c:v>
                </c:pt>
                <c:pt idx="327">
                  <c:v>19.399999999999999</c:v>
                </c:pt>
                <c:pt idx="328">
                  <c:v>19.399999999999999</c:v>
                </c:pt>
                <c:pt idx="329">
                  <c:v>19.3</c:v>
                </c:pt>
                <c:pt idx="330">
                  <c:v>19.5</c:v>
                </c:pt>
                <c:pt idx="331">
                  <c:v>19.399999999999999</c:v>
                </c:pt>
                <c:pt idx="332">
                  <c:v>19.5</c:v>
                </c:pt>
                <c:pt idx="333">
                  <c:v>19.600000000000001</c:v>
                </c:pt>
                <c:pt idx="334">
                  <c:v>19.5</c:v>
                </c:pt>
                <c:pt idx="335">
                  <c:v>19.5</c:v>
                </c:pt>
                <c:pt idx="336">
                  <c:v>19.7</c:v>
                </c:pt>
                <c:pt idx="337">
                  <c:v>19.7</c:v>
                </c:pt>
                <c:pt idx="338">
                  <c:v>19.5</c:v>
                </c:pt>
                <c:pt idx="339">
                  <c:v>19.600000000000001</c:v>
                </c:pt>
                <c:pt idx="340">
                  <c:v>19.5</c:v>
                </c:pt>
                <c:pt idx="341">
                  <c:v>19.600000000000001</c:v>
                </c:pt>
                <c:pt idx="342">
                  <c:v>19.8</c:v>
                </c:pt>
                <c:pt idx="343">
                  <c:v>19.7</c:v>
                </c:pt>
                <c:pt idx="344">
                  <c:v>19.5</c:v>
                </c:pt>
                <c:pt idx="345">
                  <c:v>19.7</c:v>
                </c:pt>
                <c:pt idx="346">
                  <c:v>19.600000000000001</c:v>
                </c:pt>
                <c:pt idx="347">
                  <c:v>19.8</c:v>
                </c:pt>
                <c:pt idx="348">
                  <c:v>19.899999999999999</c:v>
                </c:pt>
                <c:pt idx="349">
                  <c:v>19.600000000000001</c:v>
                </c:pt>
                <c:pt idx="350">
                  <c:v>19.899999999999999</c:v>
                </c:pt>
                <c:pt idx="351">
                  <c:v>19.600000000000001</c:v>
                </c:pt>
                <c:pt idx="352">
                  <c:v>19.899999999999999</c:v>
                </c:pt>
                <c:pt idx="353">
                  <c:v>19.8</c:v>
                </c:pt>
                <c:pt idx="354">
                  <c:v>19.5</c:v>
                </c:pt>
                <c:pt idx="355">
                  <c:v>19.8</c:v>
                </c:pt>
                <c:pt idx="356">
                  <c:v>19.899999999999999</c:v>
                </c:pt>
                <c:pt idx="357">
                  <c:v>19.899999999999999</c:v>
                </c:pt>
                <c:pt idx="358">
                  <c:v>19.8</c:v>
                </c:pt>
                <c:pt idx="359">
                  <c:v>19.8</c:v>
                </c:pt>
                <c:pt idx="360">
                  <c:v>19.899999999999999</c:v>
                </c:pt>
                <c:pt idx="361">
                  <c:v>19.8</c:v>
                </c:pt>
                <c:pt idx="362">
                  <c:v>19.8</c:v>
                </c:pt>
                <c:pt idx="363">
                  <c:v>19.8</c:v>
                </c:pt>
                <c:pt idx="364">
                  <c:v>19.899999999999999</c:v>
                </c:pt>
                <c:pt idx="365">
                  <c:v>19.899999999999999</c:v>
                </c:pt>
                <c:pt idx="366">
                  <c:v>20</c:v>
                </c:pt>
                <c:pt idx="367">
                  <c:v>20.100000000000001</c:v>
                </c:pt>
                <c:pt idx="368">
                  <c:v>20.2</c:v>
                </c:pt>
                <c:pt idx="369">
                  <c:v>20</c:v>
                </c:pt>
                <c:pt idx="370">
                  <c:v>19.899999999999999</c:v>
                </c:pt>
                <c:pt idx="371">
                  <c:v>20</c:v>
                </c:pt>
                <c:pt idx="372">
                  <c:v>19.899999999999999</c:v>
                </c:pt>
                <c:pt idx="373">
                  <c:v>19.899999999999999</c:v>
                </c:pt>
                <c:pt idx="374">
                  <c:v>19.8</c:v>
                </c:pt>
                <c:pt idx="375">
                  <c:v>20</c:v>
                </c:pt>
                <c:pt idx="376">
                  <c:v>20.100000000000001</c:v>
                </c:pt>
                <c:pt idx="377">
                  <c:v>20</c:v>
                </c:pt>
                <c:pt idx="378">
                  <c:v>20</c:v>
                </c:pt>
                <c:pt idx="379">
                  <c:v>19.899999999999999</c:v>
                </c:pt>
                <c:pt idx="380">
                  <c:v>19.899999999999999</c:v>
                </c:pt>
                <c:pt idx="381">
                  <c:v>19.899999999999999</c:v>
                </c:pt>
                <c:pt idx="382">
                  <c:v>20</c:v>
                </c:pt>
                <c:pt idx="383">
                  <c:v>20</c:v>
                </c:pt>
                <c:pt idx="384">
                  <c:v>20.100000000000001</c:v>
                </c:pt>
                <c:pt idx="385">
                  <c:v>20.2</c:v>
                </c:pt>
                <c:pt idx="386">
                  <c:v>20</c:v>
                </c:pt>
                <c:pt idx="387">
                  <c:v>20</c:v>
                </c:pt>
                <c:pt idx="388">
                  <c:v>20.3</c:v>
                </c:pt>
                <c:pt idx="389">
                  <c:v>20.100000000000001</c:v>
                </c:pt>
                <c:pt idx="390">
                  <c:v>20</c:v>
                </c:pt>
                <c:pt idx="391">
                  <c:v>20.2</c:v>
                </c:pt>
                <c:pt idx="392">
                  <c:v>20.3</c:v>
                </c:pt>
                <c:pt idx="393">
                  <c:v>20.100000000000001</c:v>
                </c:pt>
                <c:pt idx="394">
                  <c:v>19.899999999999999</c:v>
                </c:pt>
                <c:pt idx="395">
                  <c:v>20.100000000000001</c:v>
                </c:pt>
                <c:pt idx="396">
                  <c:v>20.2</c:v>
                </c:pt>
                <c:pt idx="397">
                  <c:v>20.100000000000001</c:v>
                </c:pt>
                <c:pt idx="398">
                  <c:v>19.899999999999999</c:v>
                </c:pt>
                <c:pt idx="399">
                  <c:v>20.100000000000001</c:v>
                </c:pt>
                <c:pt idx="400">
                  <c:v>19.899999999999999</c:v>
                </c:pt>
                <c:pt idx="401">
                  <c:v>20</c:v>
                </c:pt>
                <c:pt idx="402">
                  <c:v>19.899999999999999</c:v>
                </c:pt>
                <c:pt idx="403">
                  <c:v>20</c:v>
                </c:pt>
                <c:pt idx="404">
                  <c:v>20.2</c:v>
                </c:pt>
                <c:pt idx="405">
                  <c:v>19.8</c:v>
                </c:pt>
                <c:pt idx="406">
                  <c:v>20</c:v>
                </c:pt>
                <c:pt idx="407">
                  <c:v>19.899999999999999</c:v>
                </c:pt>
                <c:pt idx="408">
                  <c:v>19.899999999999999</c:v>
                </c:pt>
                <c:pt idx="409">
                  <c:v>19.899999999999999</c:v>
                </c:pt>
                <c:pt idx="410">
                  <c:v>20</c:v>
                </c:pt>
                <c:pt idx="411">
                  <c:v>19.7</c:v>
                </c:pt>
                <c:pt idx="412">
                  <c:v>19.899999999999999</c:v>
                </c:pt>
                <c:pt idx="413">
                  <c:v>19.7</c:v>
                </c:pt>
                <c:pt idx="414">
                  <c:v>19.7</c:v>
                </c:pt>
                <c:pt idx="415">
                  <c:v>19.899999999999999</c:v>
                </c:pt>
                <c:pt idx="416">
                  <c:v>19.7</c:v>
                </c:pt>
                <c:pt idx="417">
                  <c:v>19.8</c:v>
                </c:pt>
                <c:pt idx="418">
                  <c:v>19.899999999999999</c:v>
                </c:pt>
                <c:pt idx="419">
                  <c:v>20.100000000000001</c:v>
                </c:pt>
                <c:pt idx="420">
                  <c:v>19.899999999999999</c:v>
                </c:pt>
                <c:pt idx="421">
                  <c:v>20.100000000000001</c:v>
                </c:pt>
                <c:pt idx="422">
                  <c:v>20</c:v>
                </c:pt>
                <c:pt idx="423">
                  <c:v>20</c:v>
                </c:pt>
                <c:pt idx="424">
                  <c:v>20</c:v>
                </c:pt>
                <c:pt idx="425">
                  <c:v>19.8</c:v>
                </c:pt>
                <c:pt idx="426">
                  <c:v>20</c:v>
                </c:pt>
                <c:pt idx="427">
                  <c:v>20.2</c:v>
                </c:pt>
                <c:pt idx="428">
                  <c:v>20.100000000000001</c:v>
                </c:pt>
                <c:pt idx="429">
                  <c:v>19.899999999999999</c:v>
                </c:pt>
                <c:pt idx="430">
                  <c:v>20.100000000000001</c:v>
                </c:pt>
                <c:pt idx="431">
                  <c:v>20</c:v>
                </c:pt>
                <c:pt idx="432">
                  <c:v>20.100000000000001</c:v>
                </c:pt>
                <c:pt idx="433">
                  <c:v>20.100000000000001</c:v>
                </c:pt>
                <c:pt idx="434">
                  <c:v>20.2</c:v>
                </c:pt>
                <c:pt idx="435">
                  <c:v>20.100000000000001</c:v>
                </c:pt>
                <c:pt idx="436">
                  <c:v>20.399999999999999</c:v>
                </c:pt>
                <c:pt idx="437">
                  <c:v>20.3</c:v>
                </c:pt>
                <c:pt idx="438">
                  <c:v>20.3</c:v>
                </c:pt>
                <c:pt idx="439">
                  <c:v>20.3</c:v>
                </c:pt>
                <c:pt idx="440">
                  <c:v>20.5</c:v>
                </c:pt>
                <c:pt idx="441">
                  <c:v>20.5</c:v>
                </c:pt>
                <c:pt idx="442">
                  <c:v>20.2</c:v>
                </c:pt>
                <c:pt idx="443">
                  <c:v>20.399999999999999</c:v>
                </c:pt>
                <c:pt idx="444">
                  <c:v>20.3</c:v>
                </c:pt>
                <c:pt idx="445">
                  <c:v>20.2</c:v>
                </c:pt>
                <c:pt idx="446">
                  <c:v>20.2</c:v>
                </c:pt>
                <c:pt idx="447">
                  <c:v>20.3</c:v>
                </c:pt>
                <c:pt idx="448">
                  <c:v>20.100000000000001</c:v>
                </c:pt>
                <c:pt idx="449">
                  <c:v>20.2</c:v>
                </c:pt>
                <c:pt idx="450">
                  <c:v>20.399999999999999</c:v>
                </c:pt>
                <c:pt idx="451">
                  <c:v>20.5</c:v>
                </c:pt>
                <c:pt idx="452">
                  <c:v>20.7</c:v>
                </c:pt>
                <c:pt idx="453">
                  <c:v>20.399999999999999</c:v>
                </c:pt>
                <c:pt idx="454">
                  <c:v>20.6</c:v>
                </c:pt>
                <c:pt idx="455">
                  <c:v>20.399999999999999</c:v>
                </c:pt>
                <c:pt idx="456">
                  <c:v>20.5</c:v>
                </c:pt>
                <c:pt idx="457">
                  <c:v>20.6</c:v>
                </c:pt>
                <c:pt idx="458">
                  <c:v>20.3</c:v>
                </c:pt>
                <c:pt idx="459">
                  <c:v>20.5</c:v>
                </c:pt>
                <c:pt idx="460">
                  <c:v>20.5</c:v>
                </c:pt>
                <c:pt idx="461">
                  <c:v>20.5</c:v>
                </c:pt>
                <c:pt idx="462">
                  <c:v>20.5</c:v>
                </c:pt>
                <c:pt idx="463">
                  <c:v>20.399999999999999</c:v>
                </c:pt>
                <c:pt idx="464">
                  <c:v>20.399999999999999</c:v>
                </c:pt>
                <c:pt idx="465">
                  <c:v>20.399999999999999</c:v>
                </c:pt>
                <c:pt idx="466">
                  <c:v>20.399999999999999</c:v>
                </c:pt>
                <c:pt idx="467">
                  <c:v>20.3</c:v>
                </c:pt>
                <c:pt idx="468">
                  <c:v>20.100000000000001</c:v>
                </c:pt>
                <c:pt idx="469">
                  <c:v>20.2</c:v>
                </c:pt>
                <c:pt idx="470">
                  <c:v>20.399999999999999</c:v>
                </c:pt>
                <c:pt idx="471">
                  <c:v>20.2</c:v>
                </c:pt>
                <c:pt idx="472">
                  <c:v>20.399999999999999</c:v>
                </c:pt>
                <c:pt idx="473">
                  <c:v>20.399999999999999</c:v>
                </c:pt>
                <c:pt idx="474">
                  <c:v>20.399999999999999</c:v>
                </c:pt>
                <c:pt idx="475">
                  <c:v>20.5</c:v>
                </c:pt>
                <c:pt idx="476">
                  <c:v>20.6</c:v>
                </c:pt>
                <c:pt idx="477">
                  <c:v>20.399999999999999</c:v>
                </c:pt>
                <c:pt idx="478">
                  <c:v>20.5</c:v>
                </c:pt>
                <c:pt idx="479">
                  <c:v>20.3</c:v>
                </c:pt>
                <c:pt idx="480">
                  <c:v>20.399999999999999</c:v>
                </c:pt>
                <c:pt idx="481">
                  <c:v>20.399999999999999</c:v>
                </c:pt>
                <c:pt idx="482">
                  <c:v>20.5</c:v>
                </c:pt>
                <c:pt idx="483">
                  <c:v>20.3</c:v>
                </c:pt>
                <c:pt idx="484">
                  <c:v>20.399999999999999</c:v>
                </c:pt>
                <c:pt idx="485">
                  <c:v>20.6</c:v>
                </c:pt>
                <c:pt idx="486">
                  <c:v>20.5</c:v>
                </c:pt>
                <c:pt idx="487">
                  <c:v>20.399999999999999</c:v>
                </c:pt>
                <c:pt idx="488">
                  <c:v>20.6</c:v>
                </c:pt>
                <c:pt idx="489">
                  <c:v>20.6</c:v>
                </c:pt>
                <c:pt idx="490">
                  <c:v>20.6</c:v>
                </c:pt>
                <c:pt idx="491">
                  <c:v>20.7</c:v>
                </c:pt>
                <c:pt idx="492">
                  <c:v>20.8</c:v>
                </c:pt>
                <c:pt idx="493">
                  <c:v>20.8</c:v>
                </c:pt>
                <c:pt idx="494">
                  <c:v>21</c:v>
                </c:pt>
                <c:pt idx="495">
                  <c:v>20.8</c:v>
                </c:pt>
                <c:pt idx="496">
                  <c:v>20.9</c:v>
                </c:pt>
                <c:pt idx="497">
                  <c:v>20.9</c:v>
                </c:pt>
                <c:pt idx="498">
                  <c:v>21</c:v>
                </c:pt>
                <c:pt idx="499">
                  <c:v>21.1</c:v>
                </c:pt>
                <c:pt idx="500">
                  <c:v>21.1</c:v>
                </c:pt>
                <c:pt idx="501">
                  <c:v>20.8</c:v>
                </c:pt>
                <c:pt idx="502">
                  <c:v>20.9</c:v>
                </c:pt>
                <c:pt idx="503">
                  <c:v>21.1</c:v>
                </c:pt>
                <c:pt idx="504">
                  <c:v>21.2</c:v>
                </c:pt>
                <c:pt idx="505">
                  <c:v>21.1</c:v>
                </c:pt>
                <c:pt idx="506">
                  <c:v>21</c:v>
                </c:pt>
                <c:pt idx="507">
                  <c:v>20.9</c:v>
                </c:pt>
                <c:pt idx="508">
                  <c:v>20.8</c:v>
                </c:pt>
                <c:pt idx="509">
                  <c:v>21</c:v>
                </c:pt>
                <c:pt idx="510">
                  <c:v>20.9</c:v>
                </c:pt>
                <c:pt idx="511">
                  <c:v>20.7</c:v>
                </c:pt>
                <c:pt idx="512">
                  <c:v>20.7</c:v>
                </c:pt>
                <c:pt idx="513">
                  <c:v>20.7</c:v>
                </c:pt>
                <c:pt idx="514">
                  <c:v>20.8</c:v>
                </c:pt>
                <c:pt idx="515">
                  <c:v>20.5</c:v>
                </c:pt>
                <c:pt idx="516">
                  <c:v>20.7</c:v>
                </c:pt>
                <c:pt idx="517">
                  <c:v>20.7</c:v>
                </c:pt>
                <c:pt idx="518">
                  <c:v>20.6</c:v>
                </c:pt>
                <c:pt idx="519">
                  <c:v>20.6</c:v>
                </c:pt>
                <c:pt idx="520">
                  <c:v>20.6</c:v>
                </c:pt>
                <c:pt idx="521">
                  <c:v>20.7</c:v>
                </c:pt>
                <c:pt idx="522">
                  <c:v>20.8</c:v>
                </c:pt>
                <c:pt idx="523">
                  <c:v>20.6</c:v>
                </c:pt>
                <c:pt idx="524">
                  <c:v>20.7</c:v>
                </c:pt>
                <c:pt idx="525">
                  <c:v>20.3</c:v>
                </c:pt>
                <c:pt idx="526">
                  <c:v>20.6</c:v>
                </c:pt>
                <c:pt idx="527">
                  <c:v>20.5</c:v>
                </c:pt>
                <c:pt idx="528">
                  <c:v>20.6</c:v>
                </c:pt>
                <c:pt idx="529">
                  <c:v>20.5</c:v>
                </c:pt>
                <c:pt idx="530">
                  <c:v>20.6</c:v>
                </c:pt>
                <c:pt idx="531">
                  <c:v>20.399999999999999</c:v>
                </c:pt>
                <c:pt idx="532">
                  <c:v>20.5</c:v>
                </c:pt>
                <c:pt idx="533">
                  <c:v>20.7</c:v>
                </c:pt>
                <c:pt idx="534">
                  <c:v>20.6</c:v>
                </c:pt>
                <c:pt idx="535">
                  <c:v>20.6</c:v>
                </c:pt>
                <c:pt idx="536">
                  <c:v>20.7</c:v>
                </c:pt>
                <c:pt idx="537">
                  <c:v>20.6</c:v>
                </c:pt>
                <c:pt idx="538">
                  <c:v>20.5</c:v>
                </c:pt>
                <c:pt idx="539">
                  <c:v>20.399999999999999</c:v>
                </c:pt>
                <c:pt idx="540">
                  <c:v>20.8</c:v>
                </c:pt>
                <c:pt idx="541">
                  <c:v>20.5</c:v>
                </c:pt>
                <c:pt idx="542">
                  <c:v>20.6</c:v>
                </c:pt>
                <c:pt idx="543">
                  <c:v>20.399999999999999</c:v>
                </c:pt>
                <c:pt idx="544">
                  <c:v>20.5</c:v>
                </c:pt>
                <c:pt idx="545">
                  <c:v>20.5</c:v>
                </c:pt>
                <c:pt idx="546">
                  <c:v>20.7</c:v>
                </c:pt>
                <c:pt idx="547">
                  <c:v>20.5</c:v>
                </c:pt>
                <c:pt idx="548">
                  <c:v>20.5</c:v>
                </c:pt>
                <c:pt idx="549">
                  <c:v>20.5</c:v>
                </c:pt>
                <c:pt idx="550">
                  <c:v>20.7</c:v>
                </c:pt>
                <c:pt idx="551">
                  <c:v>20.8</c:v>
                </c:pt>
                <c:pt idx="552">
                  <c:v>20.5</c:v>
                </c:pt>
                <c:pt idx="553">
                  <c:v>20.5</c:v>
                </c:pt>
                <c:pt idx="554">
                  <c:v>20.7</c:v>
                </c:pt>
                <c:pt idx="555">
                  <c:v>20.7</c:v>
                </c:pt>
                <c:pt idx="556">
                  <c:v>20.7</c:v>
                </c:pt>
                <c:pt idx="557">
                  <c:v>20.6</c:v>
                </c:pt>
                <c:pt idx="558">
                  <c:v>20.7</c:v>
                </c:pt>
                <c:pt idx="559">
                  <c:v>20.6</c:v>
                </c:pt>
                <c:pt idx="560">
                  <c:v>20.7</c:v>
                </c:pt>
                <c:pt idx="561">
                  <c:v>20.7</c:v>
                </c:pt>
                <c:pt idx="562">
                  <c:v>20.9</c:v>
                </c:pt>
                <c:pt idx="563">
                  <c:v>20.5</c:v>
                </c:pt>
                <c:pt idx="564">
                  <c:v>20.5</c:v>
                </c:pt>
                <c:pt idx="565">
                  <c:v>20.399999999999999</c:v>
                </c:pt>
                <c:pt idx="566">
                  <c:v>20.7</c:v>
                </c:pt>
                <c:pt idx="567">
                  <c:v>20.5</c:v>
                </c:pt>
                <c:pt idx="568">
                  <c:v>20.8</c:v>
                </c:pt>
                <c:pt idx="569">
                  <c:v>20.7</c:v>
                </c:pt>
                <c:pt idx="570">
                  <c:v>20.7</c:v>
                </c:pt>
                <c:pt idx="571">
                  <c:v>20.6</c:v>
                </c:pt>
                <c:pt idx="572">
                  <c:v>20.5</c:v>
                </c:pt>
                <c:pt idx="573">
                  <c:v>20.5</c:v>
                </c:pt>
                <c:pt idx="574">
                  <c:v>20.2</c:v>
                </c:pt>
                <c:pt idx="575">
                  <c:v>20.7</c:v>
                </c:pt>
                <c:pt idx="576">
                  <c:v>20.5</c:v>
                </c:pt>
                <c:pt idx="577">
                  <c:v>20.5</c:v>
                </c:pt>
                <c:pt idx="578">
                  <c:v>20.7</c:v>
                </c:pt>
                <c:pt idx="579">
                  <c:v>20.7</c:v>
                </c:pt>
                <c:pt idx="580">
                  <c:v>20.6</c:v>
                </c:pt>
                <c:pt idx="581">
                  <c:v>20.7</c:v>
                </c:pt>
                <c:pt idx="582">
                  <c:v>20.7</c:v>
                </c:pt>
                <c:pt idx="583">
                  <c:v>20.8</c:v>
                </c:pt>
                <c:pt idx="584">
                  <c:v>20.9</c:v>
                </c:pt>
                <c:pt idx="585">
                  <c:v>20.7</c:v>
                </c:pt>
                <c:pt idx="586">
                  <c:v>20.8</c:v>
                </c:pt>
                <c:pt idx="587">
                  <c:v>20.6</c:v>
                </c:pt>
                <c:pt idx="588">
                  <c:v>20.7</c:v>
                </c:pt>
                <c:pt idx="589">
                  <c:v>20.7</c:v>
                </c:pt>
                <c:pt idx="590">
                  <c:v>20.8</c:v>
                </c:pt>
                <c:pt idx="591">
                  <c:v>20.8</c:v>
                </c:pt>
                <c:pt idx="592">
                  <c:v>20.5</c:v>
                </c:pt>
                <c:pt idx="593">
                  <c:v>20.7</c:v>
                </c:pt>
                <c:pt idx="594">
                  <c:v>20.6</c:v>
                </c:pt>
                <c:pt idx="595">
                  <c:v>20.7</c:v>
                </c:pt>
                <c:pt idx="596">
                  <c:v>20.8</c:v>
                </c:pt>
                <c:pt idx="597">
                  <c:v>20.6</c:v>
                </c:pt>
                <c:pt idx="598">
                  <c:v>20.6</c:v>
                </c:pt>
                <c:pt idx="599">
                  <c:v>20.9</c:v>
                </c:pt>
                <c:pt idx="600">
                  <c:v>20.8</c:v>
                </c:pt>
                <c:pt idx="601">
                  <c:v>20.7</c:v>
                </c:pt>
                <c:pt idx="602">
                  <c:v>20.7</c:v>
                </c:pt>
                <c:pt idx="603">
                  <c:v>20.7</c:v>
                </c:pt>
                <c:pt idx="604">
                  <c:v>20.6</c:v>
                </c:pt>
                <c:pt idx="605">
                  <c:v>20.399999999999999</c:v>
                </c:pt>
                <c:pt idx="606">
                  <c:v>20.6</c:v>
                </c:pt>
                <c:pt idx="607">
                  <c:v>20.9</c:v>
                </c:pt>
                <c:pt idx="608">
                  <c:v>20.8</c:v>
                </c:pt>
                <c:pt idx="609">
                  <c:v>20.9</c:v>
                </c:pt>
                <c:pt idx="610">
                  <c:v>20.7</c:v>
                </c:pt>
                <c:pt idx="611">
                  <c:v>20.6</c:v>
                </c:pt>
                <c:pt idx="612">
                  <c:v>20.8</c:v>
                </c:pt>
                <c:pt idx="613">
                  <c:v>20.7</c:v>
                </c:pt>
                <c:pt idx="614">
                  <c:v>20.7</c:v>
                </c:pt>
                <c:pt idx="615">
                  <c:v>20.6</c:v>
                </c:pt>
                <c:pt idx="616">
                  <c:v>20.8</c:v>
                </c:pt>
                <c:pt idx="617">
                  <c:v>20.8</c:v>
                </c:pt>
                <c:pt idx="618">
                  <c:v>20.7</c:v>
                </c:pt>
                <c:pt idx="619">
                  <c:v>20.7</c:v>
                </c:pt>
                <c:pt idx="620">
                  <c:v>20.7</c:v>
                </c:pt>
                <c:pt idx="621">
                  <c:v>20.9</c:v>
                </c:pt>
                <c:pt idx="622">
                  <c:v>20.8</c:v>
                </c:pt>
                <c:pt idx="623">
                  <c:v>20.9</c:v>
                </c:pt>
                <c:pt idx="624">
                  <c:v>20.9</c:v>
                </c:pt>
                <c:pt idx="625">
                  <c:v>20.7</c:v>
                </c:pt>
                <c:pt idx="626">
                  <c:v>20.5</c:v>
                </c:pt>
                <c:pt idx="627">
                  <c:v>20.7</c:v>
                </c:pt>
                <c:pt idx="628">
                  <c:v>20.7</c:v>
                </c:pt>
                <c:pt idx="629">
                  <c:v>20.6</c:v>
                </c:pt>
                <c:pt idx="630">
                  <c:v>20.8</c:v>
                </c:pt>
                <c:pt idx="631">
                  <c:v>20.7</c:v>
                </c:pt>
                <c:pt idx="632">
                  <c:v>20.7</c:v>
                </c:pt>
                <c:pt idx="633">
                  <c:v>20.7</c:v>
                </c:pt>
                <c:pt idx="634">
                  <c:v>20.7</c:v>
                </c:pt>
                <c:pt idx="635">
                  <c:v>20.8</c:v>
                </c:pt>
                <c:pt idx="636">
                  <c:v>20.8</c:v>
                </c:pt>
                <c:pt idx="637">
                  <c:v>20.9</c:v>
                </c:pt>
                <c:pt idx="638">
                  <c:v>20.6</c:v>
                </c:pt>
                <c:pt idx="639">
                  <c:v>20.7</c:v>
                </c:pt>
                <c:pt idx="640">
                  <c:v>20.7</c:v>
                </c:pt>
                <c:pt idx="641">
                  <c:v>20.5</c:v>
                </c:pt>
                <c:pt idx="642">
                  <c:v>20.6</c:v>
                </c:pt>
                <c:pt idx="643">
                  <c:v>20.8</c:v>
                </c:pt>
                <c:pt idx="644">
                  <c:v>20.6</c:v>
                </c:pt>
                <c:pt idx="645">
                  <c:v>20.7</c:v>
                </c:pt>
                <c:pt idx="646">
                  <c:v>20.6</c:v>
                </c:pt>
                <c:pt idx="647">
                  <c:v>20.8</c:v>
                </c:pt>
                <c:pt idx="648">
                  <c:v>20.7</c:v>
                </c:pt>
                <c:pt idx="649">
                  <c:v>20.8</c:v>
                </c:pt>
                <c:pt idx="650">
                  <c:v>20.8</c:v>
                </c:pt>
                <c:pt idx="651">
                  <c:v>20.8</c:v>
                </c:pt>
                <c:pt idx="652">
                  <c:v>20.9</c:v>
                </c:pt>
                <c:pt idx="653">
                  <c:v>20.7</c:v>
                </c:pt>
                <c:pt idx="654">
                  <c:v>21</c:v>
                </c:pt>
                <c:pt idx="655">
                  <c:v>20.8</c:v>
                </c:pt>
                <c:pt idx="656">
                  <c:v>20.8</c:v>
                </c:pt>
                <c:pt idx="657">
                  <c:v>20.7</c:v>
                </c:pt>
                <c:pt idx="658">
                  <c:v>20.7</c:v>
                </c:pt>
                <c:pt idx="659">
                  <c:v>20.7</c:v>
                </c:pt>
                <c:pt idx="660">
                  <c:v>20.7</c:v>
                </c:pt>
                <c:pt idx="661">
                  <c:v>20.8</c:v>
                </c:pt>
                <c:pt idx="662">
                  <c:v>20.8</c:v>
                </c:pt>
                <c:pt idx="663">
                  <c:v>20.7</c:v>
                </c:pt>
                <c:pt idx="664">
                  <c:v>20.8</c:v>
                </c:pt>
                <c:pt idx="665">
                  <c:v>20.9</c:v>
                </c:pt>
                <c:pt idx="666">
                  <c:v>20.9</c:v>
                </c:pt>
                <c:pt idx="667">
                  <c:v>20.7</c:v>
                </c:pt>
                <c:pt idx="668">
                  <c:v>21</c:v>
                </c:pt>
                <c:pt idx="669">
                  <c:v>20.8</c:v>
                </c:pt>
                <c:pt idx="670">
                  <c:v>20.8</c:v>
                </c:pt>
                <c:pt idx="671">
                  <c:v>21</c:v>
                </c:pt>
                <c:pt idx="672">
                  <c:v>21</c:v>
                </c:pt>
                <c:pt idx="673">
                  <c:v>21</c:v>
                </c:pt>
                <c:pt idx="674">
                  <c:v>20.9</c:v>
                </c:pt>
                <c:pt idx="675">
                  <c:v>20.8</c:v>
                </c:pt>
                <c:pt idx="676">
                  <c:v>20.8</c:v>
                </c:pt>
                <c:pt idx="677">
                  <c:v>21.1</c:v>
                </c:pt>
                <c:pt idx="678">
                  <c:v>21</c:v>
                </c:pt>
                <c:pt idx="679">
                  <c:v>20.9</c:v>
                </c:pt>
                <c:pt idx="680">
                  <c:v>20.9</c:v>
                </c:pt>
                <c:pt idx="681">
                  <c:v>21.1</c:v>
                </c:pt>
                <c:pt idx="682">
                  <c:v>21.1</c:v>
                </c:pt>
                <c:pt idx="683">
                  <c:v>20.7</c:v>
                </c:pt>
                <c:pt idx="684">
                  <c:v>20.7</c:v>
                </c:pt>
                <c:pt idx="685">
                  <c:v>20.8</c:v>
                </c:pt>
                <c:pt idx="686">
                  <c:v>20.9</c:v>
                </c:pt>
                <c:pt idx="687">
                  <c:v>20.9</c:v>
                </c:pt>
                <c:pt idx="688">
                  <c:v>21</c:v>
                </c:pt>
                <c:pt idx="689">
                  <c:v>20.9</c:v>
                </c:pt>
                <c:pt idx="690">
                  <c:v>20.9</c:v>
                </c:pt>
                <c:pt idx="691">
                  <c:v>20.8</c:v>
                </c:pt>
                <c:pt idx="692">
                  <c:v>20.7</c:v>
                </c:pt>
                <c:pt idx="693">
                  <c:v>20.7</c:v>
                </c:pt>
                <c:pt idx="694">
                  <c:v>20.8</c:v>
                </c:pt>
                <c:pt idx="695">
                  <c:v>21.1</c:v>
                </c:pt>
                <c:pt idx="696">
                  <c:v>21</c:v>
                </c:pt>
                <c:pt idx="697">
                  <c:v>20.8</c:v>
                </c:pt>
                <c:pt idx="698">
                  <c:v>21</c:v>
                </c:pt>
                <c:pt idx="699">
                  <c:v>20.8</c:v>
                </c:pt>
                <c:pt idx="700">
                  <c:v>21</c:v>
                </c:pt>
                <c:pt idx="701">
                  <c:v>21.1</c:v>
                </c:pt>
                <c:pt idx="702">
                  <c:v>20.9</c:v>
                </c:pt>
                <c:pt idx="703">
                  <c:v>20.9</c:v>
                </c:pt>
                <c:pt idx="704">
                  <c:v>21</c:v>
                </c:pt>
                <c:pt idx="705">
                  <c:v>21</c:v>
                </c:pt>
                <c:pt idx="706">
                  <c:v>21</c:v>
                </c:pt>
                <c:pt idx="707">
                  <c:v>20.9</c:v>
                </c:pt>
                <c:pt idx="708">
                  <c:v>21.1</c:v>
                </c:pt>
                <c:pt idx="709">
                  <c:v>20.9</c:v>
                </c:pt>
                <c:pt idx="710">
                  <c:v>21.2</c:v>
                </c:pt>
                <c:pt idx="711">
                  <c:v>21</c:v>
                </c:pt>
                <c:pt idx="712">
                  <c:v>21.1</c:v>
                </c:pt>
                <c:pt idx="713">
                  <c:v>21.1</c:v>
                </c:pt>
                <c:pt idx="714">
                  <c:v>21</c:v>
                </c:pt>
                <c:pt idx="715">
                  <c:v>21.1</c:v>
                </c:pt>
                <c:pt idx="716">
                  <c:v>20.8</c:v>
                </c:pt>
                <c:pt idx="717">
                  <c:v>21.1</c:v>
                </c:pt>
                <c:pt idx="718">
                  <c:v>21</c:v>
                </c:pt>
                <c:pt idx="719">
                  <c:v>21</c:v>
                </c:pt>
                <c:pt idx="720">
                  <c:v>21.1</c:v>
                </c:pt>
                <c:pt idx="721">
                  <c:v>20.9</c:v>
                </c:pt>
                <c:pt idx="722">
                  <c:v>21</c:v>
                </c:pt>
                <c:pt idx="723">
                  <c:v>21.1</c:v>
                </c:pt>
                <c:pt idx="724">
                  <c:v>20.8</c:v>
                </c:pt>
                <c:pt idx="725">
                  <c:v>20.8</c:v>
                </c:pt>
                <c:pt idx="726">
                  <c:v>21</c:v>
                </c:pt>
                <c:pt idx="727">
                  <c:v>20.8</c:v>
                </c:pt>
                <c:pt idx="728">
                  <c:v>21</c:v>
                </c:pt>
                <c:pt idx="729">
                  <c:v>20.9</c:v>
                </c:pt>
                <c:pt idx="730">
                  <c:v>20.8</c:v>
                </c:pt>
                <c:pt idx="731">
                  <c:v>21</c:v>
                </c:pt>
                <c:pt idx="732">
                  <c:v>21</c:v>
                </c:pt>
                <c:pt idx="733">
                  <c:v>21.3</c:v>
                </c:pt>
                <c:pt idx="734">
                  <c:v>21</c:v>
                </c:pt>
                <c:pt idx="735">
                  <c:v>21.1</c:v>
                </c:pt>
                <c:pt idx="736">
                  <c:v>21</c:v>
                </c:pt>
                <c:pt idx="737">
                  <c:v>21.1</c:v>
                </c:pt>
                <c:pt idx="738">
                  <c:v>21.2</c:v>
                </c:pt>
                <c:pt idx="739">
                  <c:v>21</c:v>
                </c:pt>
                <c:pt idx="740">
                  <c:v>21.2</c:v>
                </c:pt>
                <c:pt idx="741">
                  <c:v>21.4</c:v>
                </c:pt>
                <c:pt idx="742">
                  <c:v>21.4</c:v>
                </c:pt>
                <c:pt idx="743">
                  <c:v>21.1</c:v>
                </c:pt>
                <c:pt idx="744">
                  <c:v>21.2</c:v>
                </c:pt>
                <c:pt idx="745">
                  <c:v>21.5</c:v>
                </c:pt>
                <c:pt idx="746">
                  <c:v>21.2</c:v>
                </c:pt>
                <c:pt idx="747">
                  <c:v>21.4</c:v>
                </c:pt>
                <c:pt idx="748">
                  <c:v>21.4</c:v>
                </c:pt>
                <c:pt idx="749">
                  <c:v>21.1</c:v>
                </c:pt>
                <c:pt idx="750">
                  <c:v>21.3</c:v>
                </c:pt>
                <c:pt idx="751">
                  <c:v>21</c:v>
                </c:pt>
                <c:pt idx="752">
                  <c:v>21.2</c:v>
                </c:pt>
                <c:pt idx="753">
                  <c:v>21.2</c:v>
                </c:pt>
                <c:pt idx="754">
                  <c:v>21.1</c:v>
                </c:pt>
                <c:pt idx="755">
                  <c:v>21.2</c:v>
                </c:pt>
                <c:pt idx="756">
                  <c:v>21.3</c:v>
                </c:pt>
                <c:pt idx="757">
                  <c:v>21</c:v>
                </c:pt>
                <c:pt idx="758">
                  <c:v>21.1</c:v>
                </c:pt>
                <c:pt idx="759">
                  <c:v>21.2</c:v>
                </c:pt>
                <c:pt idx="760">
                  <c:v>21.1</c:v>
                </c:pt>
                <c:pt idx="761">
                  <c:v>21.1</c:v>
                </c:pt>
                <c:pt idx="762">
                  <c:v>21.2</c:v>
                </c:pt>
                <c:pt idx="763">
                  <c:v>21</c:v>
                </c:pt>
                <c:pt idx="764">
                  <c:v>21.2</c:v>
                </c:pt>
                <c:pt idx="765">
                  <c:v>21.1</c:v>
                </c:pt>
                <c:pt idx="766">
                  <c:v>21.2</c:v>
                </c:pt>
                <c:pt idx="767">
                  <c:v>21.1</c:v>
                </c:pt>
                <c:pt idx="768">
                  <c:v>21.2</c:v>
                </c:pt>
                <c:pt idx="769">
                  <c:v>21.4</c:v>
                </c:pt>
                <c:pt idx="770">
                  <c:v>21.2</c:v>
                </c:pt>
                <c:pt idx="771">
                  <c:v>21.2</c:v>
                </c:pt>
                <c:pt idx="772">
                  <c:v>21</c:v>
                </c:pt>
                <c:pt idx="773">
                  <c:v>21</c:v>
                </c:pt>
                <c:pt idx="774">
                  <c:v>21.2</c:v>
                </c:pt>
                <c:pt idx="775">
                  <c:v>21.1</c:v>
                </c:pt>
                <c:pt idx="776">
                  <c:v>21.2</c:v>
                </c:pt>
                <c:pt idx="777">
                  <c:v>21.4</c:v>
                </c:pt>
                <c:pt idx="778">
                  <c:v>21.5</c:v>
                </c:pt>
                <c:pt idx="779">
                  <c:v>21.3</c:v>
                </c:pt>
                <c:pt idx="780">
                  <c:v>21.3</c:v>
                </c:pt>
                <c:pt idx="781">
                  <c:v>21.2</c:v>
                </c:pt>
                <c:pt idx="782">
                  <c:v>21.3</c:v>
                </c:pt>
                <c:pt idx="783">
                  <c:v>21.3</c:v>
                </c:pt>
                <c:pt idx="784">
                  <c:v>21.3</c:v>
                </c:pt>
                <c:pt idx="785">
                  <c:v>21.2</c:v>
                </c:pt>
                <c:pt idx="786">
                  <c:v>21.3</c:v>
                </c:pt>
                <c:pt idx="787">
                  <c:v>21.4</c:v>
                </c:pt>
                <c:pt idx="788">
                  <c:v>21.2</c:v>
                </c:pt>
                <c:pt idx="789">
                  <c:v>21.3</c:v>
                </c:pt>
                <c:pt idx="790">
                  <c:v>21</c:v>
                </c:pt>
                <c:pt idx="791">
                  <c:v>21.2</c:v>
                </c:pt>
                <c:pt idx="792">
                  <c:v>21.3</c:v>
                </c:pt>
                <c:pt idx="793">
                  <c:v>21.2</c:v>
                </c:pt>
                <c:pt idx="794">
                  <c:v>21.4</c:v>
                </c:pt>
                <c:pt idx="795">
                  <c:v>21.3</c:v>
                </c:pt>
                <c:pt idx="796">
                  <c:v>21.2</c:v>
                </c:pt>
                <c:pt idx="797">
                  <c:v>21.2</c:v>
                </c:pt>
                <c:pt idx="798">
                  <c:v>21.3</c:v>
                </c:pt>
                <c:pt idx="799">
                  <c:v>20.9</c:v>
                </c:pt>
                <c:pt idx="800">
                  <c:v>21.2</c:v>
                </c:pt>
                <c:pt idx="801">
                  <c:v>21.5</c:v>
                </c:pt>
                <c:pt idx="802">
                  <c:v>21.2</c:v>
                </c:pt>
                <c:pt idx="803">
                  <c:v>21.3</c:v>
                </c:pt>
                <c:pt idx="804">
                  <c:v>21.3</c:v>
                </c:pt>
                <c:pt idx="805">
                  <c:v>21.2</c:v>
                </c:pt>
                <c:pt idx="806">
                  <c:v>21.4</c:v>
                </c:pt>
                <c:pt idx="807">
                  <c:v>21.1</c:v>
                </c:pt>
                <c:pt idx="808">
                  <c:v>21.2</c:v>
                </c:pt>
                <c:pt idx="809">
                  <c:v>21.2</c:v>
                </c:pt>
                <c:pt idx="810">
                  <c:v>21.2</c:v>
                </c:pt>
                <c:pt idx="811">
                  <c:v>21.4</c:v>
                </c:pt>
                <c:pt idx="812">
                  <c:v>21.2</c:v>
                </c:pt>
                <c:pt idx="813">
                  <c:v>21.3</c:v>
                </c:pt>
                <c:pt idx="814">
                  <c:v>21.4</c:v>
                </c:pt>
                <c:pt idx="815">
                  <c:v>21.3</c:v>
                </c:pt>
                <c:pt idx="816">
                  <c:v>21.3</c:v>
                </c:pt>
                <c:pt idx="817">
                  <c:v>21.1</c:v>
                </c:pt>
                <c:pt idx="818">
                  <c:v>21.3</c:v>
                </c:pt>
                <c:pt idx="819">
                  <c:v>21.2</c:v>
                </c:pt>
                <c:pt idx="820">
                  <c:v>21.2</c:v>
                </c:pt>
                <c:pt idx="821">
                  <c:v>21.2</c:v>
                </c:pt>
                <c:pt idx="822">
                  <c:v>21.2</c:v>
                </c:pt>
                <c:pt idx="823">
                  <c:v>21.4</c:v>
                </c:pt>
                <c:pt idx="824">
                  <c:v>21.4</c:v>
                </c:pt>
                <c:pt idx="825">
                  <c:v>21.3</c:v>
                </c:pt>
                <c:pt idx="826">
                  <c:v>21.3</c:v>
                </c:pt>
                <c:pt idx="827">
                  <c:v>21.3</c:v>
                </c:pt>
                <c:pt idx="828">
                  <c:v>21.4</c:v>
                </c:pt>
                <c:pt idx="829">
                  <c:v>21.3</c:v>
                </c:pt>
                <c:pt idx="830">
                  <c:v>21.3</c:v>
                </c:pt>
                <c:pt idx="831">
                  <c:v>21.3</c:v>
                </c:pt>
                <c:pt idx="832">
                  <c:v>21.3</c:v>
                </c:pt>
                <c:pt idx="833">
                  <c:v>21.4</c:v>
                </c:pt>
                <c:pt idx="834">
                  <c:v>21.6</c:v>
                </c:pt>
                <c:pt idx="835">
                  <c:v>21.3</c:v>
                </c:pt>
                <c:pt idx="836">
                  <c:v>21.3</c:v>
                </c:pt>
                <c:pt idx="837">
                  <c:v>21.2</c:v>
                </c:pt>
                <c:pt idx="838">
                  <c:v>21.2</c:v>
                </c:pt>
                <c:pt idx="839">
                  <c:v>21</c:v>
                </c:pt>
                <c:pt idx="840">
                  <c:v>21.4</c:v>
                </c:pt>
                <c:pt idx="841">
                  <c:v>21.2</c:v>
                </c:pt>
                <c:pt idx="842">
                  <c:v>21.1</c:v>
                </c:pt>
                <c:pt idx="843">
                  <c:v>21.3</c:v>
                </c:pt>
                <c:pt idx="844">
                  <c:v>21.4</c:v>
                </c:pt>
                <c:pt idx="845">
                  <c:v>21.3</c:v>
                </c:pt>
                <c:pt idx="846">
                  <c:v>21</c:v>
                </c:pt>
                <c:pt idx="847">
                  <c:v>21</c:v>
                </c:pt>
                <c:pt idx="848">
                  <c:v>21.1</c:v>
                </c:pt>
                <c:pt idx="849">
                  <c:v>21</c:v>
                </c:pt>
                <c:pt idx="850">
                  <c:v>21.1</c:v>
                </c:pt>
                <c:pt idx="851">
                  <c:v>21.2</c:v>
                </c:pt>
                <c:pt idx="852">
                  <c:v>21.1</c:v>
                </c:pt>
                <c:pt idx="853">
                  <c:v>21</c:v>
                </c:pt>
                <c:pt idx="854">
                  <c:v>21.1</c:v>
                </c:pt>
                <c:pt idx="855">
                  <c:v>21.3</c:v>
                </c:pt>
                <c:pt idx="856">
                  <c:v>21.3</c:v>
                </c:pt>
                <c:pt idx="857">
                  <c:v>21.1</c:v>
                </c:pt>
                <c:pt idx="858">
                  <c:v>21.2</c:v>
                </c:pt>
                <c:pt idx="859">
                  <c:v>21.2</c:v>
                </c:pt>
                <c:pt idx="860">
                  <c:v>21.4</c:v>
                </c:pt>
                <c:pt idx="861">
                  <c:v>21.3</c:v>
                </c:pt>
                <c:pt idx="862">
                  <c:v>21.4</c:v>
                </c:pt>
                <c:pt idx="863">
                  <c:v>21.3</c:v>
                </c:pt>
                <c:pt idx="864">
                  <c:v>21.4</c:v>
                </c:pt>
                <c:pt idx="865">
                  <c:v>21.3</c:v>
                </c:pt>
                <c:pt idx="866">
                  <c:v>21.4</c:v>
                </c:pt>
                <c:pt idx="867">
                  <c:v>21.2</c:v>
                </c:pt>
                <c:pt idx="868">
                  <c:v>21.2</c:v>
                </c:pt>
                <c:pt idx="869">
                  <c:v>21.2</c:v>
                </c:pt>
                <c:pt idx="870">
                  <c:v>21.2</c:v>
                </c:pt>
                <c:pt idx="871">
                  <c:v>21.3</c:v>
                </c:pt>
                <c:pt idx="872">
                  <c:v>21.3</c:v>
                </c:pt>
                <c:pt idx="873">
                  <c:v>21.3</c:v>
                </c:pt>
                <c:pt idx="874">
                  <c:v>21.3</c:v>
                </c:pt>
                <c:pt idx="875">
                  <c:v>21.1</c:v>
                </c:pt>
                <c:pt idx="876">
                  <c:v>21.3</c:v>
                </c:pt>
                <c:pt idx="877">
                  <c:v>21.3</c:v>
                </c:pt>
                <c:pt idx="878">
                  <c:v>21.3</c:v>
                </c:pt>
                <c:pt idx="879">
                  <c:v>21.4</c:v>
                </c:pt>
                <c:pt idx="880">
                  <c:v>21.2</c:v>
                </c:pt>
                <c:pt idx="881">
                  <c:v>21.3</c:v>
                </c:pt>
                <c:pt idx="882">
                  <c:v>21.4</c:v>
                </c:pt>
                <c:pt idx="883">
                  <c:v>21.4</c:v>
                </c:pt>
                <c:pt idx="884">
                  <c:v>21.5</c:v>
                </c:pt>
                <c:pt idx="885">
                  <c:v>21.3</c:v>
                </c:pt>
                <c:pt idx="886">
                  <c:v>21.1</c:v>
                </c:pt>
                <c:pt idx="887">
                  <c:v>21.4</c:v>
                </c:pt>
                <c:pt idx="888">
                  <c:v>21.3</c:v>
                </c:pt>
                <c:pt idx="889">
                  <c:v>21.3</c:v>
                </c:pt>
                <c:pt idx="890">
                  <c:v>21.4</c:v>
                </c:pt>
                <c:pt idx="891">
                  <c:v>21.2</c:v>
                </c:pt>
                <c:pt idx="892">
                  <c:v>21.3</c:v>
                </c:pt>
                <c:pt idx="893">
                  <c:v>21.4</c:v>
                </c:pt>
                <c:pt idx="894">
                  <c:v>21.3</c:v>
                </c:pt>
                <c:pt idx="895">
                  <c:v>21.4</c:v>
                </c:pt>
                <c:pt idx="896">
                  <c:v>21.4</c:v>
                </c:pt>
                <c:pt idx="897">
                  <c:v>21.5</c:v>
                </c:pt>
                <c:pt idx="898">
                  <c:v>21.4</c:v>
                </c:pt>
                <c:pt idx="899">
                  <c:v>21.5</c:v>
                </c:pt>
                <c:pt idx="900">
                  <c:v>21.6</c:v>
                </c:pt>
                <c:pt idx="901">
                  <c:v>21.5</c:v>
                </c:pt>
                <c:pt idx="902">
                  <c:v>21.6</c:v>
                </c:pt>
                <c:pt idx="903">
                  <c:v>21.5</c:v>
                </c:pt>
                <c:pt idx="904">
                  <c:v>21.5</c:v>
                </c:pt>
                <c:pt idx="905">
                  <c:v>21.7</c:v>
                </c:pt>
                <c:pt idx="906">
                  <c:v>21.6</c:v>
                </c:pt>
                <c:pt idx="907">
                  <c:v>21.7</c:v>
                </c:pt>
                <c:pt idx="908">
                  <c:v>21.8</c:v>
                </c:pt>
                <c:pt idx="909">
                  <c:v>21.8</c:v>
                </c:pt>
                <c:pt idx="910">
                  <c:v>21.8</c:v>
                </c:pt>
                <c:pt idx="911">
                  <c:v>21.8</c:v>
                </c:pt>
                <c:pt idx="912">
                  <c:v>21.8</c:v>
                </c:pt>
                <c:pt idx="913">
                  <c:v>21.7</c:v>
                </c:pt>
                <c:pt idx="914">
                  <c:v>21.6</c:v>
                </c:pt>
                <c:pt idx="915">
                  <c:v>22</c:v>
                </c:pt>
                <c:pt idx="916">
                  <c:v>21.9</c:v>
                </c:pt>
                <c:pt idx="917">
                  <c:v>22</c:v>
                </c:pt>
                <c:pt idx="918">
                  <c:v>22</c:v>
                </c:pt>
                <c:pt idx="919">
                  <c:v>21.9</c:v>
                </c:pt>
                <c:pt idx="920">
                  <c:v>22.200000000000003</c:v>
                </c:pt>
                <c:pt idx="921">
                  <c:v>21.9</c:v>
                </c:pt>
                <c:pt idx="922">
                  <c:v>22.299999999999997</c:v>
                </c:pt>
                <c:pt idx="923">
                  <c:v>21.9</c:v>
                </c:pt>
                <c:pt idx="924">
                  <c:v>21.8</c:v>
                </c:pt>
                <c:pt idx="925">
                  <c:v>21.9</c:v>
                </c:pt>
                <c:pt idx="926">
                  <c:v>22</c:v>
                </c:pt>
                <c:pt idx="927">
                  <c:v>22</c:v>
                </c:pt>
                <c:pt idx="928">
                  <c:v>22</c:v>
                </c:pt>
                <c:pt idx="929">
                  <c:v>21.8</c:v>
                </c:pt>
                <c:pt idx="930">
                  <c:v>21.9</c:v>
                </c:pt>
                <c:pt idx="931">
                  <c:v>21.9</c:v>
                </c:pt>
                <c:pt idx="932">
                  <c:v>21.8</c:v>
                </c:pt>
                <c:pt idx="933">
                  <c:v>21.9</c:v>
                </c:pt>
                <c:pt idx="934">
                  <c:v>21.8</c:v>
                </c:pt>
                <c:pt idx="935">
                  <c:v>21.9</c:v>
                </c:pt>
                <c:pt idx="936">
                  <c:v>22</c:v>
                </c:pt>
                <c:pt idx="937">
                  <c:v>21.9</c:v>
                </c:pt>
                <c:pt idx="938">
                  <c:v>22.1</c:v>
                </c:pt>
                <c:pt idx="939">
                  <c:v>21.9</c:v>
                </c:pt>
                <c:pt idx="940">
                  <c:v>21.9</c:v>
                </c:pt>
                <c:pt idx="941">
                  <c:v>21.8</c:v>
                </c:pt>
                <c:pt idx="942">
                  <c:v>21.8</c:v>
                </c:pt>
                <c:pt idx="943">
                  <c:v>21.9</c:v>
                </c:pt>
                <c:pt idx="944">
                  <c:v>21.7</c:v>
                </c:pt>
                <c:pt idx="945">
                  <c:v>21.7</c:v>
                </c:pt>
                <c:pt idx="946">
                  <c:v>21.7</c:v>
                </c:pt>
                <c:pt idx="947">
                  <c:v>21.7</c:v>
                </c:pt>
                <c:pt idx="948">
                  <c:v>21.6</c:v>
                </c:pt>
                <c:pt idx="949">
                  <c:v>21.4</c:v>
                </c:pt>
                <c:pt idx="950">
                  <c:v>21.6</c:v>
                </c:pt>
                <c:pt idx="951">
                  <c:v>21.6</c:v>
                </c:pt>
                <c:pt idx="952">
                  <c:v>21.4</c:v>
                </c:pt>
                <c:pt idx="953">
                  <c:v>21.5</c:v>
                </c:pt>
                <c:pt idx="954">
                  <c:v>21.6</c:v>
                </c:pt>
                <c:pt idx="955">
                  <c:v>21.6</c:v>
                </c:pt>
                <c:pt idx="956">
                  <c:v>21.5</c:v>
                </c:pt>
                <c:pt idx="957">
                  <c:v>21.6</c:v>
                </c:pt>
                <c:pt idx="958">
                  <c:v>21.7</c:v>
                </c:pt>
                <c:pt idx="959">
                  <c:v>21.7</c:v>
                </c:pt>
                <c:pt idx="960">
                  <c:v>21.7</c:v>
                </c:pt>
                <c:pt idx="961">
                  <c:v>21.5</c:v>
                </c:pt>
                <c:pt idx="962">
                  <c:v>21.7</c:v>
                </c:pt>
                <c:pt idx="963">
                  <c:v>21.7</c:v>
                </c:pt>
                <c:pt idx="964">
                  <c:v>21.7</c:v>
                </c:pt>
                <c:pt idx="965">
                  <c:v>21.7</c:v>
                </c:pt>
                <c:pt idx="966">
                  <c:v>21.6</c:v>
                </c:pt>
                <c:pt idx="967">
                  <c:v>21.8</c:v>
                </c:pt>
                <c:pt idx="968">
                  <c:v>21.7</c:v>
                </c:pt>
                <c:pt idx="969">
                  <c:v>22</c:v>
                </c:pt>
                <c:pt idx="970">
                  <c:v>21.9</c:v>
                </c:pt>
                <c:pt idx="971">
                  <c:v>21.7</c:v>
                </c:pt>
                <c:pt idx="972">
                  <c:v>21.7</c:v>
                </c:pt>
                <c:pt idx="973">
                  <c:v>21.7</c:v>
                </c:pt>
                <c:pt idx="974">
                  <c:v>21.7</c:v>
                </c:pt>
                <c:pt idx="975">
                  <c:v>21.8</c:v>
                </c:pt>
                <c:pt idx="976">
                  <c:v>21.8</c:v>
                </c:pt>
                <c:pt idx="977">
                  <c:v>21.9</c:v>
                </c:pt>
                <c:pt idx="978">
                  <c:v>21.7</c:v>
                </c:pt>
                <c:pt idx="979">
                  <c:v>21.8</c:v>
                </c:pt>
                <c:pt idx="980">
                  <c:v>21.8</c:v>
                </c:pt>
                <c:pt idx="981">
                  <c:v>21.8</c:v>
                </c:pt>
                <c:pt idx="982">
                  <c:v>21.7</c:v>
                </c:pt>
                <c:pt idx="983">
                  <c:v>21.7</c:v>
                </c:pt>
                <c:pt idx="984">
                  <c:v>21.7</c:v>
                </c:pt>
                <c:pt idx="985">
                  <c:v>21.6</c:v>
                </c:pt>
                <c:pt idx="986">
                  <c:v>21.9</c:v>
                </c:pt>
                <c:pt idx="987">
                  <c:v>21.8</c:v>
                </c:pt>
                <c:pt idx="988">
                  <c:v>21.7</c:v>
                </c:pt>
                <c:pt idx="989">
                  <c:v>21.7</c:v>
                </c:pt>
                <c:pt idx="990">
                  <c:v>21.8</c:v>
                </c:pt>
                <c:pt idx="991">
                  <c:v>21.8</c:v>
                </c:pt>
                <c:pt idx="992">
                  <c:v>22.1</c:v>
                </c:pt>
                <c:pt idx="993">
                  <c:v>21.7</c:v>
                </c:pt>
                <c:pt idx="994">
                  <c:v>21.8</c:v>
                </c:pt>
                <c:pt idx="995">
                  <c:v>21.8</c:v>
                </c:pt>
                <c:pt idx="996">
                  <c:v>21.7</c:v>
                </c:pt>
                <c:pt idx="997">
                  <c:v>21.8</c:v>
                </c:pt>
                <c:pt idx="998">
                  <c:v>21.8</c:v>
                </c:pt>
                <c:pt idx="999">
                  <c:v>21.8</c:v>
                </c:pt>
                <c:pt idx="1000">
                  <c:v>21.8</c:v>
                </c:pt>
                <c:pt idx="1001">
                  <c:v>21.8</c:v>
                </c:pt>
                <c:pt idx="1002">
                  <c:v>21.8</c:v>
                </c:pt>
                <c:pt idx="1003">
                  <c:v>21.6</c:v>
                </c:pt>
                <c:pt idx="1004">
                  <c:v>21.7</c:v>
                </c:pt>
                <c:pt idx="1005">
                  <c:v>21.9</c:v>
                </c:pt>
                <c:pt idx="1006">
                  <c:v>21.8</c:v>
                </c:pt>
                <c:pt idx="1007">
                  <c:v>21.8</c:v>
                </c:pt>
                <c:pt idx="1008">
                  <c:v>21.5</c:v>
                </c:pt>
                <c:pt idx="1009">
                  <c:v>21.7</c:v>
                </c:pt>
                <c:pt idx="1010">
                  <c:v>21.8</c:v>
                </c:pt>
                <c:pt idx="1011">
                  <c:v>21.8</c:v>
                </c:pt>
                <c:pt idx="1012">
                  <c:v>21.7</c:v>
                </c:pt>
                <c:pt idx="1013">
                  <c:v>21.8</c:v>
                </c:pt>
                <c:pt idx="1014">
                  <c:v>21.6</c:v>
                </c:pt>
                <c:pt idx="1015">
                  <c:v>21.6</c:v>
                </c:pt>
                <c:pt idx="1016">
                  <c:v>21.8</c:v>
                </c:pt>
                <c:pt idx="1017">
                  <c:v>22</c:v>
                </c:pt>
                <c:pt idx="1018">
                  <c:v>21.9</c:v>
                </c:pt>
                <c:pt idx="1019">
                  <c:v>21.7</c:v>
                </c:pt>
                <c:pt idx="1020">
                  <c:v>21.7</c:v>
                </c:pt>
                <c:pt idx="1021">
                  <c:v>21.8</c:v>
                </c:pt>
                <c:pt idx="1022">
                  <c:v>21.7</c:v>
                </c:pt>
                <c:pt idx="1023">
                  <c:v>21.8</c:v>
                </c:pt>
                <c:pt idx="1024">
                  <c:v>21.6</c:v>
                </c:pt>
                <c:pt idx="1025">
                  <c:v>21.6</c:v>
                </c:pt>
                <c:pt idx="1026">
                  <c:v>21.9</c:v>
                </c:pt>
                <c:pt idx="1027">
                  <c:v>21.5</c:v>
                </c:pt>
                <c:pt idx="1028">
                  <c:v>21.7</c:v>
                </c:pt>
                <c:pt idx="1029">
                  <c:v>21.4</c:v>
                </c:pt>
                <c:pt idx="1030">
                  <c:v>21.5</c:v>
                </c:pt>
                <c:pt idx="1031">
                  <c:v>21.6</c:v>
                </c:pt>
                <c:pt idx="1032">
                  <c:v>21.7</c:v>
                </c:pt>
                <c:pt idx="1033">
                  <c:v>21.8</c:v>
                </c:pt>
                <c:pt idx="1034">
                  <c:v>21.7</c:v>
                </c:pt>
                <c:pt idx="1035">
                  <c:v>21.9</c:v>
                </c:pt>
                <c:pt idx="1036">
                  <c:v>21.8</c:v>
                </c:pt>
                <c:pt idx="1037">
                  <c:v>21.5</c:v>
                </c:pt>
                <c:pt idx="1038">
                  <c:v>21.6</c:v>
                </c:pt>
                <c:pt idx="1039">
                  <c:v>21.7</c:v>
                </c:pt>
                <c:pt idx="1040">
                  <c:v>21.7</c:v>
                </c:pt>
                <c:pt idx="1041">
                  <c:v>21.6</c:v>
                </c:pt>
                <c:pt idx="1042">
                  <c:v>21.6</c:v>
                </c:pt>
                <c:pt idx="1043">
                  <c:v>21.7</c:v>
                </c:pt>
                <c:pt idx="1044">
                  <c:v>21.6</c:v>
                </c:pt>
                <c:pt idx="1045">
                  <c:v>21.5</c:v>
                </c:pt>
                <c:pt idx="1046">
                  <c:v>21.6</c:v>
                </c:pt>
                <c:pt idx="1047">
                  <c:v>21.5</c:v>
                </c:pt>
                <c:pt idx="1048">
                  <c:v>21.5</c:v>
                </c:pt>
                <c:pt idx="1049">
                  <c:v>21.6</c:v>
                </c:pt>
                <c:pt idx="1050">
                  <c:v>21.6</c:v>
                </c:pt>
                <c:pt idx="1051">
                  <c:v>21.5</c:v>
                </c:pt>
                <c:pt idx="1052">
                  <c:v>21.8</c:v>
                </c:pt>
                <c:pt idx="1053">
                  <c:v>21.8</c:v>
                </c:pt>
                <c:pt idx="1054">
                  <c:v>21.8</c:v>
                </c:pt>
                <c:pt idx="1055">
                  <c:v>21.7</c:v>
                </c:pt>
                <c:pt idx="1056">
                  <c:v>22</c:v>
                </c:pt>
                <c:pt idx="1057">
                  <c:v>21.6</c:v>
                </c:pt>
                <c:pt idx="1058">
                  <c:v>21.7</c:v>
                </c:pt>
                <c:pt idx="1059">
                  <c:v>21.8</c:v>
                </c:pt>
                <c:pt idx="1060">
                  <c:v>21.8</c:v>
                </c:pt>
                <c:pt idx="1061">
                  <c:v>22</c:v>
                </c:pt>
                <c:pt idx="1062">
                  <c:v>21.7</c:v>
                </c:pt>
                <c:pt idx="1063">
                  <c:v>21.7</c:v>
                </c:pt>
                <c:pt idx="1064">
                  <c:v>21.6</c:v>
                </c:pt>
                <c:pt idx="1065">
                  <c:v>21.6</c:v>
                </c:pt>
                <c:pt idx="1066">
                  <c:v>21.9</c:v>
                </c:pt>
                <c:pt idx="1067">
                  <c:v>21.8</c:v>
                </c:pt>
                <c:pt idx="1068">
                  <c:v>22</c:v>
                </c:pt>
                <c:pt idx="1069">
                  <c:v>21.7</c:v>
                </c:pt>
                <c:pt idx="1070">
                  <c:v>21.9</c:v>
                </c:pt>
                <c:pt idx="1071">
                  <c:v>21.8</c:v>
                </c:pt>
                <c:pt idx="1072">
                  <c:v>21.9</c:v>
                </c:pt>
                <c:pt idx="1073">
                  <c:v>21.9</c:v>
                </c:pt>
                <c:pt idx="1074">
                  <c:v>22</c:v>
                </c:pt>
                <c:pt idx="1075">
                  <c:v>21.9</c:v>
                </c:pt>
                <c:pt idx="1076">
                  <c:v>21.9</c:v>
                </c:pt>
                <c:pt idx="1077">
                  <c:v>22.200000000000003</c:v>
                </c:pt>
                <c:pt idx="1078">
                  <c:v>22.1</c:v>
                </c:pt>
                <c:pt idx="1079">
                  <c:v>22.1</c:v>
                </c:pt>
                <c:pt idx="1080">
                  <c:v>22.1</c:v>
                </c:pt>
                <c:pt idx="1081">
                  <c:v>22.1</c:v>
                </c:pt>
                <c:pt idx="1082">
                  <c:v>22.200000000000003</c:v>
                </c:pt>
                <c:pt idx="1083">
                  <c:v>22</c:v>
                </c:pt>
                <c:pt idx="1084">
                  <c:v>21.9</c:v>
                </c:pt>
                <c:pt idx="1085">
                  <c:v>22.1</c:v>
                </c:pt>
                <c:pt idx="1086">
                  <c:v>22.1</c:v>
                </c:pt>
                <c:pt idx="1087">
                  <c:v>22.1</c:v>
                </c:pt>
                <c:pt idx="1088">
                  <c:v>22</c:v>
                </c:pt>
                <c:pt idx="1089">
                  <c:v>21.8</c:v>
                </c:pt>
                <c:pt idx="1090">
                  <c:v>21.9</c:v>
                </c:pt>
                <c:pt idx="1091">
                  <c:v>22</c:v>
                </c:pt>
                <c:pt idx="1092">
                  <c:v>22</c:v>
                </c:pt>
                <c:pt idx="1093">
                  <c:v>21.8</c:v>
                </c:pt>
                <c:pt idx="1094">
                  <c:v>21.9</c:v>
                </c:pt>
                <c:pt idx="1095">
                  <c:v>22</c:v>
                </c:pt>
                <c:pt idx="1096">
                  <c:v>21.9</c:v>
                </c:pt>
                <c:pt idx="1097">
                  <c:v>22.1</c:v>
                </c:pt>
                <c:pt idx="1098">
                  <c:v>21.9</c:v>
                </c:pt>
                <c:pt idx="1099">
                  <c:v>22</c:v>
                </c:pt>
                <c:pt idx="1100">
                  <c:v>21.9</c:v>
                </c:pt>
                <c:pt idx="1101">
                  <c:v>22.1</c:v>
                </c:pt>
                <c:pt idx="1102">
                  <c:v>22.200000000000003</c:v>
                </c:pt>
                <c:pt idx="1103">
                  <c:v>22.5</c:v>
                </c:pt>
                <c:pt idx="1104">
                  <c:v>22.1</c:v>
                </c:pt>
                <c:pt idx="1105">
                  <c:v>22.200000000000003</c:v>
                </c:pt>
                <c:pt idx="1106">
                  <c:v>22.200000000000003</c:v>
                </c:pt>
                <c:pt idx="1107">
                  <c:v>22.4</c:v>
                </c:pt>
                <c:pt idx="1108">
                  <c:v>22.1</c:v>
                </c:pt>
                <c:pt idx="1109">
                  <c:v>22.200000000000003</c:v>
                </c:pt>
                <c:pt idx="1110">
                  <c:v>22.200000000000003</c:v>
                </c:pt>
                <c:pt idx="1111">
                  <c:v>22.200000000000003</c:v>
                </c:pt>
                <c:pt idx="1112">
                  <c:v>22.299999999999997</c:v>
                </c:pt>
                <c:pt idx="1113">
                  <c:v>22.299999999999997</c:v>
                </c:pt>
                <c:pt idx="1114">
                  <c:v>22.200000000000003</c:v>
                </c:pt>
                <c:pt idx="1115">
                  <c:v>22.299999999999997</c:v>
                </c:pt>
                <c:pt idx="1116">
                  <c:v>22.1</c:v>
                </c:pt>
                <c:pt idx="1117">
                  <c:v>22.1</c:v>
                </c:pt>
                <c:pt idx="1118">
                  <c:v>22.200000000000003</c:v>
                </c:pt>
                <c:pt idx="1119">
                  <c:v>22.200000000000003</c:v>
                </c:pt>
                <c:pt idx="1120">
                  <c:v>22.1</c:v>
                </c:pt>
                <c:pt idx="1121">
                  <c:v>22.299999999999997</c:v>
                </c:pt>
                <c:pt idx="1122">
                  <c:v>22.200000000000003</c:v>
                </c:pt>
                <c:pt idx="1123">
                  <c:v>22.200000000000003</c:v>
                </c:pt>
                <c:pt idx="1124">
                  <c:v>22.200000000000003</c:v>
                </c:pt>
                <c:pt idx="1125">
                  <c:v>22</c:v>
                </c:pt>
                <c:pt idx="1126">
                  <c:v>22.1</c:v>
                </c:pt>
                <c:pt idx="1127">
                  <c:v>22</c:v>
                </c:pt>
                <c:pt idx="1128">
                  <c:v>22.1</c:v>
                </c:pt>
                <c:pt idx="1129">
                  <c:v>22.1</c:v>
                </c:pt>
                <c:pt idx="1130">
                  <c:v>22</c:v>
                </c:pt>
                <c:pt idx="1131">
                  <c:v>21.9</c:v>
                </c:pt>
                <c:pt idx="1132">
                  <c:v>22.1</c:v>
                </c:pt>
                <c:pt idx="1133">
                  <c:v>22</c:v>
                </c:pt>
                <c:pt idx="1134">
                  <c:v>22.200000000000003</c:v>
                </c:pt>
                <c:pt idx="1135">
                  <c:v>22</c:v>
                </c:pt>
                <c:pt idx="1136">
                  <c:v>21.9</c:v>
                </c:pt>
                <c:pt idx="1137">
                  <c:v>21.9</c:v>
                </c:pt>
                <c:pt idx="1138">
                  <c:v>22.1</c:v>
                </c:pt>
                <c:pt idx="1139">
                  <c:v>21.8</c:v>
                </c:pt>
                <c:pt idx="1140">
                  <c:v>21.8</c:v>
                </c:pt>
                <c:pt idx="1141">
                  <c:v>22.299999999999997</c:v>
                </c:pt>
                <c:pt idx="1142">
                  <c:v>21.8</c:v>
                </c:pt>
                <c:pt idx="1143">
                  <c:v>21.8</c:v>
                </c:pt>
                <c:pt idx="1144">
                  <c:v>22</c:v>
                </c:pt>
                <c:pt idx="1145">
                  <c:v>21.9</c:v>
                </c:pt>
                <c:pt idx="1146">
                  <c:v>21.9</c:v>
                </c:pt>
                <c:pt idx="1147">
                  <c:v>21.7</c:v>
                </c:pt>
                <c:pt idx="1148">
                  <c:v>21.9</c:v>
                </c:pt>
                <c:pt idx="1149">
                  <c:v>21.9</c:v>
                </c:pt>
                <c:pt idx="1150">
                  <c:v>21.8</c:v>
                </c:pt>
                <c:pt idx="1151">
                  <c:v>22</c:v>
                </c:pt>
                <c:pt idx="1152">
                  <c:v>21.7</c:v>
                </c:pt>
                <c:pt idx="1153">
                  <c:v>22</c:v>
                </c:pt>
                <c:pt idx="1154">
                  <c:v>21.9</c:v>
                </c:pt>
                <c:pt idx="1155">
                  <c:v>21.9</c:v>
                </c:pt>
                <c:pt idx="1156">
                  <c:v>21.6</c:v>
                </c:pt>
                <c:pt idx="1157">
                  <c:v>21.8</c:v>
                </c:pt>
                <c:pt idx="1158">
                  <c:v>21.7</c:v>
                </c:pt>
                <c:pt idx="1159">
                  <c:v>21.8</c:v>
                </c:pt>
                <c:pt idx="1160">
                  <c:v>21.6</c:v>
                </c:pt>
                <c:pt idx="1161">
                  <c:v>21.8</c:v>
                </c:pt>
                <c:pt idx="1162">
                  <c:v>21.8</c:v>
                </c:pt>
                <c:pt idx="1163">
                  <c:v>21.8</c:v>
                </c:pt>
                <c:pt idx="1164">
                  <c:v>21.8</c:v>
                </c:pt>
                <c:pt idx="1165">
                  <c:v>21.8</c:v>
                </c:pt>
                <c:pt idx="1166">
                  <c:v>21.6</c:v>
                </c:pt>
                <c:pt idx="1167">
                  <c:v>21.8</c:v>
                </c:pt>
                <c:pt idx="1168">
                  <c:v>21.8</c:v>
                </c:pt>
                <c:pt idx="1169">
                  <c:v>21.8</c:v>
                </c:pt>
                <c:pt idx="1170">
                  <c:v>21.8</c:v>
                </c:pt>
                <c:pt idx="1171">
                  <c:v>21.8</c:v>
                </c:pt>
                <c:pt idx="1172">
                  <c:v>21.7</c:v>
                </c:pt>
                <c:pt idx="1173">
                  <c:v>21.9</c:v>
                </c:pt>
                <c:pt idx="1174">
                  <c:v>21.8</c:v>
                </c:pt>
                <c:pt idx="1175">
                  <c:v>21.9</c:v>
                </c:pt>
                <c:pt idx="1176">
                  <c:v>21.7</c:v>
                </c:pt>
                <c:pt idx="1177">
                  <c:v>21.8</c:v>
                </c:pt>
                <c:pt idx="1178">
                  <c:v>21.8</c:v>
                </c:pt>
                <c:pt idx="1179">
                  <c:v>21.8</c:v>
                </c:pt>
                <c:pt idx="1180">
                  <c:v>21.8</c:v>
                </c:pt>
                <c:pt idx="1181">
                  <c:v>21.9</c:v>
                </c:pt>
                <c:pt idx="1182">
                  <c:v>21.8</c:v>
                </c:pt>
                <c:pt idx="1183">
                  <c:v>21.8</c:v>
                </c:pt>
                <c:pt idx="1184">
                  <c:v>21.7</c:v>
                </c:pt>
                <c:pt idx="1185">
                  <c:v>21.9</c:v>
                </c:pt>
                <c:pt idx="1186">
                  <c:v>22.1</c:v>
                </c:pt>
                <c:pt idx="1187">
                  <c:v>21.9</c:v>
                </c:pt>
                <c:pt idx="1188">
                  <c:v>21.9</c:v>
                </c:pt>
                <c:pt idx="1189">
                  <c:v>21.8</c:v>
                </c:pt>
                <c:pt idx="1190">
                  <c:v>21.9</c:v>
                </c:pt>
                <c:pt idx="1191">
                  <c:v>22</c:v>
                </c:pt>
                <c:pt idx="1192">
                  <c:v>21.8</c:v>
                </c:pt>
                <c:pt idx="1193">
                  <c:v>21.9</c:v>
                </c:pt>
                <c:pt idx="1194">
                  <c:v>21.7</c:v>
                </c:pt>
                <c:pt idx="1195">
                  <c:v>21.8</c:v>
                </c:pt>
                <c:pt idx="1196">
                  <c:v>21.8</c:v>
                </c:pt>
                <c:pt idx="1197">
                  <c:v>21.8</c:v>
                </c:pt>
                <c:pt idx="1198">
                  <c:v>21.8</c:v>
                </c:pt>
                <c:pt idx="1199">
                  <c:v>21.7</c:v>
                </c:pt>
                <c:pt idx="1200">
                  <c:v>21.8</c:v>
                </c:pt>
                <c:pt idx="1201">
                  <c:v>21.6</c:v>
                </c:pt>
                <c:pt idx="1202">
                  <c:v>22</c:v>
                </c:pt>
                <c:pt idx="1203">
                  <c:v>21.8</c:v>
                </c:pt>
                <c:pt idx="1204">
                  <c:v>21.9</c:v>
                </c:pt>
                <c:pt idx="1205">
                  <c:v>21.8</c:v>
                </c:pt>
                <c:pt idx="1206">
                  <c:v>21.8</c:v>
                </c:pt>
                <c:pt idx="1207">
                  <c:v>22</c:v>
                </c:pt>
                <c:pt idx="1208">
                  <c:v>21.9</c:v>
                </c:pt>
                <c:pt idx="1209">
                  <c:v>22.1</c:v>
                </c:pt>
                <c:pt idx="1210">
                  <c:v>22.1</c:v>
                </c:pt>
                <c:pt idx="1211">
                  <c:v>22.299999999999997</c:v>
                </c:pt>
                <c:pt idx="1212">
                  <c:v>22</c:v>
                </c:pt>
                <c:pt idx="1213">
                  <c:v>22</c:v>
                </c:pt>
                <c:pt idx="1214">
                  <c:v>22</c:v>
                </c:pt>
                <c:pt idx="1215">
                  <c:v>22</c:v>
                </c:pt>
                <c:pt idx="1216">
                  <c:v>22</c:v>
                </c:pt>
                <c:pt idx="1217">
                  <c:v>21.8</c:v>
                </c:pt>
                <c:pt idx="1218">
                  <c:v>22.1</c:v>
                </c:pt>
                <c:pt idx="1219">
                  <c:v>22</c:v>
                </c:pt>
                <c:pt idx="1220">
                  <c:v>22.200000000000003</c:v>
                </c:pt>
                <c:pt idx="1221">
                  <c:v>22.1</c:v>
                </c:pt>
                <c:pt idx="1222">
                  <c:v>22</c:v>
                </c:pt>
                <c:pt idx="1223">
                  <c:v>22</c:v>
                </c:pt>
                <c:pt idx="1224">
                  <c:v>22.1</c:v>
                </c:pt>
                <c:pt idx="1225">
                  <c:v>22.1</c:v>
                </c:pt>
                <c:pt idx="1226">
                  <c:v>22.1</c:v>
                </c:pt>
                <c:pt idx="1227">
                  <c:v>22.1</c:v>
                </c:pt>
                <c:pt idx="1228">
                  <c:v>22.299999999999997</c:v>
                </c:pt>
                <c:pt idx="1229">
                  <c:v>22.200000000000003</c:v>
                </c:pt>
                <c:pt idx="1230">
                  <c:v>22.1</c:v>
                </c:pt>
                <c:pt idx="1231">
                  <c:v>22</c:v>
                </c:pt>
                <c:pt idx="1232">
                  <c:v>21.9</c:v>
                </c:pt>
                <c:pt idx="1233">
                  <c:v>21.8</c:v>
                </c:pt>
                <c:pt idx="1234">
                  <c:v>21.8</c:v>
                </c:pt>
                <c:pt idx="1235">
                  <c:v>21.9</c:v>
                </c:pt>
                <c:pt idx="1236">
                  <c:v>22</c:v>
                </c:pt>
                <c:pt idx="1237">
                  <c:v>22</c:v>
                </c:pt>
                <c:pt idx="1238">
                  <c:v>21.9</c:v>
                </c:pt>
                <c:pt idx="1239">
                  <c:v>22</c:v>
                </c:pt>
                <c:pt idx="1240">
                  <c:v>22.1</c:v>
                </c:pt>
                <c:pt idx="1241">
                  <c:v>22</c:v>
                </c:pt>
                <c:pt idx="1242">
                  <c:v>22.200000000000003</c:v>
                </c:pt>
                <c:pt idx="1243">
                  <c:v>21.9</c:v>
                </c:pt>
                <c:pt idx="1244">
                  <c:v>21.9</c:v>
                </c:pt>
                <c:pt idx="1245">
                  <c:v>21.9</c:v>
                </c:pt>
                <c:pt idx="1246">
                  <c:v>22</c:v>
                </c:pt>
                <c:pt idx="1247">
                  <c:v>21.9</c:v>
                </c:pt>
                <c:pt idx="1248">
                  <c:v>22.1</c:v>
                </c:pt>
                <c:pt idx="1249">
                  <c:v>22.299999999999997</c:v>
                </c:pt>
                <c:pt idx="1250">
                  <c:v>22</c:v>
                </c:pt>
                <c:pt idx="1251">
                  <c:v>22.200000000000003</c:v>
                </c:pt>
                <c:pt idx="1252">
                  <c:v>22.1</c:v>
                </c:pt>
                <c:pt idx="1253">
                  <c:v>22</c:v>
                </c:pt>
                <c:pt idx="1254">
                  <c:v>21.9</c:v>
                </c:pt>
                <c:pt idx="1255">
                  <c:v>22.200000000000003</c:v>
                </c:pt>
                <c:pt idx="1256">
                  <c:v>22</c:v>
                </c:pt>
                <c:pt idx="1257">
                  <c:v>22.200000000000003</c:v>
                </c:pt>
                <c:pt idx="1258">
                  <c:v>22.299999999999997</c:v>
                </c:pt>
                <c:pt idx="1259">
                  <c:v>22.1</c:v>
                </c:pt>
                <c:pt idx="1260">
                  <c:v>22.1</c:v>
                </c:pt>
                <c:pt idx="1261">
                  <c:v>22.200000000000003</c:v>
                </c:pt>
                <c:pt idx="1262">
                  <c:v>22.4</c:v>
                </c:pt>
                <c:pt idx="1263">
                  <c:v>22.200000000000003</c:v>
                </c:pt>
                <c:pt idx="1264">
                  <c:v>22.299999999999997</c:v>
                </c:pt>
                <c:pt idx="1265">
                  <c:v>22</c:v>
                </c:pt>
                <c:pt idx="1266">
                  <c:v>22</c:v>
                </c:pt>
                <c:pt idx="1267">
                  <c:v>22.200000000000003</c:v>
                </c:pt>
                <c:pt idx="1268">
                  <c:v>22.1</c:v>
                </c:pt>
                <c:pt idx="1269">
                  <c:v>22.299999999999997</c:v>
                </c:pt>
                <c:pt idx="1270">
                  <c:v>22.200000000000003</c:v>
                </c:pt>
                <c:pt idx="1271">
                  <c:v>22.5</c:v>
                </c:pt>
                <c:pt idx="1272">
                  <c:v>22.4</c:v>
                </c:pt>
                <c:pt idx="1273">
                  <c:v>22.4</c:v>
                </c:pt>
                <c:pt idx="1274">
                  <c:v>22.5</c:v>
                </c:pt>
                <c:pt idx="1275">
                  <c:v>22.5</c:v>
                </c:pt>
                <c:pt idx="1276">
                  <c:v>22.299999999999997</c:v>
                </c:pt>
                <c:pt idx="1277">
                  <c:v>22.299999999999997</c:v>
                </c:pt>
                <c:pt idx="1278">
                  <c:v>22.6</c:v>
                </c:pt>
                <c:pt idx="1279">
                  <c:v>22.5</c:v>
                </c:pt>
                <c:pt idx="1280">
                  <c:v>22.6</c:v>
                </c:pt>
                <c:pt idx="1281">
                  <c:v>22.299999999999997</c:v>
                </c:pt>
                <c:pt idx="1282">
                  <c:v>22.5</c:v>
                </c:pt>
                <c:pt idx="1283">
                  <c:v>22.6</c:v>
                </c:pt>
                <c:pt idx="1284">
                  <c:v>22.5</c:v>
                </c:pt>
                <c:pt idx="1285">
                  <c:v>22.4</c:v>
                </c:pt>
                <c:pt idx="1286">
                  <c:v>22.6</c:v>
                </c:pt>
                <c:pt idx="1287">
                  <c:v>22.5</c:v>
                </c:pt>
                <c:pt idx="1288">
                  <c:v>22.700000000000003</c:v>
                </c:pt>
                <c:pt idx="1289">
                  <c:v>22.6</c:v>
                </c:pt>
                <c:pt idx="1290">
                  <c:v>22.5</c:v>
                </c:pt>
                <c:pt idx="1291">
                  <c:v>22.4</c:v>
                </c:pt>
                <c:pt idx="1292">
                  <c:v>22.5</c:v>
                </c:pt>
                <c:pt idx="1293">
                  <c:v>22.5</c:v>
                </c:pt>
                <c:pt idx="1294">
                  <c:v>22.5</c:v>
                </c:pt>
                <c:pt idx="1295">
                  <c:v>22.700000000000003</c:v>
                </c:pt>
                <c:pt idx="1296">
                  <c:v>22.5</c:v>
                </c:pt>
                <c:pt idx="1297">
                  <c:v>22.4</c:v>
                </c:pt>
                <c:pt idx="1298">
                  <c:v>22.299999999999997</c:v>
                </c:pt>
                <c:pt idx="1299">
                  <c:v>22.4</c:v>
                </c:pt>
                <c:pt idx="1300">
                  <c:v>22.5</c:v>
                </c:pt>
                <c:pt idx="1301">
                  <c:v>22.5</c:v>
                </c:pt>
                <c:pt idx="1302">
                  <c:v>22.700000000000003</c:v>
                </c:pt>
                <c:pt idx="1303">
                  <c:v>22.5</c:v>
                </c:pt>
                <c:pt idx="1304">
                  <c:v>22.5</c:v>
                </c:pt>
                <c:pt idx="1305">
                  <c:v>22.299999999999997</c:v>
                </c:pt>
                <c:pt idx="1306">
                  <c:v>22.200000000000003</c:v>
                </c:pt>
                <c:pt idx="1307">
                  <c:v>22.299999999999997</c:v>
                </c:pt>
                <c:pt idx="1308">
                  <c:v>22.4</c:v>
                </c:pt>
                <c:pt idx="1309">
                  <c:v>22.4</c:v>
                </c:pt>
                <c:pt idx="1310">
                  <c:v>22.6</c:v>
                </c:pt>
                <c:pt idx="1311">
                  <c:v>22.4</c:v>
                </c:pt>
                <c:pt idx="1312">
                  <c:v>22.4</c:v>
                </c:pt>
                <c:pt idx="1313">
                  <c:v>22.1</c:v>
                </c:pt>
                <c:pt idx="1314">
                  <c:v>22.299999999999997</c:v>
                </c:pt>
                <c:pt idx="1315">
                  <c:v>22.299999999999997</c:v>
                </c:pt>
                <c:pt idx="1316">
                  <c:v>22.4</c:v>
                </c:pt>
                <c:pt idx="1317">
                  <c:v>22.4</c:v>
                </c:pt>
                <c:pt idx="1318">
                  <c:v>22.4</c:v>
                </c:pt>
                <c:pt idx="1319">
                  <c:v>22.4</c:v>
                </c:pt>
                <c:pt idx="1320">
                  <c:v>22.299999999999997</c:v>
                </c:pt>
                <c:pt idx="1321">
                  <c:v>22.200000000000003</c:v>
                </c:pt>
                <c:pt idx="1322">
                  <c:v>22.299999999999997</c:v>
                </c:pt>
                <c:pt idx="1323">
                  <c:v>22.299999999999997</c:v>
                </c:pt>
                <c:pt idx="1324">
                  <c:v>22.299999999999997</c:v>
                </c:pt>
                <c:pt idx="1325">
                  <c:v>22.299999999999997</c:v>
                </c:pt>
                <c:pt idx="1326">
                  <c:v>21.9</c:v>
                </c:pt>
                <c:pt idx="1327">
                  <c:v>22.1</c:v>
                </c:pt>
                <c:pt idx="1328">
                  <c:v>22.1</c:v>
                </c:pt>
                <c:pt idx="1329">
                  <c:v>22.200000000000003</c:v>
                </c:pt>
                <c:pt idx="1330">
                  <c:v>22.299999999999997</c:v>
                </c:pt>
                <c:pt idx="1331">
                  <c:v>22.200000000000003</c:v>
                </c:pt>
                <c:pt idx="1332">
                  <c:v>22.200000000000003</c:v>
                </c:pt>
                <c:pt idx="1333">
                  <c:v>22.299999999999997</c:v>
                </c:pt>
                <c:pt idx="1334">
                  <c:v>22.299999999999997</c:v>
                </c:pt>
                <c:pt idx="1335">
                  <c:v>22.299999999999997</c:v>
                </c:pt>
                <c:pt idx="1336">
                  <c:v>22.299999999999997</c:v>
                </c:pt>
                <c:pt idx="1337">
                  <c:v>22.299999999999997</c:v>
                </c:pt>
                <c:pt idx="1338">
                  <c:v>22.5</c:v>
                </c:pt>
                <c:pt idx="1339">
                  <c:v>22.299999999999997</c:v>
                </c:pt>
                <c:pt idx="1340">
                  <c:v>22.200000000000003</c:v>
                </c:pt>
                <c:pt idx="1341">
                  <c:v>22.299999999999997</c:v>
                </c:pt>
                <c:pt idx="1342">
                  <c:v>22.299999999999997</c:v>
                </c:pt>
                <c:pt idx="1343">
                  <c:v>22.299999999999997</c:v>
                </c:pt>
                <c:pt idx="1344">
                  <c:v>22.299999999999997</c:v>
                </c:pt>
                <c:pt idx="1345">
                  <c:v>22.1</c:v>
                </c:pt>
                <c:pt idx="1346">
                  <c:v>22.299999999999997</c:v>
                </c:pt>
                <c:pt idx="1347">
                  <c:v>22.5</c:v>
                </c:pt>
                <c:pt idx="1348">
                  <c:v>22.200000000000003</c:v>
                </c:pt>
                <c:pt idx="1349">
                  <c:v>22.299999999999997</c:v>
                </c:pt>
                <c:pt idx="1350">
                  <c:v>22.299999999999997</c:v>
                </c:pt>
                <c:pt idx="1351">
                  <c:v>22.4</c:v>
                </c:pt>
                <c:pt idx="1352">
                  <c:v>22.200000000000003</c:v>
                </c:pt>
                <c:pt idx="1353">
                  <c:v>22.200000000000003</c:v>
                </c:pt>
                <c:pt idx="1354">
                  <c:v>22</c:v>
                </c:pt>
                <c:pt idx="1355">
                  <c:v>22.200000000000003</c:v>
                </c:pt>
                <c:pt idx="1356">
                  <c:v>22.299999999999997</c:v>
                </c:pt>
                <c:pt idx="1357">
                  <c:v>21.9</c:v>
                </c:pt>
                <c:pt idx="1358">
                  <c:v>22.299999999999997</c:v>
                </c:pt>
                <c:pt idx="1359">
                  <c:v>22.299999999999997</c:v>
                </c:pt>
                <c:pt idx="1360">
                  <c:v>22.1</c:v>
                </c:pt>
                <c:pt idx="1361">
                  <c:v>22.200000000000003</c:v>
                </c:pt>
                <c:pt idx="1362">
                  <c:v>22.1</c:v>
                </c:pt>
                <c:pt idx="1363">
                  <c:v>22</c:v>
                </c:pt>
                <c:pt idx="1364">
                  <c:v>22.1</c:v>
                </c:pt>
                <c:pt idx="1365">
                  <c:v>22</c:v>
                </c:pt>
                <c:pt idx="1366">
                  <c:v>22</c:v>
                </c:pt>
                <c:pt idx="1367">
                  <c:v>22.1</c:v>
                </c:pt>
                <c:pt idx="1368">
                  <c:v>22.299999999999997</c:v>
                </c:pt>
                <c:pt idx="1369">
                  <c:v>22.1</c:v>
                </c:pt>
                <c:pt idx="1370">
                  <c:v>22</c:v>
                </c:pt>
                <c:pt idx="1371">
                  <c:v>22</c:v>
                </c:pt>
                <c:pt idx="1372">
                  <c:v>22.1</c:v>
                </c:pt>
                <c:pt idx="1373">
                  <c:v>22.200000000000003</c:v>
                </c:pt>
                <c:pt idx="1374">
                  <c:v>22</c:v>
                </c:pt>
                <c:pt idx="1375">
                  <c:v>22.200000000000003</c:v>
                </c:pt>
                <c:pt idx="1376">
                  <c:v>22</c:v>
                </c:pt>
                <c:pt idx="1377">
                  <c:v>21.8</c:v>
                </c:pt>
                <c:pt idx="1378">
                  <c:v>21.9</c:v>
                </c:pt>
                <c:pt idx="1379">
                  <c:v>22</c:v>
                </c:pt>
                <c:pt idx="1380">
                  <c:v>22</c:v>
                </c:pt>
                <c:pt idx="1381">
                  <c:v>22</c:v>
                </c:pt>
                <c:pt idx="1382">
                  <c:v>22</c:v>
                </c:pt>
                <c:pt idx="1383">
                  <c:v>22</c:v>
                </c:pt>
                <c:pt idx="1384">
                  <c:v>22</c:v>
                </c:pt>
                <c:pt idx="1385">
                  <c:v>22</c:v>
                </c:pt>
                <c:pt idx="1386">
                  <c:v>22</c:v>
                </c:pt>
                <c:pt idx="1387">
                  <c:v>22</c:v>
                </c:pt>
                <c:pt idx="1388">
                  <c:v>21.9</c:v>
                </c:pt>
                <c:pt idx="1389">
                  <c:v>22</c:v>
                </c:pt>
                <c:pt idx="1390">
                  <c:v>21.8</c:v>
                </c:pt>
                <c:pt idx="1391">
                  <c:v>22.1</c:v>
                </c:pt>
                <c:pt idx="1392">
                  <c:v>21.9</c:v>
                </c:pt>
                <c:pt idx="1393">
                  <c:v>22</c:v>
                </c:pt>
                <c:pt idx="1394">
                  <c:v>21.9</c:v>
                </c:pt>
                <c:pt idx="1395">
                  <c:v>21.8</c:v>
                </c:pt>
                <c:pt idx="1396">
                  <c:v>22.1</c:v>
                </c:pt>
                <c:pt idx="1397">
                  <c:v>22.200000000000003</c:v>
                </c:pt>
                <c:pt idx="1398">
                  <c:v>22.1</c:v>
                </c:pt>
                <c:pt idx="1399">
                  <c:v>22.200000000000003</c:v>
                </c:pt>
                <c:pt idx="1400">
                  <c:v>22.200000000000003</c:v>
                </c:pt>
                <c:pt idx="1401">
                  <c:v>22.4</c:v>
                </c:pt>
                <c:pt idx="1402">
                  <c:v>22.200000000000003</c:v>
                </c:pt>
                <c:pt idx="1403">
                  <c:v>22.1</c:v>
                </c:pt>
                <c:pt idx="1404">
                  <c:v>22</c:v>
                </c:pt>
                <c:pt idx="1405">
                  <c:v>22.299999999999997</c:v>
                </c:pt>
                <c:pt idx="1406">
                  <c:v>21.9</c:v>
                </c:pt>
                <c:pt idx="1407">
                  <c:v>22.200000000000003</c:v>
                </c:pt>
                <c:pt idx="1408">
                  <c:v>22.1</c:v>
                </c:pt>
                <c:pt idx="1409">
                  <c:v>22.299999999999997</c:v>
                </c:pt>
                <c:pt idx="1410">
                  <c:v>22.1</c:v>
                </c:pt>
                <c:pt idx="1411">
                  <c:v>22.200000000000003</c:v>
                </c:pt>
                <c:pt idx="1412">
                  <c:v>22.5</c:v>
                </c:pt>
                <c:pt idx="1413">
                  <c:v>22.4</c:v>
                </c:pt>
                <c:pt idx="1414">
                  <c:v>22</c:v>
                </c:pt>
                <c:pt idx="1415">
                  <c:v>22.200000000000003</c:v>
                </c:pt>
                <c:pt idx="1416">
                  <c:v>22.1</c:v>
                </c:pt>
                <c:pt idx="1417">
                  <c:v>22.1</c:v>
                </c:pt>
                <c:pt idx="1418">
                  <c:v>22.200000000000003</c:v>
                </c:pt>
                <c:pt idx="1419">
                  <c:v>22.200000000000003</c:v>
                </c:pt>
                <c:pt idx="1420">
                  <c:v>22.200000000000003</c:v>
                </c:pt>
                <c:pt idx="1421">
                  <c:v>22.200000000000003</c:v>
                </c:pt>
                <c:pt idx="1422">
                  <c:v>22.1</c:v>
                </c:pt>
                <c:pt idx="1423">
                  <c:v>22.200000000000003</c:v>
                </c:pt>
                <c:pt idx="1424">
                  <c:v>22.200000000000003</c:v>
                </c:pt>
                <c:pt idx="1425">
                  <c:v>22.299999999999997</c:v>
                </c:pt>
                <c:pt idx="1426">
                  <c:v>22.4</c:v>
                </c:pt>
                <c:pt idx="1427">
                  <c:v>22.200000000000003</c:v>
                </c:pt>
                <c:pt idx="1428">
                  <c:v>22.299999999999997</c:v>
                </c:pt>
                <c:pt idx="1429">
                  <c:v>22.4</c:v>
                </c:pt>
                <c:pt idx="1430">
                  <c:v>22.299999999999997</c:v>
                </c:pt>
                <c:pt idx="1431">
                  <c:v>22.299999999999997</c:v>
                </c:pt>
                <c:pt idx="1432">
                  <c:v>22.4</c:v>
                </c:pt>
                <c:pt idx="1433">
                  <c:v>22.200000000000003</c:v>
                </c:pt>
                <c:pt idx="1434">
                  <c:v>22.6</c:v>
                </c:pt>
                <c:pt idx="1435">
                  <c:v>22.4</c:v>
                </c:pt>
                <c:pt idx="1436">
                  <c:v>22.200000000000003</c:v>
                </c:pt>
                <c:pt idx="1437">
                  <c:v>22.299999999999997</c:v>
                </c:pt>
                <c:pt idx="1438">
                  <c:v>22.299999999999997</c:v>
                </c:pt>
                <c:pt idx="1439">
                  <c:v>22.6</c:v>
                </c:pt>
                <c:pt idx="1440">
                  <c:v>22.1</c:v>
                </c:pt>
                <c:pt idx="1441">
                  <c:v>22.299999999999997</c:v>
                </c:pt>
                <c:pt idx="1442">
                  <c:v>22.299999999999997</c:v>
                </c:pt>
                <c:pt idx="1443">
                  <c:v>22.5</c:v>
                </c:pt>
                <c:pt idx="1444">
                  <c:v>22.299999999999997</c:v>
                </c:pt>
                <c:pt idx="1445">
                  <c:v>22.299999999999997</c:v>
                </c:pt>
                <c:pt idx="1446">
                  <c:v>22.4</c:v>
                </c:pt>
                <c:pt idx="1447">
                  <c:v>22.299999999999997</c:v>
                </c:pt>
                <c:pt idx="1448">
                  <c:v>22.5</c:v>
                </c:pt>
                <c:pt idx="1449">
                  <c:v>22.5</c:v>
                </c:pt>
                <c:pt idx="1450">
                  <c:v>22.200000000000003</c:v>
                </c:pt>
                <c:pt idx="1451">
                  <c:v>22.299999999999997</c:v>
                </c:pt>
                <c:pt idx="1452">
                  <c:v>22.5</c:v>
                </c:pt>
                <c:pt idx="1453">
                  <c:v>22.200000000000003</c:v>
                </c:pt>
                <c:pt idx="1454">
                  <c:v>22.299999999999997</c:v>
                </c:pt>
                <c:pt idx="1455">
                  <c:v>22.200000000000003</c:v>
                </c:pt>
                <c:pt idx="1456">
                  <c:v>22.299999999999997</c:v>
                </c:pt>
                <c:pt idx="1457">
                  <c:v>22.5</c:v>
                </c:pt>
                <c:pt idx="1458">
                  <c:v>22.5</c:v>
                </c:pt>
                <c:pt idx="1459">
                  <c:v>22.5</c:v>
                </c:pt>
                <c:pt idx="1460">
                  <c:v>22.5</c:v>
                </c:pt>
                <c:pt idx="1461">
                  <c:v>22.4</c:v>
                </c:pt>
                <c:pt idx="1462">
                  <c:v>22.299999999999997</c:v>
                </c:pt>
                <c:pt idx="1463">
                  <c:v>22.5</c:v>
                </c:pt>
                <c:pt idx="1464">
                  <c:v>22.299999999999997</c:v>
                </c:pt>
                <c:pt idx="1465">
                  <c:v>22.4</c:v>
                </c:pt>
                <c:pt idx="1466">
                  <c:v>22.5</c:v>
                </c:pt>
                <c:pt idx="1467">
                  <c:v>22.200000000000003</c:v>
                </c:pt>
                <c:pt idx="1468">
                  <c:v>22.5</c:v>
                </c:pt>
                <c:pt idx="1469">
                  <c:v>22.299999999999997</c:v>
                </c:pt>
                <c:pt idx="1470">
                  <c:v>22.299999999999997</c:v>
                </c:pt>
                <c:pt idx="1471">
                  <c:v>22.200000000000003</c:v>
                </c:pt>
                <c:pt idx="1472">
                  <c:v>22.4</c:v>
                </c:pt>
                <c:pt idx="1473">
                  <c:v>22.6</c:v>
                </c:pt>
                <c:pt idx="1474">
                  <c:v>22.6</c:v>
                </c:pt>
                <c:pt idx="1475">
                  <c:v>22.4</c:v>
                </c:pt>
                <c:pt idx="1476">
                  <c:v>22.4</c:v>
                </c:pt>
                <c:pt idx="1477">
                  <c:v>22.5</c:v>
                </c:pt>
                <c:pt idx="1478">
                  <c:v>22.5</c:v>
                </c:pt>
                <c:pt idx="1479">
                  <c:v>22.6</c:v>
                </c:pt>
                <c:pt idx="1480">
                  <c:v>22.4</c:v>
                </c:pt>
                <c:pt idx="1481">
                  <c:v>22.4</c:v>
                </c:pt>
                <c:pt idx="1482">
                  <c:v>22.6</c:v>
                </c:pt>
                <c:pt idx="1483">
                  <c:v>22.5</c:v>
                </c:pt>
                <c:pt idx="1484">
                  <c:v>22.6</c:v>
                </c:pt>
                <c:pt idx="1485">
                  <c:v>22.5</c:v>
                </c:pt>
                <c:pt idx="1486">
                  <c:v>22.4</c:v>
                </c:pt>
                <c:pt idx="1487">
                  <c:v>22.4</c:v>
                </c:pt>
                <c:pt idx="1488">
                  <c:v>22.700000000000003</c:v>
                </c:pt>
                <c:pt idx="1489">
                  <c:v>22.4</c:v>
                </c:pt>
                <c:pt idx="1490">
                  <c:v>22.5</c:v>
                </c:pt>
                <c:pt idx="1491">
                  <c:v>22.4</c:v>
                </c:pt>
                <c:pt idx="1492">
                  <c:v>22.6</c:v>
                </c:pt>
                <c:pt idx="1493">
                  <c:v>22.5</c:v>
                </c:pt>
                <c:pt idx="1494">
                  <c:v>22.5</c:v>
                </c:pt>
                <c:pt idx="1495">
                  <c:v>22.700000000000003</c:v>
                </c:pt>
                <c:pt idx="1496">
                  <c:v>22.5</c:v>
                </c:pt>
                <c:pt idx="1497">
                  <c:v>22.5</c:v>
                </c:pt>
                <c:pt idx="1498">
                  <c:v>22.6</c:v>
                </c:pt>
                <c:pt idx="1499">
                  <c:v>22.6</c:v>
                </c:pt>
                <c:pt idx="1500">
                  <c:v>22.4</c:v>
                </c:pt>
                <c:pt idx="1501">
                  <c:v>22.4</c:v>
                </c:pt>
                <c:pt idx="1502">
                  <c:v>22.6</c:v>
                </c:pt>
                <c:pt idx="1503">
                  <c:v>22.5</c:v>
                </c:pt>
                <c:pt idx="1504">
                  <c:v>22.4</c:v>
                </c:pt>
                <c:pt idx="1505">
                  <c:v>22.5</c:v>
                </c:pt>
                <c:pt idx="1506">
                  <c:v>22.4</c:v>
                </c:pt>
                <c:pt idx="1507">
                  <c:v>22.6</c:v>
                </c:pt>
                <c:pt idx="1508">
                  <c:v>22.5</c:v>
                </c:pt>
                <c:pt idx="1509">
                  <c:v>22.4</c:v>
                </c:pt>
                <c:pt idx="1510">
                  <c:v>22.6</c:v>
                </c:pt>
                <c:pt idx="1511">
                  <c:v>22.5</c:v>
                </c:pt>
                <c:pt idx="1512">
                  <c:v>22.4</c:v>
                </c:pt>
                <c:pt idx="1513">
                  <c:v>22.6</c:v>
                </c:pt>
                <c:pt idx="1514">
                  <c:v>22.6</c:v>
                </c:pt>
                <c:pt idx="1515">
                  <c:v>22.799999999999997</c:v>
                </c:pt>
                <c:pt idx="1516">
                  <c:v>22.5</c:v>
                </c:pt>
                <c:pt idx="1517">
                  <c:v>22.4</c:v>
                </c:pt>
                <c:pt idx="1518">
                  <c:v>22.4</c:v>
                </c:pt>
                <c:pt idx="1519">
                  <c:v>22.6</c:v>
                </c:pt>
                <c:pt idx="1520">
                  <c:v>22.299999999999997</c:v>
                </c:pt>
                <c:pt idx="1521">
                  <c:v>22.299999999999997</c:v>
                </c:pt>
                <c:pt idx="1522">
                  <c:v>22.4</c:v>
                </c:pt>
                <c:pt idx="1523">
                  <c:v>22.700000000000003</c:v>
                </c:pt>
                <c:pt idx="1524">
                  <c:v>22.6</c:v>
                </c:pt>
                <c:pt idx="1525">
                  <c:v>22.700000000000003</c:v>
                </c:pt>
                <c:pt idx="1526">
                  <c:v>22.6</c:v>
                </c:pt>
                <c:pt idx="1527">
                  <c:v>22.6</c:v>
                </c:pt>
                <c:pt idx="1528">
                  <c:v>22.299999999999997</c:v>
                </c:pt>
                <c:pt idx="1529">
                  <c:v>22.6</c:v>
                </c:pt>
                <c:pt idx="1530">
                  <c:v>22.700000000000003</c:v>
                </c:pt>
                <c:pt idx="1531">
                  <c:v>22.299999999999997</c:v>
                </c:pt>
                <c:pt idx="1532">
                  <c:v>22.6</c:v>
                </c:pt>
                <c:pt idx="1533">
                  <c:v>22.6</c:v>
                </c:pt>
                <c:pt idx="1534">
                  <c:v>22.700000000000003</c:v>
                </c:pt>
                <c:pt idx="1535">
                  <c:v>22.4</c:v>
                </c:pt>
                <c:pt idx="1536">
                  <c:v>22.4</c:v>
                </c:pt>
                <c:pt idx="1537">
                  <c:v>22.5</c:v>
                </c:pt>
                <c:pt idx="1538">
                  <c:v>22.4</c:v>
                </c:pt>
                <c:pt idx="1539">
                  <c:v>22.6</c:v>
                </c:pt>
                <c:pt idx="1540">
                  <c:v>22.5</c:v>
                </c:pt>
                <c:pt idx="1541">
                  <c:v>22.5</c:v>
                </c:pt>
                <c:pt idx="1542">
                  <c:v>22.4</c:v>
                </c:pt>
                <c:pt idx="1543">
                  <c:v>22.6</c:v>
                </c:pt>
                <c:pt idx="1544">
                  <c:v>22.5</c:v>
                </c:pt>
                <c:pt idx="1545">
                  <c:v>22.6</c:v>
                </c:pt>
                <c:pt idx="1546">
                  <c:v>22.4</c:v>
                </c:pt>
                <c:pt idx="1547">
                  <c:v>22.4</c:v>
                </c:pt>
                <c:pt idx="1548">
                  <c:v>22.4</c:v>
                </c:pt>
                <c:pt idx="1549">
                  <c:v>22.4</c:v>
                </c:pt>
                <c:pt idx="1550">
                  <c:v>22.4</c:v>
                </c:pt>
                <c:pt idx="1551">
                  <c:v>22.6</c:v>
                </c:pt>
                <c:pt idx="1552">
                  <c:v>22.5</c:v>
                </c:pt>
                <c:pt idx="1553">
                  <c:v>22.6</c:v>
                </c:pt>
                <c:pt idx="1554">
                  <c:v>22.700000000000003</c:v>
                </c:pt>
                <c:pt idx="1555">
                  <c:v>22.5</c:v>
                </c:pt>
                <c:pt idx="1556">
                  <c:v>22.700000000000003</c:v>
                </c:pt>
                <c:pt idx="1557">
                  <c:v>22.9</c:v>
                </c:pt>
                <c:pt idx="1558">
                  <c:v>22.9</c:v>
                </c:pt>
                <c:pt idx="1559">
                  <c:v>22.6</c:v>
                </c:pt>
                <c:pt idx="1560">
                  <c:v>22.799999999999997</c:v>
                </c:pt>
                <c:pt idx="1561">
                  <c:v>22.799999999999997</c:v>
                </c:pt>
                <c:pt idx="1562">
                  <c:v>22.9</c:v>
                </c:pt>
                <c:pt idx="1563">
                  <c:v>22.799999999999997</c:v>
                </c:pt>
                <c:pt idx="1564">
                  <c:v>22.799999999999997</c:v>
                </c:pt>
                <c:pt idx="1565">
                  <c:v>22.6</c:v>
                </c:pt>
                <c:pt idx="1566">
                  <c:v>22.700000000000003</c:v>
                </c:pt>
                <c:pt idx="1567">
                  <c:v>22.799999999999997</c:v>
                </c:pt>
                <c:pt idx="1568">
                  <c:v>22.9</c:v>
                </c:pt>
                <c:pt idx="1569">
                  <c:v>23</c:v>
                </c:pt>
                <c:pt idx="1570">
                  <c:v>22.799999999999997</c:v>
                </c:pt>
                <c:pt idx="1571">
                  <c:v>22.799999999999997</c:v>
                </c:pt>
                <c:pt idx="1572">
                  <c:v>22.700000000000003</c:v>
                </c:pt>
                <c:pt idx="1573">
                  <c:v>22.700000000000003</c:v>
                </c:pt>
                <c:pt idx="1574">
                  <c:v>22.799999999999997</c:v>
                </c:pt>
                <c:pt idx="1575">
                  <c:v>22.9</c:v>
                </c:pt>
                <c:pt idx="1576">
                  <c:v>22.700000000000003</c:v>
                </c:pt>
                <c:pt idx="1577">
                  <c:v>22.6</c:v>
                </c:pt>
                <c:pt idx="1578">
                  <c:v>22.799999999999997</c:v>
                </c:pt>
                <c:pt idx="1579">
                  <c:v>22.799999999999997</c:v>
                </c:pt>
                <c:pt idx="1580">
                  <c:v>22.700000000000003</c:v>
                </c:pt>
                <c:pt idx="1581">
                  <c:v>22.700000000000003</c:v>
                </c:pt>
                <c:pt idx="1582">
                  <c:v>22.5</c:v>
                </c:pt>
                <c:pt idx="1583">
                  <c:v>22.700000000000003</c:v>
                </c:pt>
                <c:pt idx="1584">
                  <c:v>22.799999999999997</c:v>
                </c:pt>
                <c:pt idx="1585">
                  <c:v>22.700000000000003</c:v>
                </c:pt>
                <c:pt idx="1586">
                  <c:v>22.5</c:v>
                </c:pt>
                <c:pt idx="1587">
                  <c:v>22.6</c:v>
                </c:pt>
                <c:pt idx="1588">
                  <c:v>22.6</c:v>
                </c:pt>
                <c:pt idx="1589">
                  <c:v>22.700000000000003</c:v>
                </c:pt>
                <c:pt idx="1590">
                  <c:v>22.700000000000003</c:v>
                </c:pt>
                <c:pt idx="1591">
                  <c:v>22.6</c:v>
                </c:pt>
                <c:pt idx="1592">
                  <c:v>22.5</c:v>
                </c:pt>
                <c:pt idx="1593">
                  <c:v>22.799999999999997</c:v>
                </c:pt>
                <c:pt idx="1594">
                  <c:v>22.4</c:v>
                </c:pt>
                <c:pt idx="1595">
                  <c:v>22.4</c:v>
                </c:pt>
                <c:pt idx="1596">
                  <c:v>22.6</c:v>
                </c:pt>
                <c:pt idx="1597">
                  <c:v>22.5</c:v>
                </c:pt>
                <c:pt idx="1598">
                  <c:v>22.5</c:v>
                </c:pt>
                <c:pt idx="1599">
                  <c:v>22.4</c:v>
                </c:pt>
                <c:pt idx="1600">
                  <c:v>22.5</c:v>
                </c:pt>
                <c:pt idx="1601">
                  <c:v>22.5</c:v>
                </c:pt>
                <c:pt idx="1602">
                  <c:v>22.4</c:v>
                </c:pt>
                <c:pt idx="1603">
                  <c:v>22.4</c:v>
                </c:pt>
                <c:pt idx="1604">
                  <c:v>22.4</c:v>
                </c:pt>
                <c:pt idx="1605">
                  <c:v>22.4</c:v>
                </c:pt>
                <c:pt idx="1606">
                  <c:v>22.5</c:v>
                </c:pt>
                <c:pt idx="1607">
                  <c:v>22.5</c:v>
                </c:pt>
                <c:pt idx="1608">
                  <c:v>22.5</c:v>
                </c:pt>
                <c:pt idx="1609">
                  <c:v>22.6</c:v>
                </c:pt>
                <c:pt idx="1610">
                  <c:v>22.6</c:v>
                </c:pt>
                <c:pt idx="1611">
                  <c:v>22.6</c:v>
                </c:pt>
                <c:pt idx="1612">
                  <c:v>22.4</c:v>
                </c:pt>
                <c:pt idx="1613">
                  <c:v>22.4</c:v>
                </c:pt>
                <c:pt idx="1614">
                  <c:v>22.4</c:v>
                </c:pt>
                <c:pt idx="1615">
                  <c:v>22.5</c:v>
                </c:pt>
                <c:pt idx="1616">
                  <c:v>22.4</c:v>
                </c:pt>
                <c:pt idx="1617">
                  <c:v>22.6</c:v>
                </c:pt>
                <c:pt idx="1618">
                  <c:v>22.6</c:v>
                </c:pt>
                <c:pt idx="1619">
                  <c:v>22.4</c:v>
                </c:pt>
                <c:pt idx="1620">
                  <c:v>22.4</c:v>
                </c:pt>
                <c:pt idx="1621">
                  <c:v>22.4</c:v>
                </c:pt>
                <c:pt idx="1622">
                  <c:v>22.4</c:v>
                </c:pt>
                <c:pt idx="1623">
                  <c:v>22.299999999999997</c:v>
                </c:pt>
                <c:pt idx="1624">
                  <c:v>22.4</c:v>
                </c:pt>
                <c:pt idx="1625">
                  <c:v>22.4</c:v>
                </c:pt>
                <c:pt idx="1626">
                  <c:v>22.700000000000003</c:v>
                </c:pt>
                <c:pt idx="1627">
                  <c:v>22.5</c:v>
                </c:pt>
                <c:pt idx="1628">
                  <c:v>22.5</c:v>
                </c:pt>
                <c:pt idx="1629">
                  <c:v>22.700000000000003</c:v>
                </c:pt>
                <c:pt idx="1630">
                  <c:v>22.5</c:v>
                </c:pt>
                <c:pt idx="1631">
                  <c:v>22.700000000000003</c:v>
                </c:pt>
                <c:pt idx="1632">
                  <c:v>22.5</c:v>
                </c:pt>
                <c:pt idx="1633">
                  <c:v>22.5</c:v>
                </c:pt>
                <c:pt idx="1634">
                  <c:v>22.6</c:v>
                </c:pt>
                <c:pt idx="1635">
                  <c:v>22.6</c:v>
                </c:pt>
                <c:pt idx="1636">
                  <c:v>22.5</c:v>
                </c:pt>
                <c:pt idx="1637">
                  <c:v>22.6</c:v>
                </c:pt>
                <c:pt idx="1638">
                  <c:v>22.6</c:v>
                </c:pt>
                <c:pt idx="1639">
                  <c:v>22.6</c:v>
                </c:pt>
                <c:pt idx="1640">
                  <c:v>22.6</c:v>
                </c:pt>
                <c:pt idx="1641">
                  <c:v>22.6</c:v>
                </c:pt>
                <c:pt idx="1642">
                  <c:v>22.6</c:v>
                </c:pt>
                <c:pt idx="1643">
                  <c:v>22.5</c:v>
                </c:pt>
                <c:pt idx="1644">
                  <c:v>22.799999999999997</c:v>
                </c:pt>
                <c:pt idx="1645">
                  <c:v>22.700000000000003</c:v>
                </c:pt>
                <c:pt idx="1646">
                  <c:v>22.6</c:v>
                </c:pt>
                <c:pt idx="1647">
                  <c:v>22.700000000000003</c:v>
                </c:pt>
                <c:pt idx="1648">
                  <c:v>22.6</c:v>
                </c:pt>
                <c:pt idx="1649">
                  <c:v>22.6</c:v>
                </c:pt>
                <c:pt idx="1650">
                  <c:v>22.5</c:v>
                </c:pt>
                <c:pt idx="1651">
                  <c:v>22.700000000000003</c:v>
                </c:pt>
                <c:pt idx="1652">
                  <c:v>22.799999999999997</c:v>
                </c:pt>
                <c:pt idx="1653">
                  <c:v>22.700000000000003</c:v>
                </c:pt>
                <c:pt idx="1654">
                  <c:v>22.6</c:v>
                </c:pt>
                <c:pt idx="1655">
                  <c:v>22.700000000000003</c:v>
                </c:pt>
                <c:pt idx="1656">
                  <c:v>22.6</c:v>
                </c:pt>
                <c:pt idx="1657">
                  <c:v>22.6</c:v>
                </c:pt>
                <c:pt idx="1658">
                  <c:v>22.700000000000003</c:v>
                </c:pt>
                <c:pt idx="1659">
                  <c:v>22.6</c:v>
                </c:pt>
                <c:pt idx="1660">
                  <c:v>22.5</c:v>
                </c:pt>
                <c:pt idx="1661">
                  <c:v>22.799999999999997</c:v>
                </c:pt>
                <c:pt idx="1662">
                  <c:v>22.4</c:v>
                </c:pt>
                <c:pt idx="1663">
                  <c:v>22.6</c:v>
                </c:pt>
                <c:pt idx="1664">
                  <c:v>22.6</c:v>
                </c:pt>
                <c:pt idx="1665">
                  <c:v>22.4</c:v>
                </c:pt>
                <c:pt idx="1666">
                  <c:v>22.6</c:v>
                </c:pt>
                <c:pt idx="1667">
                  <c:v>22.700000000000003</c:v>
                </c:pt>
                <c:pt idx="1668">
                  <c:v>22.799999999999997</c:v>
                </c:pt>
                <c:pt idx="1669">
                  <c:v>22.9</c:v>
                </c:pt>
                <c:pt idx="1670">
                  <c:v>22.6</c:v>
                </c:pt>
                <c:pt idx="1671">
                  <c:v>22.6</c:v>
                </c:pt>
                <c:pt idx="1672">
                  <c:v>22.700000000000003</c:v>
                </c:pt>
                <c:pt idx="1673">
                  <c:v>22.799999999999997</c:v>
                </c:pt>
                <c:pt idx="1674">
                  <c:v>22.6</c:v>
                </c:pt>
                <c:pt idx="1675">
                  <c:v>22.799999999999997</c:v>
                </c:pt>
                <c:pt idx="1676">
                  <c:v>22.700000000000003</c:v>
                </c:pt>
                <c:pt idx="1677">
                  <c:v>22.6</c:v>
                </c:pt>
                <c:pt idx="1678">
                  <c:v>22.700000000000003</c:v>
                </c:pt>
                <c:pt idx="1679">
                  <c:v>22.799999999999997</c:v>
                </c:pt>
                <c:pt idx="1680">
                  <c:v>22.9</c:v>
                </c:pt>
                <c:pt idx="1681">
                  <c:v>22.799999999999997</c:v>
                </c:pt>
                <c:pt idx="1682">
                  <c:v>22.700000000000003</c:v>
                </c:pt>
                <c:pt idx="1683">
                  <c:v>22.799999999999997</c:v>
                </c:pt>
                <c:pt idx="1684">
                  <c:v>22.9</c:v>
                </c:pt>
                <c:pt idx="1685">
                  <c:v>22.9</c:v>
                </c:pt>
                <c:pt idx="1686">
                  <c:v>22.799999999999997</c:v>
                </c:pt>
                <c:pt idx="1687">
                  <c:v>23</c:v>
                </c:pt>
                <c:pt idx="1688">
                  <c:v>22.799999999999997</c:v>
                </c:pt>
                <c:pt idx="1689">
                  <c:v>23.200000000000003</c:v>
                </c:pt>
                <c:pt idx="1690">
                  <c:v>23.1</c:v>
                </c:pt>
                <c:pt idx="1691">
                  <c:v>23.200000000000003</c:v>
                </c:pt>
                <c:pt idx="1692">
                  <c:v>23</c:v>
                </c:pt>
                <c:pt idx="1693">
                  <c:v>23.200000000000003</c:v>
                </c:pt>
                <c:pt idx="1694">
                  <c:v>23.1</c:v>
                </c:pt>
                <c:pt idx="1695">
                  <c:v>23.1</c:v>
                </c:pt>
                <c:pt idx="1696">
                  <c:v>23.200000000000003</c:v>
                </c:pt>
                <c:pt idx="1697">
                  <c:v>23.200000000000003</c:v>
                </c:pt>
                <c:pt idx="1698">
                  <c:v>23.4</c:v>
                </c:pt>
                <c:pt idx="1699">
                  <c:v>23.5</c:v>
                </c:pt>
                <c:pt idx="1700">
                  <c:v>23.200000000000003</c:v>
                </c:pt>
                <c:pt idx="1701">
                  <c:v>23.6</c:v>
                </c:pt>
                <c:pt idx="1702">
                  <c:v>23.700000000000003</c:v>
                </c:pt>
                <c:pt idx="1703">
                  <c:v>23.700000000000003</c:v>
                </c:pt>
                <c:pt idx="1704">
                  <c:v>23.5</c:v>
                </c:pt>
                <c:pt idx="1705">
                  <c:v>23.6</c:v>
                </c:pt>
                <c:pt idx="1706">
                  <c:v>23.6</c:v>
                </c:pt>
                <c:pt idx="1707">
                  <c:v>23.4</c:v>
                </c:pt>
                <c:pt idx="1708">
                  <c:v>23.6</c:v>
                </c:pt>
                <c:pt idx="1709">
                  <c:v>23.700000000000003</c:v>
                </c:pt>
                <c:pt idx="1710">
                  <c:v>23.9</c:v>
                </c:pt>
                <c:pt idx="1711">
                  <c:v>24.1</c:v>
                </c:pt>
                <c:pt idx="1712">
                  <c:v>23.9</c:v>
                </c:pt>
                <c:pt idx="1713">
                  <c:v>23.6</c:v>
                </c:pt>
                <c:pt idx="1714">
                  <c:v>23.799999999999997</c:v>
                </c:pt>
                <c:pt idx="1715">
                  <c:v>24</c:v>
                </c:pt>
                <c:pt idx="1716">
                  <c:v>24.1</c:v>
                </c:pt>
                <c:pt idx="1717">
                  <c:v>24.200000000000003</c:v>
                </c:pt>
                <c:pt idx="1718">
                  <c:v>23.9</c:v>
                </c:pt>
                <c:pt idx="1719">
                  <c:v>24</c:v>
                </c:pt>
                <c:pt idx="1720">
                  <c:v>24</c:v>
                </c:pt>
                <c:pt idx="1721">
                  <c:v>23.700000000000003</c:v>
                </c:pt>
                <c:pt idx="1722">
                  <c:v>23.700000000000003</c:v>
                </c:pt>
                <c:pt idx="1723">
                  <c:v>23.799999999999997</c:v>
                </c:pt>
                <c:pt idx="1724">
                  <c:v>23.6</c:v>
                </c:pt>
                <c:pt idx="1725">
                  <c:v>23.6</c:v>
                </c:pt>
                <c:pt idx="1726">
                  <c:v>23.700000000000003</c:v>
                </c:pt>
                <c:pt idx="1727">
                  <c:v>23.6</c:v>
                </c:pt>
                <c:pt idx="1728">
                  <c:v>23.700000000000003</c:v>
                </c:pt>
                <c:pt idx="1729">
                  <c:v>23.4</c:v>
                </c:pt>
                <c:pt idx="1730">
                  <c:v>23.4</c:v>
                </c:pt>
                <c:pt idx="1731">
                  <c:v>23.4</c:v>
                </c:pt>
                <c:pt idx="1732">
                  <c:v>23.799999999999997</c:v>
                </c:pt>
                <c:pt idx="1733">
                  <c:v>23.700000000000003</c:v>
                </c:pt>
                <c:pt idx="1734">
                  <c:v>23.4</c:v>
                </c:pt>
                <c:pt idx="1735">
                  <c:v>23.700000000000003</c:v>
                </c:pt>
                <c:pt idx="1736">
                  <c:v>23.5</c:v>
                </c:pt>
                <c:pt idx="1737">
                  <c:v>23.5</c:v>
                </c:pt>
                <c:pt idx="1738">
                  <c:v>23.5</c:v>
                </c:pt>
                <c:pt idx="1739">
                  <c:v>23.700000000000003</c:v>
                </c:pt>
                <c:pt idx="1740">
                  <c:v>23.700000000000003</c:v>
                </c:pt>
                <c:pt idx="1741">
                  <c:v>23.5</c:v>
                </c:pt>
                <c:pt idx="1742">
                  <c:v>23.4</c:v>
                </c:pt>
                <c:pt idx="1743">
                  <c:v>23.5</c:v>
                </c:pt>
                <c:pt idx="1744">
                  <c:v>23.4</c:v>
                </c:pt>
                <c:pt idx="1745">
                  <c:v>23.4</c:v>
                </c:pt>
                <c:pt idx="1746">
                  <c:v>23.6</c:v>
                </c:pt>
                <c:pt idx="1747">
                  <c:v>23.4</c:v>
                </c:pt>
                <c:pt idx="1748">
                  <c:v>23.200000000000003</c:v>
                </c:pt>
                <c:pt idx="1749">
                  <c:v>23.4</c:v>
                </c:pt>
                <c:pt idx="1750">
                  <c:v>23.4</c:v>
                </c:pt>
                <c:pt idx="1751">
                  <c:v>23.299999999999997</c:v>
                </c:pt>
                <c:pt idx="1752">
                  <c:v>23.4</c:v>
                </c:pt>
                <c:pt idx="1753">
                  <c:v>23.299999999999997</c:v>
                </c:pt>
                <c:pt idx="1754">
                  <c:v>23.4</c:v>
                </c:pt>
                <c:pt idx="1755">
                  <c:v>23.4</c:v>
                </c:pt>
                <c:pt idx="1756">
                  <c:v>23.4</c:v>
                </c:pt>
                <c:pt idx="1757">
                  <c:v>23.299999999999997</c:v>
                </c:pt>
                <c:pt idx="1758">
                  <c:v>23.200000000000003</c:v>
                </c:pt>
                <c:pt idx="1759">
                  <c:v>23.4</c:v>
                </c:pt>
                <c:pt idx="1760">
                  <c:v>23.5</c:v>
                </c:pt>
                <c:pt idx="1761">
                  <c:v>23.299999999999997</c:v>
                </c:pt>
                <c:pt idx="1762">
                  <c:v>23.4</c:v>
                </c:pt>
                <c:pt idx="1763">
                  <c:v>23.299999999999997</c:v>
                </c:pt>
                <c:pt idx="1764">
                  <c:v>23.5</c:v>
                </c:pt>
                <c:pt idx="1765">
                  <c:v>23.4</c:v>
                </c:pt>
                <c:pt idx="1766">
                  <c:v>23.4</c:v>
                </c:pt>
                <c:pt idx="1767">
                  <c:v>23.299999999999997</c:v>
                </c:pt>
                <c:pt idx="1768">
                  <c:v>23</c:v>
                </c:pt>
                <c:pt idx="1769">
                  <c:v>23.299999999999997</c:v>
                </c:pt>
                <c:pt idx="1770">
                  <c:v>23.200000000000003</c:v>
                </c:pt>
                <c:pt idx="1771">
                  <c:v>23.299999999999997</c:v>
                </c:pt>
                <c:pt idx="1772">
                  <c:v>23.200000000000003</c:v>
                </c:pt>
                <c:pt idx="1773">
                  <c:v>23.200000000000003</c:v>
                </c:pt>
                <c:pt idx="1774">
                  <c:v>23.299999999999997</c:v>
                </c:pt>
                <c:pt idx="1775">
                  <c:v>23.4</c:v>
                </c:pt>
                <c:pt idx="1776">
                  <c:v>23.5</c:v>
                </c:pt>
                <c:pt idx="1777">
                  <c:v>23.4</c:v>
                </c:pt>
                <c:pt idx="1778">
                  <c:v>23.299999999999997</c:v>
                </c:pt>
                <c:pt idx="1779">
                  <c:v>23.200000000000003</c:v>
                </c:pt>
                <c:pt idx="1780">
                  <c:v>23.200000000000003</c:v>
                </c:pt>
                <c:pt idx="1781">
                  <c:v>23.4</c:v>
                </c:pt>
                <c:pt idx="1782">
                  <c:v>23.299999999999997</c:v>
                </c:pt>
                <c:pt idx="1783">
                  <c:v>23.200000000000003</c:v>
                </c:pt>
                <c:pt idx="1784">
                  <c:v>23.200000000000003</c:v>
                </c:pt>
                <c:pt idx="1785">
                  <c:v>23.200000000000003</c:v>
                </c:pt>
                <c:pt idx="1786">
                  <c:v>23.4</c:v>
                </c:pt>
                <c:pt idx="1787">
                  <c:v>23.5</c:v>
                </c:pt>
                <c:pt idx="1788">
                  <c:v>23.4</c:v>
                </c:pt>
                <c:pt idx="1789">
                  <c:v>23.4</c:v>
                </c:pt>
                <c:pt idx="1790">
                  <c:v>23.4</c:v>
                </c:pt>
                <c:pt idx="1791">
                  <c:v>23.4</c:v>
                </c:pt>
                <c:pt idx="1792">
                  <c:v>23.4</c:v>
                </c:pt>
                <c:pt idx="1793">
                  <c:v>23.299999999999997</c:v>
                </c:pt>
                <c:pt idx="1794">
                  <c:v>23.5</c:v>
                </c:pt>
                <c:pt idx="1795">
                  <c:v>23.6</c:v>
                </c:pt>
                <c:pt idx="1796">
                  <c:v>23.4</c:v>
                </c:pt>
                <c:pt idx="1797">
                  <c:v>23.5</c:v>
                </c:pt>
                <c:pt idx="1798">
                  <c:v>23.5</c:v>
                </c:pt>
                <c:pt idx="1799">
                  <c:v>23.4</c:v>
                </c:pt>
                <c:pt idx="1800">
                  <c:v>23.4</c:v>
                </c:pt>
                <c:pt idx="1801">
                  <c:v>23.6</c:v>
                </c:pt>
                <c:pt idx="1802">
                  <c:v>23.5</c:v>
                </c:pt>
                <c:pt idx="1803">
                  <c:v>23.5</c:v>
                </c:pt>
                <c:pt idx="1804">
                  <c:v>23.299999999999997</c:v>
                </c:pt>
                <c:pt idx="1805">
                  <c:v>23.5</c:v>
                </c:pt>
                <c:pt idx="1806">
                  <c:v>23.299999999999997</c:v>
                </c:pt>
                <c:pt idx="1807">
                  <c:v>23.4</c:v>
                </c:pt>
                <c:pt idx="1808">
                  <c:v>23.6</c:v>
                </c:pt>
                <c:pt idx="1809">
                  <c:v>23.4</c:v>
                </c:pt>
                <c:pt idx="1810">
                  <c:v>23.200000000000003</c:v>
                </c:pt>
                <c:pt idx="1811">
                  <c:v>23.4</c:v>
                </c:pt>
                <c:pt idx="1812">
                  <c:v>23.4</c:v>
                </c:pt>
                <c:pt idx="1813">
                  <c:v>23.5</c:v>
                </c:pt>
                <c:pt idx="1814">
                  <c:v>23.4</c:v>
                </c:pt>
                <c:pt idx="1815">
                  <c:v>23.299999999999997</c:v>
                </c:pt>
                <c:pt idx="1816">
                  <c:v>23.299999999999997</c:v>
                </c:pt>
                <c:pt idx="1817">
                  <c:v>23.299999999999997</c:v>
                </c:pt>
                <c:pt idx="1818">
                  <c:v>23.299999999999997</c:v>
                </c:pt>
                <c:pt idx="1819">
                  <c:v>23.5</c:v>
                </c:pt>
                <c:pt idx="1820">
                  <c:v>23.700000000000003</c:v>
                </c:pt>
                <c:pt idx="1821">
                  <c:v>23.200000000000003</c:v>
                </c:pt>
                <c:pt idx="1822">
                  <c:v>23.4</c:v>
                </c:pt>
                <c:pt idx="1823">
                  <c:v>23.4</c:v>
                </c:pt>
                <c:pt idx="1824">
                  <c:v>23.5</c:v>
                </c:pt>
                <c:pt idx="1825">
                  <c:v>23.299999999999997</c:v>
                </c:pt>
                <c:pt idx="1826">
                  <c:v>23.299999999999997</c:v>
                </c:pt>
                <c:pt idx="1827">
                  <c:v>23.299999999999997</c:v>
                </c:pt>
                <c:pt idx="1828">
                  <c:v>23.200000000000003</c:v>
                </c:pt>
                <c:pt idx="1829">
                  <c:v>23.4</c:v>
                </c:pt>
                <c:pt idx="1830">
                  <c:v>23.4</c:v>
                </c:pt>
                <c:pt idx="1831">
                  <c:v>23.4</c:v>
                </c:pt>
                <c:pt idx="1832">
                  <c:v>23.299999999999997</c:v>
                </c:pt>
                <c:pt idx="1833">
                  <c:v>23.200000000000003</c:v>
                </c:pt>
                <c:pt idx="1834">
                  <c:v>23.4</c:v>
                </c:pt>
                <c:pt idx="1835">
                  <c:v>23.299999999999997</c:v>
                </c:pt>
                <c:pt idx="1836">
                  <c:v>23.299999999999997</c:v>
                </c:pt>
                <c:pt idx="1837">
                  <c:v>23.4</c:v>
                </c:pt>
                <c:pt idx="1838">
                  <c:v>23.4</c:v>
                </c:pt>
                <c:pt idx="1839">
                  <c:v>23.299999999999997</c:v>
                </c:pt>
                <c:pt idx="1840">
                  <c:v>23.4</c:v>
                </c:pt>
                <c:pt idx="1841">
                  <c:v>23.200000000000003</c:v>
                </c:pt>
                <c:pt idx="1842">
                  <c:v>23.5</c:v>
                </c:pt>
                <c:pt idx="1843">
                  <c:v>23.200000000000003</c:v>
                </c:pt>
                <c:pt idx="1844">
                  <c:v>23.200000000000003</c:v>
                </c:pt>
                <c:pt idx="1845">
                  <c:v>23.299999999999997</c:v>
                </c:pt>
                <c:pt idx="1846">
                  <c:v>23.4</c:v>
                </c:pt>
                <c:pt idx="1847">
                  <c:v>23.4</c:v>
                </c:pt>
                <c:pt idx="1848">
                  <c:v>23.299999999999997</c:v>
                </c:pt>
                <c:pt idx="1849">
                  <c:v>23.200000000000003</c:v>
                </c:pt>
                <c:pt idx="1850">
                  <c:v>23.299999999999997</c:v>
                </c:pt>
                <c:pt idx="1851">
                  <c:v>23.299999999999997</c:v>
                </c:pt>
                <c:pt idx="1852">
                  <c:v>23.4</c:v>
                </c:pt>
                <c:pt idx="1853">
                  <c:v>23.299999999999997</c:v>
                </c:pt>
                <c:pt idx="1854">
                  <c:v>23.200000000000003</c:v>
                </c:pt>
                <c:pt idx="1855">
                  <c:v>23.299999999999997</c:v>
                </c:pt>
                <c:pt idx="1856">
                  <c:v>23.200000000000003</c:v>
                </c:pt>
                <c:pt idx="1857">
                  <c:v>23.200000000000003</c:v>
                </c:pt>
                <c:pt idx="1858">
                  <c:v>23.4</c:v>
                </c:pt>
                <c:pt idx="1859">
                  <c:v>23.200000000000003</c:v>
                </c:pt>
                <c:pt idx="1860">
                  <c:v>23.200000000000003</c:v>
                </c:pt>
                <c:pt idx="1861">
                  <c:v>23.4</c:v>
                </c:pt>
                <c:pt idx="1862">
                  <c:v>23.4</c:v>
                </c:pt>
                <c:pt idx="1863">
                  <c:v>23.200000000000003</c:v>
                </c:pt>
                <c:pt idx="1864">
                  <c:v>23.200000000000003</c:v>
                </c:pt>
                <c:pt idx="1865">
                  <c:v>23.299999999999997</c:v>
                </c:pt>
                <c:pt idx="1866">
                  <c:v>23.299999999999997</c:v>
                </c:pt>
                <c:pt idx="1867">
                  <c:v>23</c:v>
                </c:pt>
                <c:pt idx="1868">
                  <c:v>23.1</c:v>
                </c:pt>
                <c:pt idx="1869">
                  <c:v>23</c:v>
                </c:pt>
                <c:pt idx="1870">
                  <c:v>23.299999999999997</c:v>
                </c:pt>
                <c:pt idx="1871">
                  <c:v>23.1</c:v>
                </c:pt>
                <c:pt idx="1872">
                  <c:v>23.299999999999997</c:v>
                </c:pt>
                <c:pt idx="1873">
                  <c:v>23.299999999999997</c:v>
                </c:pt>
                <c:pt idx="1874">
                  <c:v>23.299999999999997</c:v>
                </c:pt>
                <c:pt idx="1875">
                  <c:v>23.4</c:v>
                </c:pt>
                <c:pt idx="1876">
                  <c:v>23.299999999999997</c:v>
                </c:pt>
                <c:pt idx="1877">
                  <c:v>23.299999999999997</c:v>
                </c:pt>
                <c:pt idx="1878">
                  <c:v>23.200000000000003</c:v>
                </c:pt>
                <c:pt idx="1879">
                  <c:v>23.1</c:v>
                </c:pt>
                <c:pt idx="1880">
                  <c:v>23.1</c:v>
                </c:pt>
                <c:pt idx="1881">
                  <c:v>23.1</c:v>
                </c:pt>
                <c:pt idx="1882">
                  <c:v>23.200000000000003</c:v>
                </c:pt>
                <c:pt idx="1883">
                  <c:v>23.299999999999997</c:v>
                </c:pt>
                <c:pt idx="1884">
                  <c:v>23.1</c:v>
                </c:pt>
                <c:pt idx="1885">
                  <c:v>23.299999999999997</c:v>
                </c:pt>
                <c:pt idx="1886">
                  <c:v>23.4</c:v>
                </c:pt>
                <c:pt idx="1887">
                  <c:v>23.4</c:v>
                </c:pt>
                <c:pt idx="1888">
                  <c:v>23.299999999999997</c:v>
                </c:pt>
                <c:pt idx="1889">
                  <c:v>23.299999999999997</c:v>
                </c:pt>
                <c:pt idx="1890">
                  <c:v>23.299999999999997</c:v>
                </c:pt>
                <c:pt idx="1891">
                  <c:v>23.200000000000003</c:v>
                </c:pt>
                <c:pt idx="1892">
                  <c:v>23.200000000000003</c:v>
                </c:pt>
                <c:pt idx="1893">
                  <c:v>23.299999999999997</c:v>
                </c:pt>
                <c:pt idx="1894">
                  <c:v>23.5</c:v>
                </c:pt>
                <c:pt idx="1895">
                  <c:v>23.1</c:v>
                </c:pt>
                <c:pt idx="1896">
                  <c:v>23.299999999999997</c:v>
                </c:pt>
                <c:pt idx="1897">
                  <c:v>23.200000000000003</c:v>
                </c:pt>
                <c:pt idx="1898">
                  <c:v>23.299999999999997</c:v>
                </c:pt>
                <c:pt idx="1899">
                  <c:v>23.1</c:v>
                </c:pt>
                <c:pt idx="1900">
                  <c:v>23.200000000000003</c:v>
                </c:pt>
                <c:pt idx="1901">
                  <c:v>23.299999999999997</c:v>
                </c:pt>
                <c:pt idx="1902">
                  <c:v>23.299999999999997</c:v>
                </c:pt>
                <c:pt idx="1903">
                  <c:v>23.1</c:v>
                </c:pt>
                <c:pt idx="1904">
                  <c:v>23.299999999999997</c:v>
                </c:pt>
                <c:pt idx="1905">
                  <c:v>23.299999999999997</c:v>
                </c:pt>
                <c:pt idx="1906">
                  <c:v>23.200000000000003</c:v>
                </c:pt>
                <c:pt idx="1907">
                  <c:v>23.1</c:v>
                </c:pt>
                <c:pt idx="1908">
                  <c:v>23</c:v>
                </c:pt>
                <c:pt idx="1909">
                  <c:v>23.4</c:v>
                </c:pt>
                <c:pt idx="1910">
                  <c:v>23.1</c:v>
                </c:pt>
                <c:pt idx="1911">
                  <c:v>23.299999999999997</c:v>
                </c:pt>
                <c:pt idx="1912">
                  <c:v>23.299999999999997</c:v>
                </c:pt>
                <c:pt idx="1913">
                  <c:v>23.4</c:v>
                </c:pt>
                <c:pt idx="1914">
                  <c:v>23.299999999999997</c:v>
                </c:pt>
                <c:pt idx="1915">
                  <c:v>23.299999999999997</c:v>
                </c:pt>
                <c:pt idx="1916">
                  <c:v>23.299999999999997</c:v>
                </c:pt>
                <c:pt idx="1917">
                  <c:v>23.200000000000003</c:v>
                </c:pt>
                <c:pt idx="1918">
                  <c:v>23.1</c:v>
                </c:pt>
                <c:pt idx="1919">
                  <c:v>23.299999999999997</c:v>
                </c:pt>
                <c:pt idx="1920">
                  <c:v>23.4</c:v>
                </c:pt>
                <c:pt idx="1921">
                  <c:v>23.299999999999997</c:v>
                </c:pt>
                <c:pt idx="1922">
                  <c:v>23.299999999999997</c:v>
                </c:pt>
                <c:pt idx="1923">
                  <c:v>23.4</c:v>
                </c:pt>
                <c:pt idx="1924">
                  <c:v>23.4</c:v>
                </c:pt>
                <c:pt idx="1925">
                  <c:v>23.5</c:v>
                </c:pt>
                <c:pt idx="1926">
                  <c:v>23.1</c:v>
                </c:pt>
                <c:pt idx="1927">
                  <c:v>23.4</c:v>
                </c:pt>
                <c:pt idx="1928">
                  <c:v>23.299999999999997</c:v>
                </c:pt>
                <c:pt idx="1929">
                  <c:v>23.299999999999997</c:v>
                </c:pt>
                <c:pt idx="1930">
                  <c:v>23.4</c:v>
                </c:pt>
                <c:pt idx="1931">
                  <c:v>23.4</c:v>
                </c:pt>
                <c:pt idx="1932">
                  <c:v>23.299999999999997</c:v>
                </c:pt>
                <c:pt idx="1933">
                  <c:v>23.5</c:v>
                </c:pt>
                <c:pt idx="1934">
                  <c:v>23.200000000000003</c:v>
                </c:pt>
                <c:pt idx="1935">
                  <c:v>23.299999999999997</c:v>
                </c:pt>
                <c:pt idx="1936">
                  <c:v>23.299999999999997</c:v>
                </c:pt>
                <c:pt idx="1937">
                  <c:v>23.299999999999997</c:v>
                </c:pt>
                <c:pt idx="1938">
                  <c:v>23.299999999999997</c:v>
                </c:pt>
                <c:pt idx="1939">
                  <c:v>23.299999999999997</c:v>
                </c:pt>
                <c:pt idx="1940">
                  <c:v>23.4</c:v>
                </c:pt>
                <c:pt idx="1941">
                  <c:v>23.299999999999997</c:v>
                </c:pt>
                <c:pt idx="1942">
                  <c:v>23.299999999999997</c:v>
                </c:pt>
                <c:pt idx="1943">
                  <c:v>23.299999999999997</c:v>
                </c:pt>
                <c:pt idx="1944">
                  <c:v>23.5</c:v>
                </c:pt>
                <c:pt idx="1945">
                  <c:v>23.299999999999997</c:v>
                </c:pt>
                <c:pt idx="1946">
                  <c:v>23.299999999999997</c:v>
                </c:pt>
                <c:pt idx="1947">
                  <c:v>23.299999999999997</c:v>
                </c:pt>
                <c:pt idx="1948">
                  <c:v>23.299999999999997</c:v>
                </c:pt>
                <c:pt idx="1949">
                  <c:v>23.1</c:v>
                </c:pt>
                <c:pt idx="1950">
                  <c:v>23.299999999999997</c:v>
                </c:pt>
                <c:pt idx="1951">
                  <c:v>23.299999999999997</c:v>
                </c:pt>
                <c:pt idx="1952">
                  <c:v>23.1</c:v>
                </c:pt>
                <c:pt idx="1953">
                  <c:v>23</c:v>
                </c:pt>
                <c:pt idx="1954">
                  <c:v>23.200000000000003</c:v>
                </c:pt>
                <c:pt idx="1955">
                  <c:v>23.1</c:v>
                </c:pt>
                <c:pt idx="1956">
                  <c:v>23.200000000000003</c:v>
                </c:pt>
                <c:pt idx="1957">
                  <c:v>23.1</c:v>
                </c:pt>
                <c:pt idx="1958">
                  <c:v>23.1</c:v>
                </c:pt>
                <c:pt idx="1959">
                  <c:v>23.200000000000003</c:v>
                </c:pt>
                <c:pt idx="1960">
                  <c:v>23.200000000000003</c:v>
                </c:pt>
                <c:pt idx="1961">
                  <c:v>23.1</c:v>
                </c:pt>
                <c:pt idx="1962">
                  <c:v>23.1</c:v>
                </c:pt>
                <c:pt idx="1963">
                  <c:v>23</c:v>
                </c:pt>
                <c:pt idx="1964">
                  <c:v>23.200000000000003</c:v>
                </c:pt>
                <c:pt idx="1965">
                  <c:v>23.200000000000003</c:v>
                </c:pt>
                <c:pt idx="1966">
                  <c:v>23.200000000000003</c:v>
                </c:pt>
                <c:pt idx="1967">
                  <c:v>23.1</c:v>
                </c:pt>
                <c:pt idx="1968">
                  <c:v>23.1</c:v>
                </c:pt>
                <c:pt idx="1969">
                  <c:v>23.1</c:v>
                </c:pt>
                <c:pt idx="1970">
                  <c:v>23.1</c:v>
                </c:pt>
                <c:pt idx="1971">
                  <c:v>23</c:v>
                </c:pt>
                <c:pt idx="1972">
                  <c:v>23.1</c:v>
                </c:pt>
                <c:pt idx="1973">
                  <c:v>23</c:v>
                </c:pt>
                <c:pt idx="1974">
                  <c:v>23</c:v>
                </c:pt>
                <c:pt idx="1975">
                  <c:v>23</c:v>
                </c:pt>
                <c:pt idx="1976">
                  <c:v>23.1</c:v>
                </c:pt>
                <c:pt idx="1977">
                  <c:v>23.1</c:v>
                </c:pt>
                <c:pt idx="1978">
                  <c:v>23.1</c:v>
                </c:pt>
                <c:pt idx="1979">
                  <c:v>23.1</c:v>
                </c:pt>
                <c:pt idx="1980">
                  <c:v>23.1</c:v>
                </c:pt>
                <c:pt idx="1981">
                  <c:v>23.1</c:v>
                </c:pt>
                <c:pt idx="1982">
                  <c:v>23.200000000000003</c:v>
                </c:pt>
                <c:pt idx="1983">
                  <c:v>23.200000000000003</c:v>
                </c:pt>
                <c:pt idx="1984">
                  <c:v>23.200000000000003</c:v>
                </c:pt>
                <c:pt idx="1985">
                  <c:v>22.9</c:v>
                </c:pt>
                <c:pt idx="1986">
                  <c:v>23.1</c:v>
                </c:pt>
                <c:pt idx="1987">
                  <c:v>23.1</c:v>
                </c:pt>
                <c:pt idx="1988">
                  <c:v>23.1</c:v>
                </c:pt>
                <c:pt idx="1989">
                  <c:v>23</c:v>
                </c:pt>
                <c:pt idx="1990">
                  <c:v>23.299999999999997</c:v>
                </c:pt>
                <c:pt idx="1991">
                  <c:v>23</c:v>
                </c:pt>
                <c:pt idx="1992">
                  <c:v>23</c:v>
                </c:pt>
                <c:pt idx="1993">
                  <c:v>22.9</c:v>
                </c:pt>
                <c:pt idx="1994">
                  <c:v>23.1</c:v>
                </c:pt>
                <c:pt idx="1995">
                  <c:v>23.200000000000003</c:v>
                </c:pt>
                <c:pt idx="1996">
                  <c:v>23.200000000000003</c:v>
                </c:pt>
                <c:pt idx="1997">
                  <c:v>23.1</c:v>
                </c:pt>
                <c:pt idx="1998">
                  <c:v>23.299999999999997</c:v>
                </c:pt>
                <c:pt idx="1999">
                  <c:v>23.200000000000003</c:v>
                </c:pt>
                <c:pt idx="2000">
                  <c:v>23.200000000000003</c:v>
                </c:pt>
                <c:pt idx="2001">
                  <c:v>23.1</c:v>
                </c:pt>
                <c:pt idx="2002">
                  <c:v>23</c:v>
                </c:pt>
                <c:pt idx="2003">
                  <c:v>23.299999999999997</c:v>
                </c:pt>
                <c:pt idx="2004">
                  <c:v>22.9</c:v>
                </c:pt>
                <c:pt idx="2005">
                  <c:v>23</c:v>
                </c:pt>
                <c:pt idx="2006">
                  <c:v>23.200000000000003</c:v>
                </c:pt>
                <c:pt idx="2007">
                  <c:v>23.200000000000003</c:v>
                </c:pt>
                <c:pt idx="2008">
                  <c:v>23</c:v>
                </c:pt>
                <c:pt idx="2009">
                  <c:v>23.1</c:v>
                </c:pt>
                <c:pt idx="2010">
                  <c:v>23.200000000000003</c:v>
                </c:pt>
                <c:pt idx="2011">
                  <c:v>23.200000000000003</c:v>
                </c:pt>
                <c:pt idx="2012">
                  <c:v>23.1</c:v>
                </c:pt>
                <c:pt idx="2013">
                  <c:v>23.200000000000003</c:v>
                </c:pt>
                <c:pt idx="2014">
                  <c:v>23</c:v>
                </c:pt>
                <c:pt idx="2015">
                  <c:v>23.1</c:v>
                </c:pt>
                <c:pt idx="2016">
                  <c:v>23.1</c:v>
                </c:pt>
                <c:pt idx="2017">
                  <c:v>23.1</c:v>
                </c:pt>
                <c:pt idx="2018">
                  <c:v>23.1</c:v>
                </c:pt>
                <c:pt idx="2019">
                  <c:v>23.1</c:v>
                </c:pt>
                <c:pt idx="2020">
                  <c:v>23.1</c:v>
                </c:pt>
                <c:pt idx="2021">
                  <c:v>23.200000000000003</c:v>
                </c:pt>
                <c:pt idx="2022">
                  <c:v>23.1</c:v>
                </c:pt>
                <c:pt idx="2023">
                  <c:v>23.200000000000003</c:v>
                </c:pt>
                <c:pt idx="2024">
                  <c:v>23.200000000000003</c:v>
                </c:pt>
                <c:pt idx="2025">
                  <c:v>23.1</c:v>
                </c:pt>
                <c:pt idx="2026">
                  <c:v>23.299999999999997</c:v>
                </c:pt>
                <c:pt idx="2027">
                  <c:v>23.1</c:v>
                </c:pt>
                <c:pt idx="2028">
                  <c:v>23.200000000000003</c:v>
                </c:pt>
                <c:pt idx="2029">
                  <c:v>23.200000000000003</c:v>
                </c:pt>
                <c:pt idx="2030">
                  <c:v>23.200000000000003</c:v>
                </c:pt>
                <c:pt idx="2031">
                  <c:v>23.1</c:v>
                </c:pt>
                <c:pt idx="2032">
                  <c:v>23.200000000000003</c:v>
                </c:pt>
                <c:pt idx="2033">
                  <c:v>23</c:v>
                </c:pt>
                <c:pt idx="2034">
                  <c:v>23.200000000000003</c:v>
                </c:pt>
                <c:pt idx="2035">
                  <c:v>23.1</c:v>
                </c:pt>
                <c:pt idx="2036">
                  <c:v>23.1</c:v>
                </c:pt>
                <c:pt idx="2037">
                  <c:v>23.1</c:v>
                </c:pt>
                <c:pt idx="2038">
                  <c:v>23.200000000000003</c:v>
                </c:pt>
                <c:pt idx="2039">
                  <c:v>23.200000000000003</c:v>
                </c:pt>
                <c:pt idx="2040">
                  <c:v>23.1</c:v>
                </c:pt>
                <c:pt idx="2041">
                  <c:v>23.299999999999997</c:v>
                </c:pt>
                <c:pt idx="2042">
                  <c:v>23.200000000000003</c:v>
                </c:pt>
                <c:pt idx="2043">
                  <c:v>23.200000000000003</c:v>
                </c:pt>
                <c:pt idx="2044">
                  <c:v>23.299999999999997</c:v>
                </c:pt>
                <c:pt idx="2045">
                  <c:v>23.200000000000003</c:v>
                </c:pt>
                <c:pt idx="2046">
                  <c:v>23.1</c:v>
                </c:pt>
                <c:pt idx="2047">
                  <c:v>23.200000000000003</c:v>
                </c:pt>
                <c:pt idx="2048">
                  <c:v>23</c:v>
                </c:pt>
                <c:pt idx="2049">
                  <c:v>23.1</c:v>
                </c:pt>
                <c:pt idx="2050">
                  <c:v>23.200000000000003</c:v>
                </c:pt>
                <c:pt idx="2051">
                  <c:v>23.1</c:v>
                </c:pt>
                <c:pt idx="2052">
                  <c:v>23.299999999999997</c:v>
                </c:pt>
                <c:pt idx="2053">
                  <c:v>23.299999999999997</c:v>
                </c:pt>
                <c:pt idx="2054">
                  <c:v>23.4</c:v>
                </c:pt>
                <c:pt idx="2055">
                  <c:v>23.200000000000003</c:v>
                </c:pt>
                <c:pt idx="2056">
                  <c:v>23.299999999999997</c:v>
                </c:pt>
                <c:pt idx="2057">
                  <c:v>23.1</c:v>
                </c:pt>
                <c:pt idx="2058">
                  <c:v>23.1</c:v>
                </c:pt>
                <c:pt idx="2059">
                  <c:v>23.1</c:v>
                </c:pt>
                <c:pt idx="2060">
                  <c:v>23.299999999999997</c:v>
                </c:pt>
                <c:pt idx="2061">
                  <c:v>23.200000000000003</c:v>
                </c:pt>
                <c:pt idx="2062">
                  <c:v>23.4</c:v>
                </c:pt>
                <c:pt idx="2063">
                  <c:v>23.200000000000003</c:v>
                </c:pt>
                <c:pt idx="2064">
                  <c:v>23.4</c:v>
                </c:pt>
                <c:pt idx="2065">
                  <c:v>23.5</c:v>
                </c:pt>
                <c:pt idx="2066">
                  <c:v>23.4</c:v>
                </c:pt>
                <c:pt idx="2067">
                  <c:v>23.299999999999997</c:v>
                </c:pt>
                <c:pt idx="2068">
                  <c:v>23.6</c:v>
                </c:pt>
                <c:pt idx="2069">
                  <c:v>23.4</c:v>
                </c:pt>
                <c:pt idx="2070">
                  <c:v>23.299999999999997</c:v>
                </c:pt>
                <c:pt idx="2071">
                  <c:v>23.5</c:v>
                </c:pt>
                <c:pt idx="2072">
                  <c:v>23.299999999999997</c:v>
                </c:pt>
                <c:pt idx="2073">
                  <c:v>23.5</c:v>
                </c:pt>
                <c:pt idx="2074">
                  <c:v>23.299999999999997</c:v>
                </c:pt>
                <c:pt idx="2075">
                  <c:v>23.5</c:v>
                </c:pt>
                <c:pt idx="2076">
                  <c:v>23.5</c:v>
                </c:pt>
                <c:pt idx="2077">
                  <c:v>23.200000000000003</c:v>
                </c:pt>
                <c:pt idx="2078">
                  <c:v>23.799999999999997</c:v>
                </c:pt>
                <c:pt idx="2079">
                  <c:v>23.4</c:v>
                </c:pt>
                <c:pt idx="2080">
                  <c:v>23.4</c:v>
                </c:pt>
                <c:pt idx="2081">
                  <c:v>23.6</c:v>
                </c:pt>
                <c:pt idx="2082">
                  <c:v>23.4</c:v>
                </c:pt>
                <c:pt idx="2083">
                  <c:v>23.4</c:v>
                </c:pt>
                <c:pt idx="2084">
                  <c:v>23.5</c:v>
                </c:pt>
                <c:pt idx="2085">
                  <c:v>23.4</c:v>
                </c:pt>
                <c:pt idx="2086">
                  <c:v>23.6</c:v>
                </c:pt>
                <c:pt idx="2087">
                  <c:v>23.6</c:v>
                </c:pt>
                <c:pt idx="2088">
                  <c:v>23.6</c:v>
                </c:pt>
                <c:pt idx="2089">
                  <c:v>23.5</c:v>
                </c:pt>
                <c:pt idx="2090">
                  <c:v>23.5</c:v>
                </c:pt>
                <c:pt idx="2091">
                  <c:v>23.200000000000003</c:v>
                </c:pt>
                <c:pt idx="2092">
                  <c:v>23.5</c:v>
                </c:pt>
                <c:pt idx="2093">
                  <c:v>23.5</c:v>
                </c:pt>
                <c:pt idx="2094">
                  <c:v>23.5</c:v>
                </c:pt>
                <c:pt idx="2095">
                  <c:v>23.4</c:v>
                </c:pt>
                <c:pt idx="2096">
                  <c:v>23.299999999999997</c:v>
                </c:pt>
                <c:pt idx="2097">
                  <c:v>23.4</c:v>
                </c:pt>
                <c:pt idx="2098">
                  <c:v>23.5</c:v>
                </c:pt>
                <c:pt idx="2099">
                  <c:v>23.5</c:v>
                </c:pt>
                <c:pt idx="2100">
                  <c:v>23.6</c:v>
                </c:pt>
                <c:pt idx="2101">
                  <c:v>23.6</c:v>
                </c:pt>
                <c:pt idx="2102">
                  <c:v>23.700000000000003</c:v>
                </c:pt>
                <c:pt idx="2103">
                  <c:v>23.5</c:v>
                </c:pt>
                <c:pt idx="2104">
                  <c:v>23.299999999999997</c:v>
                </c:pt>
                <c:pt idx="2105">
                  <c:v>23.299999999999997</c:v>
                </c:pt>
                <c:pt idx="2106">
                  <c:v>23.4</c:v>
                </c:pt>
                <c:pt idx="2107">
                  <c:v>23.6</c:v>
                </c:pt>
                <c:pt idx="2108">
                  <c:v>23.5</c:v>
                </c:pt>
                <c:pt idx="2109">
                  <c:v>23.4</c:v>
                </c:pt>
                <c:pt idx="2110">
                  <c:v>23.299999999999997</c:v>
                </c:pt>
                <c:pt idx="2111">
                  <c:v>23.6</c:v>
                </c:pt>
                <c:pt idx="2112">
                  <c:v>23.700000000000003</c:v>
                </c:pt>
                <c:pt idx="2113">
                  <c:v>23.6</c:v>
                </c:pt>
                <c:pt idx="2114">
                  <c:v>23.5</c:v>
                </c:pt>
                <c:pt idx="2115">
                  <c:v>23.5</c:v>
                </c:pt>
                <c:pt idx="2116">
                  <c:v>23.700000000000003</c:v>
                </c:pt>
                <c:pt idx="2117">
                  <c:v>23.6</c:v>
                </c:pt>
                <c:pt idx="2118">
                  <c:v>23.799999999999997</c:v>
                </c:pt>
                <c:pt idx="2119">
                  <c:v>23.700000000000003</c:v>
                </c:pt>
                <c:pt idx="2120">
                  <c:v>23.6</c:v>
                </c:pt>
                <c:pt idx="2121">
                  <c:v>23.6</c:v>
                </c:pt>
                <c:pt idx="2122">
                  <c:v>23.799999999999997</c:v>
                </c:pt>
                <c:pt idx="2123">
                  <c:v>23.6</c:v>
                </c:pt>
                <c:pt idx="2124">
                  <c:v>23.700000000000003</c:v>
                </c:pt>
                <c:pt idx="2125">
                  <c:v>23.799999999999997</c:v>
                </c:pt>
                <c:pt idx="2126">
                  <c:v>23.6</c:v>
                </c:pt>
                <c:pt idx="2127">
                  <c:v>23.700000000000003</c:v>
                </c:pt>
                <c:pt idx="2128">
                  <c:v>23.5</c:v>
                </c:pt>
                <c:pt idx="2129">
                  <c:v>23.700000000000003</c:v>
                </c:pt>
                <c:pt idx="2130">
                  <c:v>23.799999999999997</c:v>
                </c:pt>
                <c:pt idx="2131">
                  <c:v>23.9</c:v>
                </c:pt>
                <c:pt idx="2132">
                  <c:v>24</c:v>
                </c:pt>
                <c:pt idx="2133">
                  <c:v>23.799999999999997</c:v>
                </c:pt>
                <c:pt idx="2134">
                  <c:v>24</c:v>
                </c:pt>
                <c:pt idx="2135">
                  <c:v>23.9</c:v>
                </c:pt>
                <c:pt idx="2136">
                  <c:v>23.9</c:v>
                </c:pt>
                <c:pt idx="2137">
                  <c:v>24</c:v>
                </c:pt>
                <c:pt idx="2138">
                  <c:v>24</c:v>
                </c:pt>
                <c:pt idx="2139">
                  <c:v>24</c:v>
                </c:pt>
                <c:pt idx="2140">
                  <c:v>24</c:v>
                </c:pt>
                <c:pt idx="2141">
                  <c:v>24</c:v>
                </c:pt>
                <c:pt idx="2142">
                  <c:v>24.1</c:v>
                </c:pt>
                <c:pt idx="2143">
                  <c:v>24</c:v>
                </c:pt>
                <c:pt idx="2144">
                  <c:v>24</c:v>
                </c:pt>
                <c:pt idx="2145">
                  <c:v>23.799999999999997</c:v>
                </c:pt>
                <c:pt idx="2146">
                  <c:v>24.1</c:v>
                </c:pt>
                <c:pt idx="2147">
                  <c:v>24</c:v>
                </c:pt>
                <c:pt idx="2148">
                  <c:v>23.9</c:v>
                </c:pt>
                <c:pt idx="2149">
                  <c:v>23.799999999999997</c:v>
                </c:pt>
                <c:pt idx="2150">
                  <c:v>23.9</c:v>
                </c:pt>
                <c:pt idx="2151">
                  <c:v>23.700000000000003</c:v>
                </c:pt>
                <c:pt idx="2152">
                  <c:v>24</c:v>
                </c:pt>
                <c:pt idx="2153">
                  <c:v>23.6</c:v>
                </c:pt>
                <c:pt idx="2154">
                  <c:v>23.799999999999997</c:v>
                </c:pt>
                <c:pt idx="2155">
                  <c:v>23.9</c:v>
                </c:pt>
                <c:pt idx="2156">
                  <c:v>23.9</c:v>
                </c:pt>
                <c:pt idx="2157">
                  <c:v>23.5</c:v>
                </c:pt>
                <c:pt idx="2158">
                  <c:v>23.4</c:v>
                </c:pt>
                <c:pt idx="2159">
                  <c:v>23.6</c:v>
                </c:pt>
                <c:pt idx="2160">
                  <c:v>24.1</c:v>
                </c:pt>
                <c:pt idx="2161">
                  <c:v>24</c:v>
                </c:pt>
                <c:pt idx="2162">
                  <c:v>24</c:v>
                </c:pt>
                <c:pt idx="2163">
                  <c:v>23.799999999999997</c:v>
                </c:pt>
                <c:pt idx="2164">
                  <c:v>23.6</c:v>
                </c:pt>
                <c:pt idx="2165">
                  <c:v>23.700000000000003</c:v>
                </c:pt>
                <c:pt idx="2166">
                  <c:v>24.1</c:v>
                </c:pt>
                <c:pt idx="2167">
                  <c:v>23.9</c:v>
                </c:pt>
                <c:pt idx="2168">
                  <c:v>23.700000000000003</c:v>
                </c:pt>
                <c:pt idx="2169">
                  <c:v>23.700000000000003</c:v>
                </c:pt>
                <c:pt idx="2170">
                  <c:v>23.9</c:v>
                </c:pt>
                <c:pt idx="2171">
                  <c:v>23.700000000000003</c:v>
                </c:pt>
                <c:pt idx="2172">
                  <c:v>23.6</c:v>
                </c:pt>
                <c:pt idx="2173">
                  <c:v>23.9</c:v>
                </c:pt>
                <c:pt idx="2174">
                  <c:v>23.6</c:v>
                </c:pt>
                <c:pt idx="2175">
                  <c:v>23.799999999999997</c:v>
                </c:pt>
                <c:pt idx="2176">
                  <c:v>23.700000000000003</c:v>
                </c:pt>
                <c:pt idx="2177">
                  <c:v>23.799999999999997</c:v>
                </c:pt>
                <c:pt idx="2178">
                  <c:v>23.799999999999997</c:v>
                </c:pt>
                <c:pt idx="2179">
                  <c:v>23.700000000000003</c:v>
                </c:pt>
                <c:pt idx="2180">
                  <c:v>23.700000000000003</c:v>
                </c:pt>
                <c:pt idx="2181">
                  <c:v>23.799999999999997</c:v>
                </c:pt>
                <c:pt idx="2182">
                  <c:v>23.5</c:v>
                </c:pt>
                <c:pt idx="2183">
                  <c:v>24</c:v>
                </c:pt>
                <c:pt idx="2184">
                  <c:v>23.799999999999997</c:v>
                </c:pt>
                <c:pt idx="2185">
                  <c:v>23.700000000000003</c:v>
                </c:pt>
                <c:pt idx="2186">
                  <c:v>23.700000000000003</c:v>
                </c:pt>
                <c:pt idx="2187">
                  <c:v>23.9</c:v>
                </c:pt>
                <c:pt idx="2188">
                  <c:v>23.9</c:v>
                </c:pt>
                <c:pt idx="2189">
                  <c:v>23.700000000000003</c:v>
                </c:pt>
                <c:pt idx="2190">
                  <c:v>24</c:v>
                </c:pt>
                <c:pt idx="2191">
                  <c:v>23.700000000000003</c:v>
                </c:pt>
                <c:pt idx="2192">
                  <c:v>23.799999999999997</c:v>
                </c:pt>
                <c:pt idx="2193">
                  <c:v>23.9</c:v>
                </c:pt>
                <c:pt idx="2194">
                  <c:v>23.799999999999997</c:v>
                </c:pt>
                <c:pt idx="2195">
                  <c:v>23.700000000000003</c:v>
                </c:pt>
                <c:pt idx="2196">
                  <c:v>24</c:v>
                </c:pt>
                <c:pt idx="2197">
                  <c:v>24</c:v>
                </c:pt>
                <c:pt idx="2198">
                  <c:v>24</c:v>
                </c:pt>
                <c:pt idx="2199">
                  <c:v>24</c:v>
                </c:pt>
                <c:pt idx="2200">
                  <c:v>23.9</c:v>
                </c:pt>
                <c:pt idx="2201">
                  <c:v>24</c:v>
                </c:pt>
                <c:pt idx="2202">
                  <c:v>24</c:v>
                </c:pt>
                <c:pt idx="2203">
                  <c:v>24</c:v>
                </c:pt>
                <c:pt idx="2204">
                  <c:v>24</c:v>
                </c:pt>
                <c:pt idx="2205">
                  <c:v>23.9</c:v>
                </c:pt>
                <c:pt idx="2206">
                  <c:v>23.9</c:v>
                </c:pt>
                <c:pt idx="2207">
                  <c:v>23.9</c:v>
                </c:pt>
                <c:pt idx="2208">
                  <c:v>24</c:v>
                </c:pt>
                <c:pt idx="2209">
                  <c:v>23.799999999999997</c:v>
                </c:pt>
                <c:pt idx="2210">
                  <c:v>23.9</c:v>
                </c:pt>
                <c:pt idx="2211">
                  <c:v>24.1</c:v>
                </c:pt>
                <c:pt idx="2212">
                  <c:v>23.9</c:v>
                </c:pt>
                <c:pt idx="2213">
                  <c:v>23.799999999999997</c:v>
                </c:pt>
                <c:pt idx="2214">
                  <c:v>24</c:v>
                </c:pt>
                <c:pt idx="2215">
                  <c:v>23.9</c:v>
                </c:pt>
                <c:pt idx="2216">
                  <c:v>24.1</c:v>
                </c:pt>
                <c:pt idx="2217">
                  <c:v>24</c:v>
                </c:pt>
                <c:pt idx="2218">
                  <c:v>23.799999999999997</c:v>
                </c:pt>
                <c:pt idx="2219">
                  <c:v>24</c:v>
                </c:pt>
                <c:pt idx="2220">
                  <c:v>24.1</c:v>
                </c:pt>
                <c:pt idx="2221">
                  <c:v>24</c:v>
                </c:pt>
                <c:pt idx="2222">
                  <c:v>24</c:v>
                </c:pt>
                <c:pt idx="2223">
                  <c:v>24.1</c:v>
                </c:pt>
                <c:pt idx="2224">
                  <c:v>24</c:v>
                </c:pt>
                <c:pt idx="2225">
                  <c:v>24.1</c:v>
                </c:pt>
                <c:pt idx="2226">
                  <c:v>24.200000000000003</c:v>
                </c:pt>
                <c:pt idx="2227">
                  <c:v>24</c:v>
                </c:pt>
                <c:pt idx="2228">
                  <c:v>24</c:v>
                </c:pt>
                <c:pt idx="2229">
                  <c:v>24</c:v>
                </c:pt>
                <c:pt idx="2230">
                  <c:v>24.1</c:v>
                </c:pt>
                <c:pt idx="2231">
                  <c:v>24.1</c:v>
                </c:pt>
                <c:pt idx="2232">
                  <c:v>24</c:v>
                </c:pt>
                <c:pt idx="2233">
                  <c:v>23.799999999999997</c:v>
                </c:pt>
                <c:pt idx="2234">
                  <c:v>24</c:v>
                </c:pt>
                <c:pt idx="2235">
                  <c:v>24</c:v>
                </c:pt>
                <c:pt idx="2236">
                  <c:v>24.1</c:v>
                </c:pt>
                <c:pt idx="2237">
                  <c:v>24.1</c:v>
                </c:pt>
                <c:pt idx="2238">
                  <c:v>24.1</c:v>
                </c:pt>
                <c:pt idx="2239">
                  <c:v>24.1</c:v>
                </c:pt>
                <c:pt idx="2240">
                  <c:v>24</c:v>
                </c:pt>
                <c:pt idx="2241">
                  <c:v>24.1</c:v>
                </c:pt>
                <c:pt idx="2242">
                  <c:v>24.1</c:v>
                </c:pt>
                <c:pt idx="2243">
                  <c:v>24</c:v>
                </c:pt>
                <c:pt idx="2244">
                  <c:v>24.200000000000003</c:v>
                </c:pt>
                <c:pt idx="2245">
                  <c:v>24.200000000000003</c:v>
                </c:pt>
                <c:pt idx="2246">
                  <c:v>24.200000000000003</c:v>
                </c:pt>
                <c:pt idx="2247">
                  <c:v>24.4</c:v>
                </c:pt>
                <c:pt idx="2248">
                  <c:v>24.5</c:v>
                </c:pt>
                <c:pt idx="2249">
                  <c:v>24.5</c:v>
                </c:pt>
                <c:pt idx="2250">
                  <c:v>24.5</c:v>
                </c:pt>
                <c:pt idx="2251">
                  <c:v>24.5</c:v>
                </c:pt>
                <c:pt idx="2252">
                  <c:v>24.200000000000003</c:v>
                </c:pt>
                <c:pt idx="2253">
                  <c:v>24.200000000000003</c:v>
                </c:pt>
                <c:pt idx="2254">
                  <c:v>24.200000000000003</c:v>
                </c:pt>
                <c:pt idx="2255">
                  <c:v>24.200000000000003</c:v>
                </c:pt>
                <c:pt idx="2256">
                  <c:v>24.4</c:v>
                </c:pt>
                <c:pt idx="2257">
                  <c:v>24.5</c:v>
                </c:pt>
                <c:pt idx="2258">
                  <c:v>24.5</c:v>
                </c:pt>
                <c:pt idx="2259">
                  <c:v>24.200000000000003</c:v>
                </c:pt>
                <c:pt idx="2260">
                  <c:v>24.200000000000003</c:v>
                </c:pt>
                <c:pt idx="2261">
                  <c:v>24.299999999999997</c:v>
                </c:pt>
                <c:pt idx="2262">
                  <c:v>24.299999999999997</c:v>
                </c:pt>
                <c:pt idx="2263">
                  <c:v>24.200000000000003</c:v>
                </c:pt>
                <c:pt idx="2264">
                  <c:v>24.200000000000003</c:v>
                </c:pt>
                <c:pt idx="2265">
                  <c:v>23.9</c:v>
                </c:pt>
                <c:pt idx="2266">
                  <c:v>24.299999999999997</c:v>
                </c:pt>
                <c:pt idx="2267">
                  <c:v>24.299999999999997</c:v>
                </c:pt>
                <c:pt idx="2268">
                  <c:v>24.200000000000003</c:v>
                </c:pt>
                <c:pt idx="2269">
                  <c:v>24.299999999999997</c:v>
                </c:pt>
                <c:pt idx="2270">
                  <c:v>24.299999999999997</c:v>
                </c:pt>
                <c:pt idx="2271">
                  <c:v>24</c:v>
                </c:pt>
                <c:pt idx="2272">
                  <c:v>24.200000000000003</c:v>
                </c:pt>
                <c:pt idx="2273">
                  <c:v>24.1</c:v>
                </c:pt>
                <c:pt idx="2274">
                  <c:v>24.299999999999997</c:v>
                </c:pt>
                <c:pt idx="2275">
                  <c:v>24.200000000000003</c:v>
                </c:pt>
                <c:pt idx="2276">
                  <c:v>24.299999999999997</c:v>
                </c:pt>
                <c:pt idx="2277">
                  <c:v>24.299999999999997</c:v>
                </c:pt>
                <c:pt idx="2278">
                  <c:v>24.299999999999997</c:v>
                </c:pt>
                <c:pt idx="2279">
                  <c:v>24.1</c:v>
                </c:pt>
                <c:pt idx="2280">
                  <c:v>24.299999999999997</c:v>
                </c:pt>
                <c:pt idx="2281">
                  <c:v>24.200000000000003</c:v>
                </c:pt>
                <c:pt idx="2282">
                  <c:v>24.200000000000003</c:v>
                </c:pt>
                <c:pt idx="2283">
                  <c:v>23.9</c:v>
                </c:pt>
                <c:pt idx="2284">
                  <c:v>24.200000000000003</c:v>
                </c:pt>
                <c:pt idx="2285">
                  <c:v>24.200000000000003</c:v>
                </c:pt>
                <c:pt idx="2286">
                  <c:v>24.299999999999997</c:v>
                </c:pt>
                <c:pt idx="2287">
                  <c:v>24.200000000000003</c:v>
                </c:pt>
                <c:pt idx="2288">
                  <c:v>24</c:v>
                </c:pt>
                <c:pt idx="2289">
                  <c:v>24.1</c:v>
                </c:pt>
                <c:pt idx="2290">
                  <c:v>23.9</c:v>
                </c:pt>
                <c:pt idx="2291">
                  <c:v>24.200000000000003</c:v>
                </c:pt>
                <c:pt idx="2292">
                  <c:v>24</c:v>
                </c:pt>
                <c:pt idx="2293">
                  <c:v>24</c:v>
                </c:pt>
                <c:pt idx="2294">
                  <c:v>24</c:v>
                </c:pt>
                <c:pt idx="2295">
                  <c:v>24</c:v>
                </c:pt>
                <c:pt idx="2296">
                  <c:v>24</c:v>
                </c:pt>
                <c:pt idx="2297">
                  <c:v>24</c:v>
                </c:pt>
                <c:pt idx="2298">
                  <c:v>24</c:v>
                </c:pt>
                <c:pt idx="2299">
                  <c:v>24.1</c:v>
                </c:pt>
                <c:pt idx="2300">
                  <c:v>24.200000000000003</c:v>
                </c:pt>
                <c:pt idx="2301">
                  <c:v>24.1</c:v>
                </c:pt>
                <c:pt idx="2302">
                  <c:v>24</c:v>
                </c:pt>
                <c:pt idx="2303">
                  <c:v>23.799999999999997</c:v>
                </c:pt>
                <c:pt idx="2304">
                  <c:v>24</c:v>
                </c:pt>
                <c:pt idx="2305">
                  <c:v>24.1</c:v>
                </c:pt>
                <c:pt idx="2306">
                  <c:v>24</c:v>
                </c:pt>
                <c:pt idx="2307">
                  <c:v>24.200000000000003</c:v>
                </c:pt>
                <c:pt idx="2308">
                  <c:v>23.700000000000003</c:v>
                </c:pt>
                <c:pt idx="2309">
                  <c:v>24</c:v>
                </c:pt>
                <c:pt idx="2310">
                  <c:v>24</c:v>
                </c:pt>
                <c:pt idx="2311">
                  <c:v>24.200000000000003</c:v>
                </c:pt>
                <c:pt idx="2312">
                  <c:v>24</c:v>
                </c:pt>
                <c:pt idx="2313">
                  <c:v>24</c:v>
                </c:pt>
                <c:pt idx="2314">
                  <c:v>24.1</c:v>
                </c:pt>
                <c:pt idx="2315">
                  <c:v>23.9</c:v>
                </c:pt>
                <c:pt idx="2316">
                  <c:v>24.200000000000003</c:v>
                </c:pt>
                <c:pt idx="2317">
                  <c:v>24.1</c:v>
                </c:pt>
                <c:pt idx="2318">
                  <c:v>24.200000000000003</c:v>
                </c:pt>
                <c:pt idx="2319">
                  <c:v>24.1</c:v>
                </c:pt>
                <c:pt idx="2320">
                  <c:v>24.1</c:v>
                </c:pt>
                <c:pt idx="2321">
                  <c:v>24.1</c:v>
                </c:pt>
                <c:pt idx="2322">
                  <c:v>24.200000000000003</c:v>
                </c:pt>
                <c:pt idx="2323">
                  <c:v>24</c:v>
                </c:pt>
                <c:pt idx="2324">
                  <c:v>24.299999999999997</c:v>
                </c:pt>
                <c:pt idx="2325">
                  <c:v>24.1</c:v>
                </c:pt>
                <c:pt idx="2326">
                  <c:v>24.200000000000003</c:v>
                </c:pt>
                <c:pt idx="2327">
                  <c:v>24.1</c:v>
                </c:pt>
                <c:pt idx="2328">
                  <c:v>24.200000000000003</c:v>
                </c:pt>
                <c:pt idx="2329">
                  <c:v>24</c:v>
                </c:pt>
                <c:pt idx="2330">
                  <c:v>24.1</c:v>
                </c:pt>
                <c:pt idx="2331">
                  <c:v>24.200000000000003</c:v>
                </c:pt>
                <c:pt idx="2332">
                  <c:v>23.9</c:v>
                </c:pt>
                <c:pt idx="2333">
                  <c:v>23.9</c:v>
                </c:pt>
                <c:pt idx="2334">
                  <c:v>24.200000000000003</c:v>
                </c:pt>
                <c:pt idx="2335">
                  <c:v>24</c:v>
                </c:pt>
                <c:pt idx="2336">
                  <c:v>24</c:v>
                </c:pt>
                <c:pt idx="2337">
                  <c:v>24</c:v>
                </c:pt>
                <c:pt idx="2338">
                  <c:v>24.1</c:v>
                </c:pt>
                <c:pt idx="2339">
                  <c:v>23.9</c:v>
                </c:pt>
                <c:pt idx="2340">
                  <c:v>24.200000000000003</c:v>
                </c:pt>
                <c:pt idx="2341">
                  <c:v>24.200000000000003</c:v>
                </c:pt>
                <c:pt idx="2342">
                  <c:v>24</c:v>
                </c:pt>
                <c:pt idx="2343">
                  <c:v>24</c:v>
                </c:pt>
                <c:pt idx="2344">
                  <c:v>24</c:v>
                </c:pt>
                <c:pt idx="2345">
                  <c:v>24</c:v>
                </c:pt>
                <c:pt idx="2346">
                  <c:v>24</c:v>
                </c:pt>
                <c:pt idx="2347">
                  <c:v>24.1</c:v>
                </c:pt>
                <c:pt idx="2348">
                  <c:v>24.200000000000003</c:v>
                </c:pt>
                <c:pt idx="2349">
                  <c:v>24.1</c:v>
                </c:pt>
                <c:pt idx="2350">
                  <c:v>23.9</c:v>
                </c:pt>
                <c:pt idx="2351">
                  <c:v>23.799999999999997</c:v>
                </c:pt>
                <c:pt idx="2352">
                  <c:v>24.299999999999997</c:v>
                </c:pt>
                <c:pt idx="2353">
                  <c:v>23.9</c:v>
                </c:pt>
                <c:pt idx="2354">
                  <c:v>24.1</c:v>
                </c:pt>
                <c:pt idx="2355">
                  <c:v>23.9</c:v>
                </c:pt>
                <c:pt idx="2356">
                  <c:v>24.1</c:v>
                </c:pt>
                <c:pt idx="2357">
                  <c:v>24</c:v>
                </c:pt>
                <c:pt idx="2358">
                  <c:v>24</c:v>
                </c:pt>
                <c:pt idx="2359">
                  <c:v>24</c:v>
                </c:pt>
                <c:pt idx="2360">
                  <c:v>23.6</c:v>
                </c:pt>
                <c:pt idx="2361">
                  <c:v>23.799999999999997</c:v>
                </c:pt>
                <c:pt idx="2362">
                  <c:v>23.9</c:v>
                </c:pt>
                <c:pt idx="2363">
                  <c:v>24</c:v>
                </c:pt>
                <c:pt idx="2364">
                  <c:v>23.9</c:v>
                </c:pt>
                <c:pt idx="2365">
                  <c:v>24</c:v>
                </c:pt>
                <c:pt idx="2366">
                  <c:v>24.4</c:v>
                </c:pt>
                <c:pt idx="2367">
                  <c:v>24.1</c:v>
                </c:pt>
                <c:pt idx="2368">
                  <c:v>24.200000000000003</c:v>
                </c:pt>
                <c:pt idx="2369">
                  <c:v>24</c:v>
                </c:pt>
                <c:pt idx="2370">
                  <c:v>23.9</c:v>
                </c:pt>
                <c:pt idx="2371">
                  <c:v>23.9</c:v>
                </c:pt>
                <c:pt idx="2372">
                  <c:v>24.1</c:v>
                </c:pt>
                <c:pt idx="2373">
                  <c:v>24</c:v>
                </c:pt>
                <c:pt idx="2374">
                  <c:v>24</c:v>
                </c:pt>
                <c:pt idx="2375">
                  <c:v>24</c:v>
                </c:pt>
                <c:pt idx="2376">
                  <c:v>24</c:v>
                </c:pt>
                <c:pt idx="2377">
                  <c:v>24</c:v>
                </c:pt>
                <c:pt idx="2378">
                  <c:v>24</c:v>
                </c:pt>
                <c:pt idx="2379">
                  <c:v>23.700000000000003</c:v>
                </c:pt>
                <c:pt idx="2380">
                  <c:v>23.9</c:v>
                </c:pt>
                <c:pt idx="2381">
                  <c:v>23.9</c:v>
                </c:pt>
                <c:pt idx="2382">
                  <c:v>24</c:v>
                </c:pt>
                <c:pt idx="2383">
                  <c:v>23.9</c:v>
                </c:pt>
                <c:pt idx="2384">
                  <c:v>24</c:v>
                </c:pt>
                <c:pt idx="2385">
                  <c:v>24</c:v>
                </c:pt>
                <c:pt idx="2386">
                  <c:v>23.700000000000003</c:v>
                </c:pt>
                <c:pt idx="2387">
                  <c:v>24</c:v>
                </c:pt>
                <c:pt idx="2388">
                  <c:v>24</c:v>
                </c:pt>
                <c:pt idx="2389">
                  <c:v>23.700000000000003</c:v>
                </c:pt>
                <c:pt idx="2390">
                  <c:v>23.9</c:v>
                </c:pt>
                <c:pt idx="2391">
                  <c:v>23.9</c:v>
                </c:pt>
                <c:pt idx="2392">
                  <c:v>23.799999999999997</c:v>
                </c:pt>
                <c:pt idx="2393">
                  <c:v>24</c:v>
                </c:pt>
                <c:pt idx="2394">
                  <c:v>23.799999999999997</c:v>
                </c:pt>
                <c:pt idx="2395">
                  <c:v>23.9</c:v>
                </c:pt>
                <c:pt idx="2396">
                  <c:v>23.799999999999997</c:v>
                </c:pt>
                <c:pt idx="2397">
                  <c:v>23.9</c:v>
                </c:pt>
                <c:pt idx="2398">
                  <c:v>23.9</c:v>
                </c:pt>
                <c:pt idx="2399">
                  <c:v>23.799999999999997</c:v>
                </c:pt>
                <c:pt idx="2400">
                  <c:v>24</c:v>
                </c:pt>
                <c:pt idx="2401">
                  <c:v>24</c:v>
                </c:pt>
                <c:pt idx="2402">
                  <c:v>23.799999999999997</c:v>
                </c:pt>
                <c:pt idx="2403">
                  <c:v>23.9</c:v>
                </c:pt>
                <c:pt idx="2404">
                  <c:v>23.9</c:v>
                </c:pt>
                <c:pt idx="2405">
                  <c:v>23.700000000000003</c:v>
                </c:pt>
                <c:pt idx="2406">
                  <c:v>24</c:v>
                </c:pt>
                <c:pt idx="2407">
                  <c:v>23.799999999999997</c:v>
                </c:pt>
                <c:pt idx="2408">
                  <c:v>23.799999999999997</c:v>
                </c:pt>
                <c:pt idx="2409">
                  <c:v>23.799999999999997</c:v>
                </c:pt>
                <c:pt idx="2410">
                  <c:v>23.700000000000003</c:v>
                </c:pt>
                <c:pt idx="2411">
                  <c:v>23.6</c:v>
                </c:pt>
                <c:pt idx="2412">
                  <c:v>23.6</c:v>
                </c:pt>
                <c:pt idx="2413">
                  <c:v>23.9</c:v>
                </c:pt>
                <c:pt idx="2414">
                  <c:v>23.700000000000003</c:v>
                </c:pt>
                <c:pt idx="2415">
                  <c:v>23.700000000000003</c:v>
                </c:pt>
                <c:pt idx="2416">
                  <c:v>23.799999999999997</c:v>
                </c:pt>
                <c:pt idx="2417">
                  <c:v>23.799999999999997</c:v>
                </c:pt>
                <c:pt idx="2418">
                  <c:v>23.6</c:v>
                </c:pt>
                <c:pt idx="2419">
                  <c:v>23.5</c:v>
                </c:pt>
                <c:pt idx="2420">
                  <c:v>23.6</c:v>
                </c:pt>
                <c:pt idx="2421">
                  <c:v>23.700000000000003</c:v>
                </c:pt>
                <c:pt idx="2422">
                  <c:v>23.4</c:v>
                </c:pt>
                <c:pt idx="2423">
                  <c:v>23.6</c:v>
                </c:pt>
                <c:pt idx="2424">
                  <c:v>23.6</c:v>
                </c:pt>
                <c:pt idx="2425">
                  <c:v>23.799999999999997</c:v>
                </c:pt>
                <c:pt idx="2426">
                  <c:v>23.6</c:v>
                </c:pt>
                <c:pt idx="2427">
                  <c:v>23.700000000000003</c:v>
                </c:pt>
                <c:pt idx="2428">
                  <c:v>23.9</c:v>
                </c:pt>
                <c:pt idx="2429">
                  <c:v>23.799999999999997</c:v>
                </c:pt>
                <c:pt idx="2430">
                  <c:v>23.5</c:v>
                </c:pt>
                <c:pt idx="2431">
                  <c:v>23.5</c:v>
                </c:pt>
                <c:pt idx="2432">
                  <c:v>23.700000000000003</c:v>
                </c:pt>
                <c:pt idx="2433">
                  <c:v>23.799999999999997</c:v>
                </c:pt>
                <c:pt idx="2434">
                  <c:v>23.6</c:v>
                </c:pt>
                <c:pt idx="2435">
                  <c:v>23.9</c:v>
                </c:pt>
                <c:pt idx="2436">
                  <c:v>23.799999999999997</c:v>
                </c:pt>
                <c:pt idx="2437">
                  <c:v>23.9</c:v>
                </c:pt>
                <c:pt idx="2438">
                  <c:v>23.9</c:v>
                </c:pt>
                <c:pt idx="2439">
                  <c:v>23.9</c:v>
                </c:pt>
                <c:pt idx="2440">
                  <c:v>23.799999999999997</c:v>
                </c:pt>
                <c:pt idx="2441">
                  <c:v>23.9</c:v>
                </c:pt>
                <c:pt idx="2442">
                  <c:v>23.700000000000003</c:v>
                </c:pt>
                <c:pt idx="2443">
                  <c:v>23.700000000000003</c:v>
                </c:pt>
                <c:pt idx="2444">
                  <c:v>23.700000000000003</c:v>
                </c:pt>
                <c:pt idx="2445">
                  <c:v>23.799999999999997</c:v>
                </c:pt>
                <c:pt idx="2446">
                  <c:v>23.700000000000003</c:v>
                </c:pt>
                <c:pt idx="2447">
                  <c:v>23.799999999999997</c:v>
                </c:pt>
                <c:pt idx="2448">
                  <c:v>23.6</c:v>
                </c:pt>
                <c:pt idx="2449">
                  <c:v>23.799999999999997</c:v>
                </c:pt>
                <c:pt idx="2450">
                  <c:v>23.799999999999997</c:v>
                </c:pt>
                <c:pt idx="2451">
                  <c:v>23.799999999999997</c:v>
                </c:pt>
                <c:pt idx="2452">
                  <c:v>23.9</c:v>
                </c:pt>
                <c:pt idx="2453">
                  <c:v>23.799999999999997</c:v>
                </c:pt>
                <c:pt idx="2454">
                  <c:v>23.9</c:v>
                </c:pt>
                <c:pt idx="2455">
                  <c:v>23.700000000000003</c:v>
                </c:pt>
                <c:pt idx="2456">
                  <c:v>23.700000000000003</c:v>
                </c:pt>
                <c:pt idx="2457">
                  <c:v>23.700000000000003</c:v>
                </c:pt>
                <c:pt idx="2458">
                  <c:v>23.799999999999997</c:v>
                </c:pt>
                <c:pt idx="2459">
                  <c:v>23.9</c:v>
                </c:pt>
                <c:pt idx="2460">
                  <c:v>23.799999999999997</c:v>
                </c:pt>
                <c:pt idx="2461">
                  <c:v>23.9</c:v>
                </c:pt>
                <c:pt idx="2462">
                  <c:v>23.700000000000003</c:v>
                </c:pt>
                <c:pt idx="2463">
                  <c:v>23.700000000000003</c:v>
                </c:pt>
                <c:pt idx="2464">
                  <c:v>23.9</c:v>
                </c:pt>
                <c:pt idx="2465">
                  <c:v>23.9</c:v>
                </c:pt>
                <c:pt idx="2466">
                  <c:v>23.700000000000003</c:v>
                </c:pt>
                <c:pt idx="2467">
                  <c:v>23.700000000000003</c:v>
                </c:pt>
                <c:pt idx="2468">
                  <c:v>23.6</c:v>
                </c:pt>
                <c:pt idx="2469">
                  <c:v>23.9</c:v>
                </c:pt>
                <c:pt idx="2470">
                  <c:v>23.700000000000003</c:v>
                </c:pt>
                <c:pt idx="2471">
                  <c:v>23.799999999999997</c:v>
                </c:pt>
                <c:pt idx="2472">
                  <c:v>23.700000000000003</c:v>
                </c:pt>
                <c:pt idx="2473">
                  <c:v>23.9</c:v>
                </c:pt>
                <c:pt idx="2474">
                  <c:v>23.799999999999997</c:v>
                </c:pt>
                <c:pt idx="2475">
                  <c:v>23.9</c:v>
                </c:pt>
                <c:pt idx="2476">
                  <c:v>23.700000000000003</c:v>
                </c:pt>
                <c:pt idx="2477">
                  <c:v>23.9</c:v>
                </c:pt>
                <c:pt idx="2478">
                  <c:v>23.6</c:v>
                </c:pt>
                <c:pt idx="2479">
                  <c:v>23.799999999999997</c:v>
                </c:pt>
                <c:pt idx="2480">
                  <c:v>23.9</c:v>
                </c:pt>
                <c:pt idx="2481">
                  <c:v>23.9</c:v>
                </c:pt>
                <c:pt idx="2482">
                  <c:v>23.9</c:v>
                </c:pt>
                <c:pt idx="2483">
                  <c:v>23.9</c:v>
                </c:pt>
                <c:pt idx="2484">
                  <c:v>23.9</c:v>
                </c:pt>
                <c:pt idx="2485">
                  <c:v>23.9</c:v>
                </c:pt>
                <c:pt idx="2486">
                  <c:v>23.799999999999997</c:v>
                </c:pt>
                <c:pt idx="2487">
                  <c:v>23.799999999999997</c:v>
                </c:pt>
                <c:pt idx="2488">
                  <c:v>23.9</c:v>
                </c:pt>
                <c:pt idx="2489">
                  <c:v>23.9</c:v>
                </c:pt>
                <c:pt idx="2490">
                  <c:v>23.700000000000003</c:v>
                </c:pt>
                <c:pt idx="2491">
                  <c:v>23.9</c:v>
                </c:pt>
                <c:pt idx="2492">
                  <c:v>24</c:v>
                </c:pt>
                <c:pt idx="2493">
                  <c:v>24</c:v>
                </c:pt>
                <c:pt idx="2494">
                  <c:v>23.799999999999997</c:v>
                </c:pt>
                <c:pt idx="2495">
                  <c:v>24</c:v>
                </c:pt>
                <c:pt idx="2496">
                  <c:v>24.200000000000003</c:v>
                </c:pt>
                <c:pt idx="2497">
                  <c:v>24.200000000000003</c:v>
                </c:pt>
                <c:pt idx="2498">
                  <c:v>24</c:v>
                </c:pt>
                <c:pt idx="2499">
                  <c:v>24.200000000000003</c:v>
                </c:pt>
                <c:pt idx="2500">
                  <c:v>24.200000000000003</c:v>
                </c:pt>
                <c:pt idx="2501">
                  <c:v>24.5</c:v>
                </c:pt>
                <c:pt idx="2502">
                  <c:v>23.700000000000003</c:v>
                </c:pt>
                <c:pt idx="2503">
                  <c:v>24.1</c:v>
                </c:pt>
                <c:pt idx="2504">
                  <c:v>24.1</c:v>
                </c:pt>
                <c:pt idx="2505">
                  <c:v>24.200000000000003</c:v>
                </c:pt>
                <c:pt idx="2506">
                  <c:v>24.200000000000003</c:v>
                </c:pt>
                <c:pt idx="2507">
                  <c:v>24.5</c:v>
                </c:pt>
                <c:pt idx="2508">
                  <c:v>24</c:v>
                </c:pt>
                <c:pt idx="2509">
                  <c:v>24.200000000000003</c:v>
                </c:pt>
                <c:pt idx="2510">
                  <c:v>24.1</c:v>
                </c:pt>
                <c:pt idx="2511">
                  <c:v>24.200000000000003</c:v>
                </c:pt>
                <c:pt idx="2512">
                  <c:v>24.200000000000003</c:v>
                </c:pt>
                <c:pt idx="2513">
                  <c:v>24.200000000000003</c:v>
                </c:pt>
                <c:pt idx="2514">
                  <c:v>24.200000000000003</c:v>
                </c:pt>
                <c:pt idx="2515">
                  <c:v>24.299999999999997</c:v>
                </c:pt>
                <c:pt idx="2516">
                  <c:v>24.4</c:v>
                </c:pt>
                <c:pt idx="2517">
                  <c:v>24.4</c:v>
                </c:pt>
                <c:pt idx="2518">
                  <c:v>24.299999999999997</c:v>
                </c:pt>
                <c:pt idx="2519">
                  <c:v>24.299999999999997</c:v>
                </c:pt>
                <c:pt idx="2520">
                  <c:v>24.299999999999997</c:v>
                </c:pt>
                <c:pt idx="2521">
                  <c:v>24.299999999999997</c:v>
                </c:pt>
                <c:pt idx="2522">
                  <c:v>24.299999999999997</c:v>
                </c:pt>
                <c:pt idx="2523">
                  <c:v>24.299999999999997</c:v>
                </c:pt>
                <c:pt idx="2524">
                  <c:v>24.299999999999997</c:v>
                </c:pt>
                <c:pt idx="2525">
                  <c:v>24.5</c:v>
                </c:pt>
                <c:pt idx="2526">
                  <c:v>24.4</c:v>
                </c:pt>
                <c:pt idx="2527">
                  <c:v>24.200000000000003</c:v>
                </c:pt>
                <c:pt idx="2528">
                  <c:v>24.4</c:v>
                </c:pt>
                <c:pt idx="2529">
                  <c:v>24.4</c:v>
                </c:pt>
                <c:pt idx="2530">
                  <c:v>24.4</c:v>
                </c:pt>
                <c:pt idx="2531">
                  <c:v>24.299999999999997</c:v>
                </c:pt>
                <c:pt idx="2532">
                  <c:v>24.299999999999997</c:v>
                </c:pt>
                <c:pt idx="2533">
                  <c:v>24.5</c:v>
                </c:pt>
                <c:pt idx="2534">
                  <c:v>24.4</c:v>
                </c:pt>
                <c:pt idx="2535">
                  <c:v>24.5</c:v>
                </c:pt>
                <c:pt idx="2536">
                  <c:v>24.4</c:v>
                </c:pt>
                <c:pt idx="2537">
                  <c:v>24.5</c:v>
                </c:pt>
                <c:pt idx="2538">
                  <c:v>24.4</c:v>
                </c:pt>
                <c:pt idx="2539">
                  <c:v>24.5</c:v>
                </c:pt>
                <c:pt idx="2540">
                  <c:v>24.4</c:v>
                </c:pt>
                <c:pt idx="2541">
                  <c:v>24.4</c:v>
                </c:pt>
                <c:pt idx="2542">
                  <c:v>24.4</c:v>
                </c:pt>
                <c:pt idx="2543">
                  <c:v>24.299999999999997</c:v>
                </c:pt>
                <c:pt idx="2544">
                  <c:v>24.4</c:v>
                </c:pt>
                <c:pt idx="2545">
                  <c:v>24.6</c:v>
                </c:pt>
                <c:pt idx="2546">
                  <c:v>24.4</c:v>
                </c:pt>
                <c:pt idx="2547">
                  <c:v>24.200000000000003</c:v>
                </c:pt>
                <c:pt idx="2548">
                  <c:v>24.4</c:v>
                </c:pt>
                <c:pt idx="2549">
                  <c:v>24.6</c:v>
                </c:pt>
                <c:pt idx="2550">
                  <c:v>24.299999999999997</c:v>
                </c:pt>
                <c:pt idx="2551">
                  <c:v>24.6</c:v>
                </c:pt>
                <c:pt idx="2552">
                  <c:v>24.5</c:v>
                </c:pt>
                <c:pt idx="2553">
                  <c:v>24.4</c:v>
                </c:pt>
                <c:pt idx="2554">
                  <c:v>24.5</c:v>
                </c:pt>
                <c:pt idx="2555">
                  <c:v>24.5</c:v>
                </c:pt>
                <c:pt idx="2556">
                  <c:v>24.299999999999997</c:v>
                </c:pt>
                <c:pt idx="2557">
                  <c:v>24.299999999999997</c:v>
                </c:pt>
                <c:pt idx="2558">
                  <c:v>24.4</c:v>
                </c:pt>
                <c:pt idx="2559">
                  <c:v>24.6</c:v>
                </c:pt>
                <c:pt idx="2560">
                  <c:v>24.4</c:v>
                </c:pt>
                <c:pt idx="2561">
                  <c:v>24.4</c:v>
                </c:pt>
                <c:pt idx="2562">
                  <c:v>24.4</c:v>
                </c:pt>
                <c:pt idx="2563">
                  <c:v>24.6</c:v>
                </c:pt>
                <c:pt idx="2564">
                  <c:v>24.5</c:v>
                </c:pt>
                <c:pt idx="2565">
                  <c:v>24.5</c:v>
                </c:pt>
                <c:pt idx="2566">
                  <c:v>24.4</c:v>
                </c:pt>
                <c:pt idx="2567">
                  <c:v>24.6</c:v>
                </c:pt>
                <c:pt idx="2568">
                  <c:v>24.4</c:v>
                </c:pt>
                <c:pt idx="2569">
                  <c:v>24.6</c:v>
                </c:pt>
                <c:pt idx="2570">
                  <c:v>24.6</c:v>
                </c:pt>
                <c:pt idx="2571">
                  <c:v>24.4</c:v>
                </c:pt>
                <c:pt idx="2572">
                  <c:v>24.5</c:v>
                </c:pt>
                <c:pt idx="2573">
                  <c:v>24.4</c:v>
                </c:pt>
                <c:pt idx="2574">
                  <c:v>24.5</c:v>
                </c:pt>
                <c:pt idx="2575">
                  <c:v>24.5</c:v>
                </c:pt>
                <c:pt idx="2576">
                  <c:v>24.5</c:v>
                </c:pt>
                <c:pt idx="2577">
                  <c:v>24.4</c:v>
                </c:pt>
                <c:pt idx="2578">
                  <c:v>24.5</c:v>
                </c:pt>
                <c:pt idx="2579">
                  <c:v>24.700000000000003</c:v>
                </c:pt>
                <c:pt idx="2580">
                  <c:v>24.4</c:v>
                </c:pt>
                <c:pt idx="2581">
                  <c:v>24.5</c:v>
                </c:pt>
                <c:pt idx="2582">
                  <c:v>24.700000000000003</c:v>
                </c:pt>
                <c:pt idx="2583">
                  <c:v>24.6</c:v>
                </c:pt>
                <c:pt idx="2584">
                  <c:v>24.5</c:v>
                </c:pt>
                <c:pt idx="2585">
                  <c:v>24.5</c:v>
                </c:pt>
                <c:pt idx="2586">
                  <c:v>24.5</c:v>
                </c:pt>
                <c:pt idx="2587">
                  <c:v>24.6</c:v>
                </c:pt>
                <c:pt idx="2588">
                  <c:v>24.700000000000003</c:v>
                </c:pt>
                <c:pt idx="2589">
                  <c:v>24.5</c:v>
                </c:pt>
                <c:pt idx="2590">
                  <c:v>24.6</c:v>
                </c:pt>
                <c:pt idx="2591">
                  <c:v>24.6</c:v>
                </c:pt>
                <c:pt idx="2592">
                  <c:v>24.6</c:v>
                </c:pt>
                <c:pt idx="2593">
                  <c:v>24.5</c:v>
                </c:pt>
                <c:pt idx="2594">
                  <c:v>24.5</c:v>
                </c:pt>
                <c:pt idx="2595">
                  <c:v>24.6</c:v>
                </c:pt>
                <c:pt idx="2596">
                  <c:v>24.6</c:v>
                </c:pt>
                <c:pt idx="2597">
                  <c:v>24.6</c:v>
                </c:pt>
                <c:pt idx="2598">
                  <c:v>24.4</c:v>
                </c:pt>
                <c:pt idx="2599">
                  <c:v>24.6</c:v>
                </c:pt>
                <c:pt idx="2600">
                  <c:v>24.5</c:v>
                </c:pt>
                <c:pt idx="2601">
                  <c:v>24.5</c:v>
                </c:pt>
                <c:pt idx="2602">
                  <c:v>24.6</c:v>
                </c:pt>
                <c:pt idx="2603">
                  <c:v>24.6</c:v>
                </c:pt>
                <c:pt idx="2604">
                  <c:v>24.6</c:v>
                </c:pt>
                <c:pt idx="2605">
                  <c:v>24.4</c:v>
                </c:pt>
                <c:pt idx="2606">
                  <c:v>24.6</c:v>
                </c:pt>
                <c:pt idx="2607">
                  <c:v>24.6</c:v>
                </c:pt>
                <c:pt idx="2608">
                  <c:v>24.700000000000003</c:v>
                </c:pt>
                <c:pt idx="2609">
                  <c:v>24.6</c:v>
                </c:pt>
                <c:pt idx="2610">
                  <c:v>24.9</c:v>
                </c:pt>
                <c:pt idx="2611">
                  <c:v>24.700000000000003</c:v>
                </c:pt>
                <c:pt idx="2612">
                  <c:v>24.6</c:v>
                </c:pt>
                <c:pt idx="2613">
                  <c:v>24.5</c:v>
                </c:pt>
                <c:pt idx="2614">
                  <c:v>24.6</c:v>
                </c:pt>
                <c:pt idx="2615">
                  <c:v>24.4</c:v>
                </c:pt>
                <c:pt idx="2616">
                  <c:v>24.700000000000003</c:v>
                </c:pt>
                <c:pt idx="2617">
                  <c:v>24.6</c:v>
                </c:pt>
                <c:pt idx="2618">
                  <c:v>24.700000000000003</c:v>
                </c:pt>
                <c:pt idx="2619">
                  <c:v>24.799999999999997</c:v>
                </c:pt>
                <c:pt idx="2620">
                  <c:v>24.299999999999997</c:v>
                </c:pt>
                <c:pt idx="2621">
                  <c:v>24.6</c:v>
                </c:pt>
                <c:pt idx="2622">
                  <c:v>24.5</c:v>
                </c:pt>
                <c:pt idx="2623">
                  <c:v>24.700000000000003</c:v>
                </c:pt>
                <c:pt idx="2624">
                  <c:v>24.700000000000003</c:v>
                </c:pt>
                <c:pt idx="2625">
                  <c:v>24.5</c:v>
                </c:pt>
                <c:pt idx="2626">
                  <c:v>24.6</c:v>
                </c:pt>
                <c:pt idx="2627">
                  <c:v>24.6</c:v>
                </c:pt>
                <c:pt idx="2628">
                  <c:v>24.6</c:v>
                </c:pt>
                <c:pt idx="2629">
                  <c:v>24.700000000000003</c:v>
                </c:pt>
                <c:pt idx="2630">
                  <c:v>24.5</c:v>
                </c:pt>
                <c:pt idx="2631">
                  <c:v>24.6</c:v>
                </c:pt>
                <c:pt idx="2632">
                  <c:v>24.799999999999997</c:v>
                </c:pt>
                <c:pt idx="2633">
                  <c:v>24.700000000000003</c:v>
                </c:pt>
                <c:pt idx="2634">
                  <c:v>24.700000000000003</c:v>
                </c:pt>
                <c:pt idx="2635">
                  <c:v>24.700000000000003</c:v>
                </c:pt>
                <c:pt idx="2636">
                  <c:v>24.799999999999997</c:v>
                </c:pt>
                <c:pt idx="2637">
                  <c:v>24.700000000000003</c:v>
                </c:pt>
                <c:pt idx="2638">
                  <c:v>24.700000000000003</c:v>
                </c:pt>
                <c:pt idx="2639">
                  <c:v>24.799999999999997</c:v>
                </c:pt>
                <c:pt idx="2640">
                  <c:v>24.700000000000003</c:v>
                </c:pt>
                <c:pt idx="2641">
                  <c:v>24.700000000000003</c:v>
                </c:pt>
                <c:pt idx="2642">
                  <c:v>24.6</c:v>
                </c:pt>
                <c:pt idx="2643">
                  <c:v>24.799999999999997</c:v>
                </c:pt>
                <c:pt idx="2644">
                  <c:v>24.6</c:v>
                </c:pt>
                <c:pt idx="2645">
                  <c:v>24.799999999999997</c:v>
                </c:pt>
                <c:pt idx="2646">
                  <c:v>24.799999999999997</c:v>
                </c:pt>
                <c:pt idx="2647">
                  <c:v>24.799999999999997</c:v>
                </c:pt>
                <c:pt idx="2648">
                  <c:v>24.700000000000003</c:v>
                </c:pt>
                <c:pt idx="2649">
                  <c:v>24.799999999999997</c:v>
                </c:pt>
                <c:pt idx="2650">
                  <c:v>24.799999999999997</c:v>
                </c:pt>
                <c:pt idx="2651">
                  <c:v>24.799999999999997</c:v>
                </c:pt>
                <c:pt idx="2652">
                  <c:v>24.700000000000003</c:v>
                </c:pt>
                <c:pt idx="2653">
                  <c:v>24.6</c:v>
                </c:pt>
                <c:pt idx="2654">
                  <c:v>24.799999999999997</c:v>
                </c:pt>
                <c:pt idx="2655">
                  <c:v>24.799999999999997</c:v>
                </c:pt>
                <c:pt idx="2656">
                  <c:v>24.799999999999997</c:v>
                </c:pt>
                <c:pt idx="2657">
                  <c:v>24.799999999999997</c:v>
                </c:pt>
                <c:pt idx="2658">
                  <c:v>24.9</c:v>
                </c:pt>
                <c:pt idx="2659">
                  <c:v>24.799999999999997</c:v>
                </c:pt>
                <c:pt idx="2660">
                  <c:v>24.799999999999997</c:v>
                </c:pt>
                <c:pt idx="2661">
                  <c:v>24.9</c:v>
                </c:pt>
                <c:pt idx="2662">
                  <c:v>24.799999999999997</c:v>
                </c:pt>
                <c:pt idx="2663">
                  <c:v>24.799999999999997</c:v>
                </c:pt>
                <c:pt idx="2664">
                  <c:v>24.799999999999997</c:v>
                </c:pt>
                <c:pt idx="2665">
                  <c:v>24.700000000000003</c:v>
                </c:pt>
                <c:pt idx="2666">
                  <c:v>24.700000000000003</c:v>
                </c:pt>
                <c:pt idx="2667">
                  <c:v>24.700000000000003</c:v>
                </c:pt>
                <c:pt idx="2668">
                  <c:v>24.799999999999997</c:v>
                </c:pt>
                <c:pt idx="2669">
                  <c:v>24.799999999999997</c:v>
                </c:pt>
                <c:pt idx="2670">
                  <c:v>25</c:v>
                </c:pt>
                <c:pt idx="2671">
                  <c:v>24.799999999999997</c:v>
                </c:pt>
                <c:pt idx="2672">
                  <c:v>24.700000000000003</c:v>
                </c:pt>
                <c:pt idx="2673">
                  <c:v>24.700000000000003</c:v>
                </c:pt>
                <c:pt idx="2674">
                  <c:v>24.799999999999997</c:v>
                </c:pt>
                <c:pt idx="2675">
                  <c:v>24.799999999999997</c:v>
                </c:pt>
                <c:pt idx="2676">
                  <c:v>24.700000000000003</c:v>
                </c:pt>
                <c:pt idx="2677">
                  <c:v>24.700000000000003</c:v>
                </c:pt>
                <c:pt idx="2678">
                  <c:v>24.700000000000003</c:v>
                </c:pt>
                <c:pt idx="2679">
                  <c:v>24.799999999999997</c:v>
                </c:pt>
                <c:pt idx="2680">
                  <c:v>24.700000000000003</c:v>
                </c:pt>
                <c:pt idx="2681">
                  <c:v>24.700000000000003</c:v>
                </c:pt>
                <c:pt idx="2682">
                  <c:v>24.799999999999997</c:v>
                </c:pt>
                <c:pt idx="2683">
                  <c:v>24.9</c:v>
                </c:pt>
                <c:pt idx="2684">
                  <c:v>24.9</c:v>
                </c:pt>
                <c:pt idx="2685">
                  <c:v>25</c:v>
                </c:pt>
                <c:pt idx="2686">
                  <c:v>24.799999999999997</c:v>
                </c:pt>
                <c:pt idx="2687">
                  <c:v>24.799999999999997</c:v>
                </c:pt>
                <c:pt idx="2688">
                  <c:v>25</c:v>
                </c:pt>
                <c:pt idx="2689">
                  <c:v>24.799999999999997</c:v>
                </c:pt>
                <c:pt idx="2690">
                  <c:v>24.799999999999997</c:v>
                </c:pt>
                <c:pt idx="2691">
                  <c:v>24.9</c:v>
                </c:pt>
                <c:pt idx="2692">
                  <c:v>24.799999999999997</c:v>
                </c:pt>
                <c:pt idx="2693">
                  <c:v>24.799999999999997</c:v>
                </c:pt>
                <c:pt idx="2694">
                  <c:v>24.9</c:v>
                </c:pt>
                <c:pt idx="2695">
                  <c:v>24.799999999999997</c:v>
                </c:pt>
                <c:pt idx="2696">
                  <c:v>24.6</c:v>
                </c:pt>
                <c:pt idx="2697">
                  <c:v>24.799999999999997</c:v>
                </c:pt>
                <c:pt idx="2698">
                  <c:v>24.799999999999997</c:v>
                </c:pt>
                <c:pt idx="2699">
                  <c:v>24.799999999999997</c:v>
                </c:pt>
                <c:pt idx="2700">
                  <c:v>24.700000000000003</c:v>
                </c:pt>
                <c:pt idx="2701">
                  <c:v>24.700000000000003</c:v>
                </c:pt>
                <c:pt idx="2702">
                  <c:v>24.6</c:v>
                </c:pt>
                <c:pt idx="2703">
                  <c:v>24.700000000000003</c:v>
                </c:pt>
                <c:pt idx="2704">
                  <c:v>24.799999999999997</c:v>
                </c:pt>
                <c:pt idx="2705">
                  <c:v>24.799999999999997</c:v>
                </c:pt>
                <c:pt idx="2706">
                  <c:v>24.9</c:v>
                </c:pt>
                <c:pt idx="2707">
                  <c:v>24.9</c:v>
                </c:pt>
                <c:pt idx="2708">
                  <c:v>24.9</c:v>
                </c:pt>
                <c:pt idx="2709">
                  <c:v>24.799999999999997</c:v>
                </c:pt>
                <c:pt idx="2710">
                  <c:v>24.700000000000003</c:v>
                </c:pt>
                <c:pt idx="2711">
                  <c:v>24.700000000000003</c:v>
                </c:pt>
                <c:pt idx="2712">
                  <c:v>24.700000000000003</c:v>
                </c:pt>
                <c:pt idx="2713">
                  <c:v>24.799999999999997</c:v>
                </c:pt>
                <c:pt idx="2714">
                  <c:v>24.799999999999997</c:v>
                </c:pt>
                <c:pt idx="2715">
                  <c:v>24.799999999999997</c:v>
                </c:pt>
                <c:pt idx="2716">
                  <c:v>24.700000000000003</c:v>
                </c:pt>
                <c:pt idx="2717">
                  <c:v>24.9</c:v>
                </c:pt>
                <c:pt idx="2718">
                  <c:v>24.799999999999997</c:v>
                </c:pt>
                <c:pt idx="2719">
                  <c:v>25</c:v>
                </c:pt>
                <c:pt idx="2720">
                  <c:v>24.9</c:v>
                </c:pt>
                <c:pt idx="2721">
                  <c:v>24.700000000000003</c:v>
                </c:pt>
                <c:pt idx="2722">
                  <c:v>24.9</c:v>
                </c:pt>
                <c:pt idx="2723">
                  <c:v>24.799999999999997</c:v>
                </c:pt>
                <c:pt idx="2724">
                  <c:v>24.799999999999997</c:v>
                </c:pt>
                <c:pt idx="2725">
                  <c:v>25</c:v>
                </c:pt>
                <c:pt idx="2726">
                  <c:v>24.799999999999997</c:v>
                </c:pt>
                <c:pt idx="2727">
                  <c:v>24.9</c:v>
                </c:pt>
                <c:pt idx="2728">
                  <c:v>24.9</c:v>
                </c:pt>
                <c:pt idx="2729">
                  <c:v>25</c:v>
                </c:pt>
                <c:pt idx="2730">
                  <c:v>24.799999999999997</c:v>
                </c:pt>
                <c:pt idx="2731">
                  <c:v>25</c:v>
                </c:pt>
                <c:pt idx="2732">
                  <c:v>24.9</c:v>
                </c:pt>
                <c:pt idx="2733">
                  <c:v>24.799999999999997</c:v>
                </c:pt>
                <c:pt idx="2734">
                  <c:v>24.799999999999997</c:v>
                </c:pt>
                <c:pt idx="2735">
                  <c:v>24.9</c:v>
                </c:pt>
                <c:pt idx="2736">
                  <c:v>24.9</c:v>
                </c:pt>
                <c:pt idx="2737">
                  <c:v>25</c:v>
                </c:pt>
                <c:pt idx="2738">
                  <c:v>25</c:v>
                </c:pt>
                <c:pt idx="2739">
                  <c:v>24.9</c:v>
                </c:pt>
                <c:pt idx="2740">
                  <c:v>24.799999999999997</c:v>
                </c:pt>
                <c:pt idx="2741">
                  <c:v>24.799999999999997</c:v>
                </c:pt>
                <c:pt idx="2742">
                  <c:v>24.9</c:v>
                </c:pt>
                <c:pt idx="2743">
                  <c:v>24.9</c:v>
                </c:pt>
                <c:pt idx="2744">
                  <c:v>24.9</c:v>
                </c:pt>
                <c:pt idx="2745">
                  <c:v>24.9</c:v>
                </c:pt>
                <c:pt idx="2746">
                  <c:v>24.700000000000003</c:v>
                </c:pt>
                <c:pt idx="2747">
                  <c:v>24.700000000000003</c:v>
                </c:pt>
                <c:pt idx="2748">
                  <c:v>24.799999999999997</c:v>
                </c:pt>
                <c:pt idx="2749">
                  <c:v>24.799999999999997</c:v>
                </c:pt>
                <c:pt idx="2750">
                  <c:v>24.9</c:v>
                </c:pt>
                <c:pt idx="2751">
                  <c:v>24.9</c:v>
                </c:pt>
                <c:pt idx="2752">
                  <c:v>24.9</c:v>
                </c:pt>
                <c:pt idx="2753">
                  <c:v>24.9</c:v>
                </c:pt>
                <c:pt idx="2754">
                  <c:v>25</c:v>
                </c:pt>
                <c:pt idx="2755">
                  <c:v>25</c:v>
                </c:pt>
                <c:pt idx="2756">
                  <c:v>25.1</c:v>
                </c:pt>
                <c:pt idx="2757">
                  <c:v>24.9</c:v>
                </c:pt>
                <c:pt idx="2758">
                  <c:v>24.9</c:v>
                </c:pt>
                <c:pt idx="2759">
                  <c:v>24.9</c:v>
                </c:pt>
                <c:pt idx="2760">
                  <c:v>24.799999999999997</c:v>
                </c:pt>
                <c:pt idx="2761">
                  <c:v>24.9</c:v>
                </c:pt>
                <c:pt idx="2762">
                  <c:v>24.799999999999997</c:v>
                </c:pt>
                <c:pt idx="2763">
                  <c:v>25.1</c:v>
                </c:pt>
                <c:pt idx="2764">
                  <c:v>24.9</c:v>
                </c:pt>
                <c:pt idx="2765">
                  <c:v>24.9</c:v>
                </c:pt>
                <c:pt idx="2766">
                  <c:v>25.1</c:v>
                </c:pt>
                <c:pt idx="2767">
                  <c:v>24.9</c:v>
                </c:pt>
                <c:pt idx="2768">
                  <c:v>24.9</c:v>
                </c:pt>
                <c:pt idx="2769">
                  <c:v>24.9</c:v>
                </c:pt>
                <c:pt idx="2770">
                  <c:v>25.200000000000003</c:v>
                </c:pt>
                <c:pt idx="2771">
                  <c:v>25.1</c:v>
                </c:pt>
                <c:pt idx="2772">
                  <c:v>24.9</c:v>
                </c:pt>
                <c:pt idx="2773">
                  <c:v>25</c:v>
                </c:pt>
                <c:pt idx="2774">
                  <c:v>25.1</c:v>
                </c:pt>
                <c:pt idx="2775">
                  <c:v>25.200000000000003</c:v>
                </c:pt>
                <c:pt idx="2776">
                  <c:v>25.1</c:v>
                </c:pt>
                <c:pt idx="2777">
                  <c:v>25</c:v>
                </c:pt>
                <c:pt idx="2778">
                  <c:v>25</c:v>
                </c:pt>
                <c:pt idx="2779">
                  <c:v>25</c:v>
                </c:pt>
                <c:pt idx="2780">
                  <c:v>25.1</c:v>
                </c:pt>
                <c:pt idx="2781">
                  <c:v>25.1</c:v>
                </c:pt>
                <c:pt idx="2782">
                  <c:v>25.1</c:v>
                </c:pt>
                <c:pt idx="2783">
                  <c:v>25.1</c:v>
                </c:pt>
                <c:pt idx="2784">
                  <c:v>24.9</c:v>
                </c:pt>
                <c:pt idx="2785">
                  <c:v>25.200000000000003</c:v>
                </c:pt>
                <c:pt idx="2786">
                  <c:v>25</c:v>
                </c:pt>
                <c:pt idx="2787">
                  <c:v>25.1</c:v>
                </c:pt>
                <c:pt idx="2788">
                  <c:v>25.200000000000003</c:v>
                </c:pt>
                <c:pt idx="2789">
                  <c:v>25</c:v>
                </c:pt>
                <c:pt idx="2790">
                  <c:v>24.9</c:v>
                </c:pt>
                <c:pt idx="2791">
                  <c:v>25.299999999999997</c:v>
                </c:pt>
                <c:pt idx="2792">
                  <c:v>25.200000000000003</c:v>
                </c:pt>
                <c:pt idx="2793">
                  <c:v>25.1</c:v>
                </c:pt>
                <c:pt idx="2794">
                  <c:v>25</c:v>
                </c:pt>
                <c:pt idx="2795">
                  <c:v>25</c:v>
                </c:pt>
                <c:pt idx="2796">
                  <c:v>25.200000000000003</c:v>
                </c:pt>
                <c:pt idx="2797">
                  <c:v>25</c:v>
                </c:pt>
                <c:pt idx="2798">
                  <c:v>25.1</c:v>
                </c:pt>
                <c:pt idx="2799">
                  <c:v>25</c:v>
                </c:pt>
                <c:pt idx="2800">
                  <c:v>25.1</c:v>
                </c:pt>
                <c:pt idx="2801">
                  <c:v>25</c:v>
                </c:pt>
                <c:pt idx="2802">
                  <c:v>25.200000000000003</c:v>
                </c:pt>
                <c:pt idx="2803">
                  <c:v>25.299999999999997</c:v>
                </c:pt>
                <c:pt idx="2804">
                  <c:v>25.200000000000003</c:v>
                </c:pt>
                <c:pt idx="2805">
                  <c:v>25.200000000000003</c:v>
                </c:pt>
                <c:pt idx="2806">
                  <c:v>25.200000000000003</c:v>
                </c:pt>
                <c:pt idx="2807">
                  <c:v>25.1</c:v>
                </c:pt>
                <c:pt idx="2808">
                  <c:v>25.299999999999997</c:v>
                </c:pt>
                <c:pt idx="2809">
                  <c:v>25</c:v>
                </c:pt>
                <c:pt idx="2810">
                  <c:v>25.1</c:v>
                </c:pt>
                <c:pt idx="2811">
                  <c:v>25.1</c:v>
                </c:pt>
                <c:pt idx="2812">
                  <c:v>25.1</c:v>
                </c:pt>
                <c:pt idx="2813">
                  <c:v>25.299999999999997</c:v>
                </c:pt>
                <c:pt idx="2814">
                  <c:v>25.1</c:v>
                </c:pt>
                <c:pt idx="2815">
                  <c:v>25.1</c:v>
                </c:pt>
                <c:pt idx="2816">
                  <c:v>25.299999999999997</c:v>
                </c:pt>
                <c:pt idx="2817">
                  <c:v>25.299999999999997</c:v>
                </c:pt>
                <c:pt idx="2818">
                  <c:v>25.299999999999997</c:v>
                </c:pt>
                <c:pt idx="2819">
                  <c:v>25.200000000000003</c:v>
                </c:pt>
                <c:pt idx="2820">
                  <c:v>25</c:v>
                </c:pt>
                <c:pt idx="2821">
                  <c:v>25</c:v>
                </c:pt>
                <c:pt idx="2822">
                  <c:v>25.1</c:v>
                </c:pt>
                <c:pt idx="2823">
                  <c:v>25.1</c:v>
                </c:pt>
                <c:pt idx="2824">
                  <c:v>25.4</c:v>
                </c:pt>
                <c:pt idx="2825">
                  <c:v>25.200000000000003</c:v>
                </c:pt>
                <c:pt idx="2826">
                  <c:v>25.4</c:v>
                </c:pt>
                <c:pt idx="2827">
                  <c:v>25.4</c:v>
                </c:pt>
                <c:pt idx="2828">
                  <c:v>25.1</c:v>
                </c:pt>
                <c:pt idx="2829">
                  <c:v>25</c:v>
                </c:pt>
                <c:pt idx="2830">
                  <c:v>25.1</c:v>
                </c:pt>
                <c:pt idx="2831">
                  <c:v>25.299999999999997</c:v>
                </c:pt>
                <c:pt idx="2832">
                  <c:v>25.299999999999997</c:v>
                </c:pt>
                <c:pt idx="2833">
                  <c:v>25.299999999999997</c:v>
                </c:pt>
                <c:pt idx="2834">
                  <c:v>25.4</c:v>
                </c:pt>
                <c:pt idx="2835">
                  <c:v>25.200000000000003</c:v>
                </c:pt>
                <c:pt idx="2836">
                  <c:v>25.200000000000003</c:v>
                </c:pt>
                <c:pt idx="2837">
                  <c:v>25.4</c:v>
                </c:pt>
                <c:pt idx="2838">
                  <c:v>25.299999999999997</c:v>
                </c:pt>
                <c:pt idx="2839">
                  <c:v>25.200000000000003</c:v>
                </c:pt>
                <c:pt idx="2840">
                  <c:v>25.200000000000003</c:v>
                </c:pt>
                <c:pt idx="2841">
                  <c:v>25.1</c:v>
                </c:pt>
                <c:pt idx="2842">
                  <c:v>25.200000000000003</c:v>
                </c:pt>
                <c:pt idx="2843">
                  <c:v>25.4</c:v>
                </c:pt>
                <c:pt idx="2844">
                  <c:v>25.200000000000003</c:v>
                </c:pt>
                <c:pt idx="2845">
                  <c:v>25.1</c:v>
                </c:pt>
                <c:pt idx="2846">
                  <c:v>25.200000000000003</c:v>
                </c:pt>
                <c:pt idx="2847">
                  <c:v>25.299999999999997</c:v>
                </c:pt>
                <c:pt idx="2848">
                  <c:v>25.4</c:v>
                </c:pt>
                <c:pt idx="2849">
                  <c:v>25.1</c:v>
                </c:pt>
                <c:pt idx="2850">
                  <c:v>25</c:v>
                </c:pt>
                <c:pt idx="2851">
                  <c:v>25.1</c:v>
                </c:pt>
                <c:pt idx="2852">
                  <c:v>25.200000000000003</c:v>
                </c:pt>
                <c:pt idx="2853">
                  <c:v>25.1</c:v>
                </c:pt>
                <c:pt idx="2854">
                  <c:v>25.200000000000003</c:v>
                </c:pt>
                <c:pt idx="2855">
                  <c:v>25.200000000000003</c:v>
                </c:pt>
                <c:pt idx="2856">
                  <c:v>25.299999999999997</c:v>
                </c:pt>
                <c:pt idx="2857">
                  <c:v>25.299999999999997</c:v>
                </c:pt>
                <c:pt idx="2858">
                  <c:v>25.200000000000003</c:v>
                </c:pt>
                <c:pt idx="2859">
                  <c:v>25.1</c:v>
                </c:pt>
                <c:pt idx="2860">
                  <c:v>25.1</c:v>
                </c:pt>
                <c:pt idx="2861">
                  <c:v>25</c:v>
                </c:pt>
                <c:pt idx="2862">
                  <c:v>25</c:v>
                </c:pt>
                <c:pt idx="2863">
                  <c:v>25.1</c:v>
                </c:pt>
                <c:pt idx="2864">
                  <c:v>25</c:v>
                </c:pt>
                <c:pt idx="2865">
                  <c:v>25.5</c:v>
                </c:pt>
                <c:pt idx="2866">
                  <c:v>25.200000000000003</c:v>
                </c:pt>
                <c:pt idx="2867">
                  <c:v>25.1</c:v>
                </c:pt>
                <c:pt idx="2868">
                  <c:v>25.299999999999997</c:v>
                </c:pt>
                <c:pt idx="2869">
                  <c:v>25.1</c:v>
                </c:pt>
                <c:pt idx="2870">
                  <c:v>25.299999999999997</c:v>
                </c:pt>
                <c:pt idx="2871">
                  <c:v>25.299999999999997</c:v>
                </c:pt>
                <c:pt idx="2872">
                  <c:v>25.1</c:v>
                </c:pt>
                <c:pt idx="2873">
                  <c:v>25.1</c:v>
                </c:pt>
                <c:pt idx="2874">
                  <c:v>25.200000000000003</c:v>
                </c:pt>
                <c:pt idx="2875">
                  <c:v>25.299999999999997</c:v>
                </c:pt>
                <c:pt idx="2876">
                  <c:v>25.200000000000003</c:v>
                </c:pt>
                <c:pt idx="2877">
                  <c:v>25.299999999999997</c:v>
                </c:pt>
                <c:pt idx="2878">
                  <c:v>25.200000000000003</c:v>
                </c:pt>
                <c:pt idx="2879">
                  <c:v>25.299999999999997</c:v>
                </c:pt>
                <c:pt idx="2880">
                  <c:v>25.4</c:v>
                </c:pt>
                <c:pt idx="2881">
                  <c:v>25.299999999999997</c:v>
                </c:pt>
                <c:pt idx="2882">
                  <c:v>25.4</c:v>
                </c:pt>
                <c:pt idx="2883">
                  <c:v>25.299999999999997</c:v>
                </c:pt>
                <c:pt idx="2884">
                  <c:v>25.5</c:v>
                </c:pt>
                <c:pt idx="2885">
                  <c:v>25.299999999999997</c:v>
                </c:pt>
                <c:pt idx="2886">
                  <c:v>25.200000000000003</c:v>
                </c:pt>
                <c:pt idx="2887">
                  <c:v>25.200000000000003</c:v>
                </c:pt>
                <c:pt idx="2888">
                  <c:v>25.200000000000003</c:v>
                </c:pt>
                <c:pt idx="2889">
                  <c:v>25.299999999999997</c:v>
                </c:pt>
                <c:pt idx="2890">
                  <c:v>25.4</c:v>
                </c:pt>
                <c:pt idx="2891">
                  <c:v>24.9</c:v>
                </c:pt>
                <c:pt idx="2892">
                  <c:v>25</c:v>
                </c:pt>
                <c:pt idx="2893">
                  <c:v>25.299999999999997</c:v>
                </c:pt>
                <c:pt idx="2894">
                  <c:v>25.5</c:v>
                </c:pt>
                <c:pt idx="2895">
                  <c:v>25.4</c:v>
                </c:pt>
                <c:pt idx="2896">
                  <c:v>25.4</c:v>
                </c:pt>
                <c:pt idx="2897">
                  <c:v>25.200000000000003</c:v>
                </c:pt>
                <c:pt idx="2898">
                  <c:v>25.4</c:v>
                </c:pt>
                <c:pt idx="2899">
                  <c:v>25.4</c:v>
                </c:pt>
                <c:pt idx="2900">
                  <c:v>25.5</c:v>
                </c:pt>
                <c:pt idx="2901">
                  <c:v>25.4</c:v>
                </c:pt>
                <c:pt idx="2902">
                  <c:v>25.200000000000003</c:v>
                </c:pt>
                <c:pt idx="2903">
                  <c:v>25.299999999999997</c:v>
                </c:pt>
                <c:pt idx="2904">
                  <c:v>25.1</c:v>
                </c:pt>
                <c:pt idx="2905">
                  <c:v>25.299999999999997</c:v>
                </c:pt>
                <c:pt idx="2906">
                  <c:v>25.200000000000003</c:v>
                </c:pt>
                <c:pt idx="2907">
                  <c:v>25.4</c:v>
                </c:pt>
                <c:pt idx="2908">
                  <c:v>25.6</c:v>
                </c:pt>
                <c:pt idx="2909">
                  <c:v>25.6</c:v>
                </c:pt>
                <c:pt idx="2910">
                  <c:v>25.5</c:v>
                </c:pt>
                <c:pt idx="2911">
                  <c:v>25.4</c:v>
                </c:pt>
                <c:pt idx="2912">
                  <c:v>25.4</c:v>
                </c:pt>
                <c:pt idx="2913">
                  <c:v>25.5</c:v>
                </c:pt>
                <c:pt idx="2914">
                  <c:v>25.5</c:v>
                </c:pt>
                <c:pt idx="2915">
                  <c:v>25.4</c:v>
                </c:pt>
                <c:pt idx="2916">
                  <c:v>25.299999999999997</c:v>
                </c:pt>
                <c:pt idx="2917">
                  <c:v>25.200000000000003</c:v>
                </c:pt>
                <c:pt idx="2918">
                  <c:v>25.200000000000003</c:v>
                </c:pt>
                <c:pt idx="2919">
                  <c:v>25.200000000000003</c:v>
                </c:pt>
                <c:pt idx="2920">
                  <c:v>25.1</c:v>
                </c:pt>
                <c:pt idx="2921">
                  <c:v>25.299999999999997</c:v>
                </c:pt>
                <c:pt idx="2922">
                  <c:v>25.299999999999997</c:v>
                </c:pt>
                <c:pt idx="2923">
                  <c:v>25.200000000000003</c:v>
                </c:pt>
                <c:pt idx="2924">
                  <c:v>25.4</c:v>
                </c:pt>
                <c:pt idx="2925">
                  <c:v>25.1</c:v>
                </c:pt>
                <c:pt idx="2926">
                  <c:v>25.299999999999997</c:v>
                </c:pt>
                <c:pt idx="2927">
                  <c:v>25.1</c:v>
                </c:pt>
                <c:pt idx="2928">
                  <c:v>25.299999999999997</c:v>
                </c:pt>
                <c:pt idx="2929">
                  <c:v>25.299999999999997</c:v>
                </c:pt>
                <c:pt idx="2930">
                  <c:v>25.299999999999997</c:v>
                </c:pt>
                <c:pt idx="2931">
                  <c:v>25.200000000000003</c:v>
                </c:pt>
                <c:pt idx="2932">
                  <c:v>25</c:v>
                </c:pt>
                <c:pt idx="2933">
                  <c:v>25.1</c:v>
                </c:pt>
                <c:pt idx="2934">
                  <c:v>25.299999999999997</c:v>
                </c:pt>
                <c:pt idx="2935">
                  <c:v>25.5</c:v>
                </c:pt>
                <c:pt idx="2936">
                  <c:v>25.4</c:v>
                </c:pt>
                <c:pt idx="2937">
                  <c:v>25.299999999999997</c:v>
                </c:pt>
                <c:pt idx="2938">
                  <c:v>25.200000000000003</c:v>
                </c:pt>
                <c:pt idx="2939">
                  <c:v>25.299999999999997</c:v>
                </c:pt>
                <c:pt idx="2940">
                  <c:v>25.200000000000003</c:v>
                </c:pt>
                <c:pt idx="2941">
                  <c:v>25.299999999999997</c:v>
                </c:pt>
                <c:pt idx="2942">
                  <c:v>25.299999999999997</c:v>
                </c:pt>
                <c:pt idx="2943">
                  <c:v>25.200000000000003</c:v>
                </c:pt>
                <c:pt idx="2944">
                  <c:v>25.5</c:v>
                </c:pt>
                <c:pt idx="2945">
                  <c:v>25.5</c:v>
                </c:pt>
                <c:pt idx="2946">
                  <c:v>25.299999999999997</c:v>
                </c:pt>
                <c:pt idx="2947">
                  <c:v>25.299999999999997</c:v>
                </c:pt>
                <c:pt idx="2948">
                  <c:v>25.299999999999997</c:v>
                </c:pt>
                <c:pt idx="2949">
                  <c:v>25.4</c:v>
                </c:pt>
                <c:pt idx="2950">
                  <c:v>25.299999999999997</c:v>
                </c:pt>
                <c:pt idx="2951">
                  <c:v>25.200000000000003</c:v>
                </c:pt>
                <c:pt idx="2952">
                  <c:v>25.299999999999997</c:v>
                </c:pt>
                <c:pt idx="2953">
                  <c:v>25.299999999999997</c:v>
                </c:pt>
                <c:pt idx="2954">
                  <c:v>25.299999999999997</c:v>
                </c:pt>
                <c:pt idx="2955">
                  <c:v>25.200000000000003</c:v>
                </c:pt>
                <c:pt idx="2956">
                  <c:v>25.1</c:v>
                </c:pt>
                <c:pt idx="2957">
                  <c:v>25.299999999999997</c:v>
                </c:pt>
                <c:pt idx="2958">
                  <c:v>25.5</c:v>
                </c:pt>
                <c:pt idx="2959">
                  <c:v>25.200000000000003</c:v>
                </c:pt>
                <c:pt idx="2960">
                  <c:v>25.4</c:v>
                </c:pt>
                <c:pt idx="2961">
                  <c:v>25.1</c:v>
                </c:pt>
                <c:pt idx="2962">
                  <c:v>25.200000000000003</c:v>
                </c:pt>
                <c:pt idx="2963">
                  <c:v>25.200000000000003</c:v>
                </c:pt>
                <c:pt idx="2964">
                  <c:v>25.299999999999997</c:v>
                </c:pt>
                <c:pt idx="2965">
                  <c:v>25.299999999999997</c:v>
                </c:pt>
                <c:pt idx="2966">
                  <c:v>25.1</c:v>
                </c:pt>
                <c:pt idx="2967">
                  <c:v>25.4</c:v>
                </c:pt>
                <c:pt idx="2968">
                  <c:v>25.4</c:v>
                </c:pt>
                <c:pt idx="2969">
                  <c:v>25.4</c:v>
                </c:pt>
                <c:pt idx="2970">
                  <c:v>25.1</c:v>
                </c:pt>
                <c:pt idx="2971">
                  <c:v>25.299999999999997</c:v>
                </c:pt>
                <c:pt idx="2972">
                  <c:v>25.200000000000003</c:v>
                </c:pt>
                <c:pt idx="2973">
                  <c:v>25.299999999999997</c:v>
                </c:pt>
                <c:pt idx="2974">
                  <c:v>25.1</c:v>
                </c:pt>
                <c:pt idx="2975">
                  <c:v>25.200000000000003</c:v>
                </c:pt>
                <c:pt idx="2976">
                  <c:v>25.200000000000003</c:v>
                </c:pt>
                <c:pt idx="2977">
                  <c:v>25.299999999999997</c:v>
                </c:pt>
                <c:pt idx="2978">
                  <c:v>25.200000000000003</c:v>
                </c:pt>
                <c:pt idx="2979">
                  <c:v>25.299999999999997</c:v>
                </c:pt>
                <c:pt idx="2980">
                  <c:v>25.200000000000003</c:v>
                </c:pt>
                <c:pt idx="2981">
                  <c:v>25.4</c:v>
                </c:pt>
                <c:pt idx="2982">
                  <c:v>25.4</c:v>
                </c:pt>
                <c:pt idx="2983">
                  <c:v>25.299999999999997</c:v>
                </c:pt>
                <c:pt idx="2984">
                  <c:v>25.4</c:v>
                </c:pt>
                <c:pt idx="2985">
                  <c:v>25.299999999999997</c:v>
                </c:pt>
                <c:pt idx="2986">
                  <c:v>25.1</c:v>
                </c:pt>
                <c:pt idx="2987">
                  <c:v>25.1</c:v>
                </c:pt>
                <c:pt idx="2988">
                  <c:v>25.299999999999997</c:v>
                </c:pt>
                <c:pt idx="2989">
                  <c:v>25.200000000000003</c:v>
                </c:pt>
                <c:pt idx="2990">
                  <c:v>25.299999999999997</c:v>
                </c:pt>
                <c:pt idx="2991">
                  <c:v>25.299999999999997</c:v>
                </c:pt>
                <c:pt idx="2992">
                  <c:v>25.200000000000003</c:v>
                </c:pt>
                <c:pt idx="2993">
                  <c:v>25.200000000000003</c:v>
                </c:pt>
                <c:pt idx="2994">
                  <c:v>25</c:v>
                </c:pt>
                <c:pt idx="2995">
                  <c:v>25.200000000000003</c:v>
                </c:pt>
                <c:pt idx="2996">
                  <c:v>25.200000000000003</c:v>
                </c:pt>
                <c:pt idx="2997">
                  <c:v>25.299999999999997</c:v>
                </c:pt>
                <c:pt idx="2998">
                  <c:v>25.299999999999997</c:v>
                </c:pt>
                <c:pt idx="2999">
                  <c:v>25.200000000000003</c:v>
                </c:pt>
                <c:pt idx="3000">
                  <c:v>25.200000000000003</c:v>
                </c:pt>
                <c:pt idx="3001">
                  <c:v>25.299999999999997</c:v>
                </c:pt>
                <c:pt idx="3002">
                  <c:v>25.1</c:v>
                </c:pt>
                <c:pt idx="3003">
                  <c:v>25.4</c:v>
                </c:pt>
                <c:pt idx="3004">
                  <c:v>25.299999999999997</c:v>
                </c:pt>
                <c:pt idx="3005">
                  <c:v>25.299999999999997</c:v>
                </c:pt>
                <c:pt idx="3006">
                  <c:v>25.1</c:v>
                </c:pt>
                <c:pt idx="3007">
                  <c:v>25.1</c:v>
                </c:pt>
                <c:pt idx="3008">
                  <c:v>25.299999999999997</c:v>
                </c:pt>
                <c:pt idx="3009">
                  <c:v>25.299999999999997</c:v>
                </c:pt>
                <c:pt idx="3010">
                  <c:v>25.4</c:v>
                </c:pt>
                <c:pt idx="3011">
                  <c:v>25.1</c:v>
                </c:pt>
                <c:pt idx="3012">
                  <c:v>25.200000000000003</c:v>
                </c:pt>
                <c:pt idx="3013">
                  <c:v>25.200000000000003</c:v>
                </c:pt>
                <c:pt idx="3014">
                  <c:v>25.200000000000003</c:v>
                </c:pt>
                <c:pt idx="3015">
                  <c:v>25.200000000000003</c:v>
                </c:pt>
                <c:pt idx="3016">
                  <c:v>25.299999999999997</c:v>
                </c:pt>
                <c:pt idx="3017">
                  <c:v>25.1</c:v>
                </c:pt>
                <c:pt idx="3018">
                  <c:v>25.200000000000003</c:v>
                </c:pt>
                <c:pt idx="3019">
                  <c:v>25.200000000000003</c:v>
                </c:pt>
                <c:pt idx="3020">
                  <c:v>25.1</c:v>
                </c:pt>
                <c:pt idx="3021">
                  <c:v>25.200000000000003</c:v>
                </c:pt>
                <c:pt idx="3022">
                  <c:v>25</c:v>
                </c:pt>
                <c:pt idx="3023">
                  <c:v>25.1</c:v>
                </c:pt>
                <c:pt idx="3024">
                  <c:v>25.1</c:v>
                </c:pt>
                <c:pt idx="3025">
                  <c:v>25.200000000000003</c:v>
                </c:pt>
                <c:pt idx="3026">
                  <c:v>25.200000000000003</c:v>
                </c:pt>
                <c:pt idx="3027">
                  <c:v>25.200000000000003</c:v>
                </c:pt>
                <c:pt idx="3028">
                  <c:v>25.1</c:v>
                </c:pt>
                <c:pt idx="3029">
                  <c:v>25.1</c:v>
                </c:pt>
                <c:pt idx="3030">
                  <c:v>25.299999999999997</c:v>
                </c:pt>
                <c:pt idx="3031">
                  <c:v>25.299999999999997</c:v>
                </c:pt>
                <c:pt idx="3032">
                  <c:v>25.299999999999997</c:v>
                </c:pt>
                <c:pt idx="3033">
                  <c:v>25.299999999999997</c:v>
                </c:pt>
                <c:pt idx="3034">
                  <c:v>25.200000000000003</c:v>
                </c:pt>
                <c:pt idx="3035">
                  <c:v>25.299999999999997</c:v>
                </c:pt>
                <c:pt idx="3036">
                  <c:v>25.299999999999997</c:v>
                </c:pt>
                <c:pt idx="3037">
                  <c:v>25.4</c:v>
                </c:pt>
                <c:pt idx="3038">
                  <c:v>25.200000000000003</c:v>
                </c:pt>
                <c:pt idx="3039">
                  <c:v>25.200000000000003</c:v>
                </c:pt>
                <c:pt idx="3040">
                  <c:v>25.299999999999997</c:v>
                </c:pt>
                <c:pt idx="3041">
                  <c:v>25.299999999999997</c:v>
                </c:pt>
                <c:pt idx="3042">
                  <c:v>25.200000000000003</c:v>
                </c:pt>
                <c:pt idx="3043">
                  <c:v>25.4</c:v>
                </c:pt>
                <c:pt idx="3044">
                  <c:v>25.200000000000003</c:v>
                </c:pt>
                <c:pt idx="3045">
                  <c:v>25.299999999999997</c:v>
                </c:pt>
                <c:pt idx="3046">
                  <c:v>25.200000000000003</c:v>
                </c:pt>
                <c:pt idx="3047">
                  <c:v>25.200000000000003</c:v>
                </c:pt>
                <c:pt idx="3048">
                  <c:v>25.4</c:v>
                </c:pt>
                <c:pt idx="3049">
                  <c:v>25.299999999999997</c:v>
                </c:pt>
                <c:pt idx="3050">
                  <c:v>25.299999999999997</c:v>
                </c:pt>
                <c:pt idx="3051">
                  <c:v>25.4</c:v>
                </c:pt>
                <c:pt idx="3052">
                  <c:v>25.299999999999997</c:v>
                </c:pt>
                <c:pt idx="3053">
                  <c:v>25.5</c:v>
                </c:pt>
                <c:pt idx="3054">
                  <c:v>25.5</c:v>
                </c:pt>
                <c:pt idx="3055">
                  <c:v>25.4</c:v>
                </c:pt>
                <c:pt idx="3056">
                  <c:v>25.299999999999997</c:v>
                </c:pt>
                <c:pt idx="3057">
                  <c:v>25.299999999999997</c:v>
                </c:pt>
                <c:pt idx="3058">
                  <c:v>25.5</c:v>
                </c:pt>
                <c:pt idx="3059">
                  <c:v>25.299999999999997</c:v>
                </c:pt>
                <c:pt idx="3060">
                  <c:v>25.299999999999997</c:v>
                </c:pt>
                <c:pt idx="3061">
                  <c:v>25.5</c:v>
                </c:pt>
                <c:pt idx="3062">
                  <c:v>25.299999999999997</c:v>
                </c:pt>
                <c:pt idx="3063">
                  <c:v>25.4</c:v>
                </c:pt>
                <c:pt idx="3064">
                  <c:v>25.200000000000003</c:v>
                </c:pt>
                <c:pt idx="3065">
                  <c:v>25.4</c:v>
                </c:pt>
                <c:pt idx="3066">
                  <c:v>25.200000000000003</c:v>
                </c:pt>
                <c:pt idx="3067">
                  <c:v>25.299999999999997</c:v>
                </c:pt>
                <c:pt idx="3068">
                  <c:v>25.299999999999997</c:v>
                </c:pt>
                <c:pt idx="3069">
                  <c:v>25.200000000000003</c:v>
                </c:pt>
                <c:pt idx="3070">
                  <c:v>25.200000000000003</c:v>
                </c:pt>
                <c:pt idx="3071">
                  <c:v>25.299999999999997</c:v>
                </c:pt>
                <c:pt idx="3072">
                  <c:v>25.299999999999997</c:v>
                </c:pt>
                <c:pt idx="3073">
                  <c:v>25.4</c:v>
                </c:pt>
                <c:pt idx="3074">
                  <c:v>25.200000000000003</c:v>
                </c:pt>
                <c:pt idx="3075">
                  <c:v>25.1</c:v>
                </c:pt>
                <c:pt idx="3076">
                  <c:v>25.299999999999997</c:v>
                </c:pt>
                <c:pt idx="3077">
                  <c:v>25.299999999999997</c:v>
                </c:pt>
                <c:pt idx="3078">
                  <c:v>25.1</c:v>
                </c:pt>
                <c:pt idx="3079">
                  <c:v>25.200000000000003</c:v>
                </c:pt>
                <c:pt idx="3080">
                  <c:v>25.299999999999997</c:v>
                </c:pt>
                <c:pt idx="3081">
                  <c:v>25.5</c:v>
                </c:pt>
                <c:pt idx="3082">
                  <c:v>25.200000000000003</c:v>
                </c:pt>
                <c:pt idx="3083">
                  <c:v>25.299999999999997</c:v>
                </c:pt>
                <c:pt idx="3084">
                  <c:v>25.299999999999997</c:v>
                </c:pt>
                <c:pt idx="3085">
                  <c:v>25.299999999999997</c:v>
                </c:pt>
                <c:pt idx="3086">
                  <c:v>25.299999999999997</c:v>
                </c:pt>
                <c:pt idx="3087">
                  <c:v>25.4</c:v>
                </c:pt>
                <c:pt idx="3088">
                  <c:v>25.4</c:v>
                </c:pt>
                <c:pt idx="3089">
                  <c:v>25.299999999999997</c:v>
                </c:pt>
                <c:pt idx="3090">
                  <c:v>25.200000000000003</c:v>
                </c:pt>
                <c:pt idx="3091">
                  <c:v>25.4</c:v>
                </c:pt>
                <c:pt idx="3092">
                  <c:v>25.200000000000003</c:v>
                </c:pt>
                <c:pt idx="3093">
                  <c:v>25.4</c:v>
                </c:pt>
                <c:pt idx="3094">
                  <c:v>25.299999999999997</c:v>
                </c:pt>
                <c:pt idx="3095">
                  <c:v>25.200000000000003</c:v>
                </c:pt>
                <c:pt idx="3096">
                  <c:v>25.4</c:v>
                </c:pt>
                <c:pt idx="3097">
                  <c:v>25.200000000000003</c:v>
                </c:pt>
                <c:pt idx="3098">
                  <c:v>25.4</c:v>
                </c:pt>
                <c:pt idx="3099">
                  <c:v>25.200000000000003</c:v>
                </c:pt>
                <c:pt idx="3100">
                  <c:v>25.4</c:v>
                </c:pt>
                <c:pt idx="3101">
                  <c:v>25.299999999999997</c:v>
                </c:pt>
                <c:pt idx="3102">
                  <c:v>25.1</c:v>
                </c:pt>
                <c:pt idx="3103">
                  <c:v>25.1</c:v>
                </c:pt>
                <c:pt idx="3104">
                  <c:v>25.1</c:v>
                </c:pt>
                <c:pt idx="3105">
                  <c:v>25.200000000000003</c:v>
                </c:pt>
                <c:pt idx="3106">
                  <c:v>25.200000000000003</c:v>
                </c:pt>
                <c:pt idx="3107">
                  <c:v>25.200000000000003</c:v>
                </c:pt>
                <c:pt idx="3108">
                  <c:v>25.299999999999997</c:v>
                </c:pt>
                <c:pt idx="3109">
                  <c:v>25.299999999999997</c:v>
                </c:pt>
                <c:pt idx="3110">
                  <c:v>25.200000000000003</c:v>
                </c:pt>
                <c:pt idx="3111">
                  <c:v>25.299999999999997</c:v>
                </c:pt>
                <c:pt idx="3112">
                  <c:v>25.299999999999997</c:v>
                </c:pt>
                <c:pt idx="3113">
                  <c:v>25.200000000000003</c:v>
                </c:pt>
                <c:pt idx="3114">
                  <c:v>25.200000000000003</c:v>
                </c:pt>
                <c:pt idx="3115">
                  <c:v>25.299999999999997</c:v>
                </c:pt>
                <c:pt idx="3116">
                  <c:v>25.4</c:v>
                </c:pt>
                <c:pt idx="3117">
                  <c:v>25.4</c:v>
                </c:pt>
                <c:pt idx="3118">
                  <c:v>25.299999999999997</c:v>
                </c:pt>
                <c:pt idx="3119">
                  <c:v>25.4</c:v>
                </c:pt>
                <c:pt idx="3120">
                  <c:v>25.4</c:v>
                </c:pt>
                <c:pt idx="3121">
                  <c:v>25.299999999999997</c:v>
                </c:pt>
                <c:pt idx="3122">
                  <c:v>25.299999999999997</c:v>
                </c:pt>
                <c:pt idx="3123">
                  <c:v>25.1</c:v>
                </c:pt>
                <c:pt idx="3124">
                  <c:v>25.4</c:v>
                </c:pt>
                <c:pt idx="3125">
                  <c:v>25.1</c:v>
                </c:pt>
                <c:pt idx="3126">
                  <c:v>25.5</c:v>
                </c:pt>
                <c:pt idx="3127">
                  <c:v>25.200000000000003</c:v>
                </c:pt>
                <c:pt idx="3128">
                  <c:v>25.1</c:v>
                </c:pt>
                <c:pt idx="3129">
                  <c:v>25.1</c:v>
                </c:pt>
                <c:pt idx="3130">
                  <c:v>25.200000000000003</c:v>
                </c:pt>
                <c:pt idx="3131">
                  <c:v>25.4</c:v>
                </c:pt>
                <c:pt idx="3132">
                  <c:v>25.1</c:v>
                </c:pt>
                <c:pt idx="3133">
                  <c:v>25.4</c:v>
                </c:pt>
                <c:pt idx="3134">
                  <c:v>25.299999999999997</c:v>
                </c:pt>
                <c:pt idx="3135">
                  <c:v>25.4</c:v>
                </c:pt>
                <c:pt idx="3136">
                  <c:v>25.299999999999997</c:v>
                </c:pt>
                <c:pt idx="3137">
                  <c:v>25.1</c:v>
                </c:pt>
                <c:pt idx="3138">
                  <c:v>25.4</c:v>
                </c:pt>
                <c:pt idx="3139">
                  <c:v>25.299999999999997</c:v>
                </c:pt>
                <c:pt idx="3140">
                  <c:v>25.5</c:v>
                </c:pt>
                <c:pt idx="3141">
                  <c:v>25.4</c:v>
                </c:pt>
                <c:pt idx="3142">
                  <c:v>25.4</c:v>
                </c:pt>
                <c:pt idx="3143">
                  <c:v>25.299999999999997</c:v>
                </c:pt>
                <c:pt idx="3144">
                  <c:v>25.200000000000003</c:v>
                </c:pt>
                <c:pt idx="3145">
                  <c:v>25.200000000000003</c:v>
                </c:pt>
                <c:pt idx="3146">
                  <c:v>25.1</c:v>
                </c:pt>
                <c:pt idx="3147">
                  <c:v>25.4</c:v>
                </c:pt>
                <c:pt idx="3148">
                  <c:v>25.299999999999997</c:v>
                </c:pt>
                <c:pt idx="3149">
                  <c:v>25.4</c:v>
                </c:pt>
                <c:pt idx="3150">
                  <c:v>25.299999999999997</c:v>
                </c:pt>
                <c:pt idx="3151">
                  <c:v>25.4</c:v>
                </c:pt>
                <c:pt idx="3152">
                  <c:v>25.4</c:v>
                </c:pt>
                <c:pt idx="3153">
                  <c:v>25.4</c:v>
                </c:pt>
                <c:pt idx="3154">
                  <c:v>25.4</c:v>
                </c:pt>
                <c:pt idx="3155">
                  <c:v>25.299999999999997</c:v>
                </c:pt>
                <c:pt idx="3156">
                  <c:v>25.5</c:v>
                </c:pt>
                <c:pt idx="3157">
                  <c:v>25.299999999999997</c:v>
                </c:pt>
                <c:pt idx="3158">
                  <c:v>25.4</c:v>
                </c:pt>
                <c:pt idx="3159">
                  <c:v>25.5</c:v>
                </c:pt>
                <c:pt idx="3160">
                  <c:v>25.299999999999997</c:v>
                </c:pt>
                <c:pt idx="3161">
                  <c:v>25.4</c:v>
                </c:pt>
                <c:pt idx="3162">
                  <c:v>25.4</c:v>
                </c:pt>
                <c:pt idx="3163">
                  <c:v>25.5</c:v>
                </c:pt>
                <c:pt idx="3164">
                  <c:v>25.4</c:v>
                </c:pt>
                <c:pt idx="3165">
                  <c:v>25.4</c:v>
                </c:pt>
                <c:pt idx="3166">
                  <c:v>25.299999999999997</c:v>
                </c:pt>
                <c:pt idx="3167">
                  <c:v>25.4</c:v>
                </c:pt>
                <c:pt idx="3168">
                  <c:v>25.4</c:v>
                </c:pt>
                <c:pt idx="3169">
                  <c:v>25.4</c:v>
                </c:pt>
                <c:pt idx="3170">
                  <c:v>25.299999999999997</c:v>
                </c:pt>
                <c:pt idx="3171">
                  <c:v>25.299999999999997</c:v>
                </c:pt>
                <c:pt idx="3172">
                  <c:v>25.299999999999997</c:v>
                </c:pt>
                <c:pt idx="3173">
                  <c:v>25.200000000000003</c:v>
                </c:pt>
                <c:pt idx="3174">
                  <c:v>25.4</c:v>
                </c:pt>
                <c:pt idx="3175">
                  <c:v>25.299999999999997</c:v>
                </c:pt>
                <c:pt idx="3176">
                  <c:v>25.5</c:v>
                </c:pt>
                <c:pt idx="3177">
                  <c:v>25.6</c:v>
                </c:pt>
                <c:pt idx="3178">
                  <c:v>25.1</c:v>
                </c:pt>
                <c:pt idx="3179">
                  <c:v>25.4</c:v>
                </c:pt>
                <c:pt idx="3180">
                  <c:v>25.200000000000003</c:v>
                </c:pt>
                <c:pt idx="3181">
                  <c:v>25.4</c:v>
                </c:pt>
                <c:pt idx="3182">
                  <c:v>25.200000000000003</c:v>
                </c:pt>
                <c:pt idx="3183">
                  <c:v>25.5</c:v>
                </c:pt>
                <c:pt idx="3184">
                  <c:v>25.299999999999997</c:v>
                </c:pt>
                <c:pt idx="3185">
                  <c:v>25.200000000000003</c:v>
                </c:pt>
                <c:pt idx="3186">
                  <c:v>25.299999999999997</c:v>
                </c:pt>
                <c:pt idx="3187">
                  <c:v>25.299999999999997</c:v>
                </c:pt>
                <c:pt idx="3188">
                  <c:v>25.4</c:v>
                </c:pt>
                <c:pt idx="3189">
                  <c:v>25.200000000000003</c:v>
                </c:pt>
                <c:pt idx="3190">
                  <c:v>25.200000000000003</c:v>
                </c:pt>
                <c:pt idx="3191">
                  <c:v>25.200000000000003</c:v>
                </c:pt>
                <c:pt idx="3192">
                  <c:v>25.5</c:v>
                </c:pt>
                <c:pt idx="3193">
                  <c:v>25.299999999999997</c:v>
                </c:pt>
                <c:pt idx="3194">
                  <c:v>25.299999999999997</c:v>
                </c:pt>
                <c:pt idx="3195">
                  <c:v>25.4</c:v>
                </c:pt>
                <c:pt idx="3196">
                  <c:v>25.299999999999997</c:v>
                </c:pt>
                <c:pt idx="3197">
                  <c:v>25.200000000000003</c:v>
                </c:pt>
                <c:pt idx="3198">
                  <c:v>25.4</c:v>
                </c:pt>
                <c:pt idx="3199">
                  <c:v>25.299999999999997</c:v>
                </c:pt>
                <c:pt idx="3200">
                  <c:v>25.4</c:v>
                </c:pt>
                <c:pt idx="3201">
                  <c:v>25.299999999999997</c:v>
                </c:pt>
                <c:pt idx="3202">
                  <c:v>25.299999999999997</c:v>
                </c:pt>
                <c:pt idx="3203">
                  <c:v>25.200000000000003</c:v>
                </c:pt>
                <c:pt idx="3204">
                  <c:v>25.200000000000003</c:v>
                </c:pt>
                <c:pt idx="3205">
                  <c:v>25.200000000000003</c:v>
                </c:pt>
                <c:pt idx="3206">
                  <c:v>25.200000000000003</c:v>
                </c:pt>
                <c:pt idx="3207">
                  <c:v>25.200000000000003</c:v>
                </c:pt>
                <c:pt idx="3208">
                  <c:v>25.5</c:v>
                </c:pt>
                <c:pt idx="3209">
                  <c:v>25.4</c:v>
                </c:pt>
                <c:pt idx="3210">
                  <c:v>25.299999999999997</c:v>
                </c:pt>
                <c:pt idx="3211">
                  <c:v>25.299999999999997</c:v>
                </c:pt>
                <c:pt idx="3212">
                  <c:v>25.4</c:v>
                </c:pt>
                <c:pt idx="3213">
                  <c:v>25.5</c:v>
                </c:pt>
                <c:pt idx="3214">
                  <c:v>25.4</c:v>
                </c:pt>
                <c:pt idx="3215">
                  <c:v>25.4</c:v>
                </c:pt>
                <c:pt idx="3216">
                  <c:v>25.5</c:v>
                </c:pt>
                <c:pt idx="3217">
                  <c:v>25.5</c:v>
                </c:pt>
                <c:pt idx="3218">
                  <c:v>25.299999999999997</c:v>
                </c:pt>
                <c:pt idx="3219">
                  <c:v>25.5</c:v>
                </c:pt>
                <c:pt idx="3220">
                  <c:v>25.5</c:v>
                </c:pt>
                <c:pt idx="3221">
                  <c:v>25.6</c:v>
                </c:pt>
                <c:pt idx="3222">
                  <c:v>25.5</c:v>
                </c:pt>
                <c:pt idx="3223">
                  <c:v>25.4</c:v>
                </c:pt>
                <c:pt idx="3224">
                  <c:v>25.700000000000003</c:v>
                </c:pt>
                <c:pt idx="3225">
                  <c:v>25.6</c:v>
                </c:pt>
                <c:pt idx="3226">
                  <c:v>25.700000000000003</c:v>
                </c:pt>
                <c:pt idx="3227">
                  <c:v>25.799999999999997</c:v>
                </c:pt>
                <c:pt idx="3228">
                  <c:v>25.700000000000003</c:v>
                </c:pt>
                <c:pt idx="3229">
                  <c:v>25.5</c:v>
                </c:pt>
                <c:pt idx="3230">
                  <c:v>25.6</c:v>
                </c:pt>
                <c:pt idx="3231">
                  <c:v>25.700000000000003</c:v>
                </c:pt>
                <c:pt idx="3232">
                  <c:v>25.700000000000003</c:v>
                </c:pt>
                <c:pt idx="3233">
                  <c:v>25.5</c:v>
                </c:pt>
                <c:pt idx="3234">
                  <c:v>25.5</c:v>
                </c:pt>
                <c:pt idx="3235">
                  <c:v>25.700000000000003</c:v>
                </c:pt>
                <c:pt idx="3236">
                  <c:v>25.700000000000003</c:v>
                </c:pt>
                <c:pt idx="3237">
                  <c:v>25.9</c:v>
                </c:pt>
                <c:pt idx="3238">
                  <c:v>25.9</c:v>
                </c:pt>
                <c:pt idx="3239">
                  <c:v>25.6</c:v>
                </c:pt>
                <c:pt idx="3240">
                  <c:v>25.5</c:v>
                </c:pt>
                <c:pt idx="3241">
                  <c:v>25.5</c:v>
                </c:pt>
                <c:pt idx="3242">
                  <c:v>25.6</c:v>
                </c:pt>
                <c:pt idx="3243">
                  <c:v>25.700000000000003</c:v>
                </c:pt>
                <c:pt idx="3244">
                  <c:v>25.700000000000003</c:v>
                </c:pt>
                <c:pt idx="3245">
                  <c:v>25.700000000000003</c:v>
                </c:pt>
                <c:pt idx="3246">
                  <c:v>25.799999999999997</c:v>
                </c:pt>
                <c:pt idx="3247">
                  <c:v>25.9</c:v>
                </c:pt>
                <c:pt idx="3248">
                  <c:v>25.799999999999997</c:v>
                </c:pt>
                <c:pt idx="3249">
                  <c:v>25.799999999999997</c:v>
                </c:pt>
                <c:pt idx="3250">
                  <c:v>25.799999999999997</c:v>
                </c:pt>
                <c:pt idx="3251">
                  <c:v>25.9</c:v>
                </c:pt>
                <c:pt idx="3252">
                  <c:v>25.9</c:v>
                </c:pt>
                <c:pt idx="3253">
                  <c:v>25.9</c:v>
                </c:pt>
                <c:pt idx="3254">
                  <c:v>26</c:v>
                </c:pt>
                <c:pt idx="3255">
                  <c:v>26</c:v>
                </c:pt>
                <c:pt idx="3256">
                  <c:v>26.1</c:v>
                </c:pt>
                <c:pt idx="3257">
                  <c:v>26</c:v>
                </c:pt>
                <c:pt idx="3258">
                  <c:v>25.9</c:v>
                </c:pt>
                <c:pt idx="3259">
                  <c:v>25.799999999999997</c:v>
                </c:pt>
                <c:pt idx="3260">
                  <c:v>25.799999999999997</c:v>
                </c:pt>
                <c:pt idx="3261">
                  <c:v>25.9</c:v>
                </c:pt>
                <c:pt idx="3262">
                  <c:v>25.799999999999997</c:v>
                </c:pt>
                <c:pt idx="3263">
                  <c:v>25.9</c:v>
                </c:pt>
                <c:pt idx="3264">
                  <c:v>25.9</c:v>
                </c:pt>
                <c:pt idx="3265">
                  <c:v>25.9</c:v>
                </c:pt>
                <c:pt idx="3266">
                  <c:v>26</c:v>
                </c:pt>
                <c:pt idx="3267">
                  <c:v>25.9</c:v>
                </c:pt>
                <c:pt idx="3268">
                  <c:v>26</c:v>
                </c:pt>
                <c:pt idx="3269">
                  <c:v>26</c:v>
                </c:pt>
                <c:pt idx="3270">
                  <c:v>25.9</c:v>
                </c:pt>
                <c:pt idx="3271">
                  <c:v>25.9</c:v>
                </c:pt>
                <c:pt idx="3272">
                  <c:v>26.1</c:v>
                </c:pt>
                <c:pt idx="3273">
                  <c:v>26</c:v>
                </c:pt>
                <c:pt idx="3274">
                  <c:v>26.1</c:v>
                </c:pt>
                <c:pt idx="3275">
                  <c:v>26.1</c:v>
                </c:pt>
                <c:pt idx="3276">
                  <c:v>26</c:v>
                </c:pt>
                <c:pt idx="3277">
                  <c:v>25.799999999999997</c:v>
                </c:pt>
                <c:pt idx="3278">
                  <c:v>26.299999999999997</c:v>
                </c:pt>
                <c:pt idx="3279">
                  <c:v>26</c:v>
                </c:pt>
                <c:pt idx="3280">
                  <c:v>25.9</c:v>
                </c:pt>
                <c:pt idx="3281">
                  <c:v>26</c:v>
                </c:pt>
                <c:pt idx="3282">
                  <c:v>25.9</c:v>
                </c:pt>
                <c:pt idx="3283">
                  <c:v>26</c:v>
                </c:pt>
                <c:pt idx="3284">
                  <c:v>25.9</c:v>
                </c:pt>
                <c:pt idx="3285">
                  <c:v>26</c:v>
                </c:pt>
                <c:pt idx="3286">
                  <c:v>26</c:v>
                </c:pt>
                <c:pt idx="3287">
                  <c:v>26</c:v>
                </c:pt>
                <c:pt idx="3288">
                  <c:v>25.9</c:v>
                </c:pt>
                <c:pt idx="3289">
                  <c:v>25.9</c:v>
                </c:pt>
                <c:pt idx="3290">
                  <c:v>26</c:v>
                </c:pt>
                <c:pt idx="3291">
                  <c:v>25.9</c:v>
                </c:pt>
                <c:pt idx="3292">
                  <c:v>25.9</c:v>
                </c:pt>
                <c:pt idx="3293">
                  <c:v>25.9</c:v>
                </c:pt>
                <c:pt idx="3294">
                  <c:v>26.200000000000003</c:v>
                </c:pt>
                <c:pt idx="3295">
                  <c:v>26</c:v>
                </c:pt>
                <c:pt idx="3296">
                  <c:v>26</c:v>
                </c:pt>
                <c:pt idx="3297">
                  <c:v>25.799999999999997</c:v>
                </c:pt>
                <c:pt idx="3298">
                  <c:v>25.9</c:v>
                </c:pt>
                <c:pt idx="3299">
                  <c:v>25.9</c:v>
                </c:pt>
                <c:pt idx="3300">
                  <c:v>26.1</c:v>
                </c:pt>
                <c:pt idx="3301">
                  <c:v>26.200000000000003</c:v>
                </c:pt>
                <c:pt idx="3302">
                  <c:v>26</c:v>
                </c:pt>
                <c:pt idx="3303">
                  <c:v>26.1</c:v>
                </c:pt>
                <c:pt idx="3304">
                  <c:v>26.1</c:v>
                </c:pt>
                <c:pt idx="3305">
                  <c:v>26.200000000000003</c:v>
                </c:pt>
                <c:pt idx="3306">
                  <c:v>26</c:v>
                </c:pt>
                <c:pt idx="3307">
                  <c:v>26</c:v>
                </c:pt>
                <c:pt idx="3308">
                  <c:v>26.1</c:v>
                </c:pt>
                <c:pt idx="3309">
                  <c:v>26.1</c:v>
                </c:pt>
                <c:pt idx="3310">
                  <c:v>26</c:v>
                </c:pt>
                <c:pt idx="3311">
                  <c:v>26.200000000000003</c:v>
                </c:pt>
                <c:pt idx="3312">
                  <c:v>26</c:v>
                </c:pt>
                <c:pt idx="3313">
                  <c:v>26.1</c:v>
                </c:pt>
                <c:pt idx="3314">
                  <c:v>26.1</c:v>
                </c:pt>
                <c:pt idx="3315">
                  <c:v>26.200000000000003</c:v>
                </c:pt>
                <c:pt idx="3316">
                  <c:v>26.200000000000003</c:v>
                </c:pt>
                <c:pt idx="3317">
                  <c:v>26.200000000000003</c:v>
                </c:pt>
                <c:pt idx="3318">
                  <c:v>26.200000000000003</c:v>
                </c:pt>
                <c:pt idx="3319">
                  <c:v>26.1</c:v>
                </c:pt>
                <c:pt idx="3320">
                  <c:v>26</c:v>
                </c:pt>
                <c:pt idx="3321">
                  <c:v>26</c:v>
                </c:pt>
                <c:pt idx="3322">
                  <c:v>26.1</c:v>
                </c:pt>
                <c:pt idx="3323">
                  <c:v>26.1</c:v>
                </c:pt>
                <c:pt idx="3324">
                  <c:v>26.1</c:v>
                </c:pt>
                <c:pt idx="3325">
                  <c:v>26.200000000000003</c:v>
                </c:pt>
                <c:pt idx="3326">
                  <c:v>26.299999999999997</c:v>
                </c:pt>
                <c:pt idx="3327">
                  <c:v>26.200000000000003</c:v>
                </c:pt>
                <c:pt idx="3328">
                  <c:v>26.299999999999997</c:v>
                </c:pt>
                <c:pt idx="3329">
                  <c:v>26.200000000000003</c:v>
                </c:pt>
                <c:pt idx="3330">
                  <c:v>26.200000000000003</c:v>
                </c:pt>
                <c:pt idx="3331">
                  <c:v>26.4</c:v>
                </c:pt>
                <c:pt idx="3332">
                  <c:v>26.299999999999997</c:v>
                </c:pt>
                <c:pt idx="3333">
                  <c:v>26.200000000000003</c:v>
                </c:pt>
                <c:pt idx="3334">
                  <c:v>26.4</c:v>
                </c:pt>
                <c:pt idx="3335">
                  <c:v>26.4</c:v>
                </c:pt>
                <c:pt idx="3336">
                  <c:v>26.299999999999997</c:v>
                </c:pt>
                <c:pt idx="3337">
                  <c:v>26.299999999999997</c:v>
                </c:pt>
                <c:pt idx="3338">
                  <c:v>26.5</c:v>
                </c:pt>
                <c:pt idx="3339">
                  <c:v>26.4</c:v>
                </c:pt>
                <c:pt idx="3340">
                  <c:v>26.1</c:v>
                </c:pt>
                <c:pt idx="3341">
                  <c:v>26.1</c:v>
                </c:pt>
                <c:pt idx="3342">
                  <c:v>26.299999999999997</c:v>
                </c:pt>
                <c:pt idx="3343">
                  <c:v>26.4</c:v>
                </c:pt>
                <c:pt idx="3344">
                  <c:v>26.299999999999997</c:v>
                </c:pt>
                <c:pt idx="3345">
                  <c:v>26.6</c:v>
                </c:pt>
                <c:pt idx="3346">
                  <c:v>26.799999999999997</c:v>
                </c:pt>
                <c:pt idx="3347">
                  <c:v>26.4</c:v>
                </c:pt>
                <c:pt idx="3348">
                  <c:v>26.299999999999997</c:v>
                </c:pt>
                <c:pt idx="3349">
                  <c:v>26.5</c:v>
                </c:pt>
                <c:pt idx="3350">
                  <c:v>26.700000000000003</c:v>
                </c:pt>
                <c:pt idx="3351">
                  <c:v>26.6</c:v>
                </c:pt>
                <c:pt idx="3352">
                  <c:v>26.700000000000003</c:v>
                </c:pt>
                <c:pt idx="3353">
                  <c:v>26.700000000000003</c:v>
                </c:pt>
                <c:pt idx="3354">
                  <c:v>26.700000000000003</c:v>
                </c:pt>
                <c:pt idx="3355">
                  <c:v>26.6</c:v>
                </c:pt>
                <c:pt idx="3356">
                  <c:v>26.700000000000003</c:v>
                </c:pt>
                <c:pt idx="3357">
                  <c:v>26.700000000000003</c:v>
                </c:pt>
                <c:pt idx="3358">
                  <c:v>26.700000000000003</c:v>
                </c:pt>
                <c:pt idx="3359">
                  <c:v>26.700000000000003</c:v>
                </c:pt>
                <c:pt idx="3360">
                  <c:v>26.700000000000003</c:v>
                </c:pt>
                <c:pt idx="3361">
                  <c:v>26.799999999999997</c:v>
                </c:pt>
                <c:pt idx="3362">
                  <c:v>26.6</c:v>
                </c:pt>
                <c:pt idx="3363">
                  <c:v>26.5</c:v>
                </c:pt>
                <c:pt idx="3364">
                  <c:v>26.799999999999997</c:v>
                </c:pt>
                <c:pt idx="3365">
                  <c:v>26.6</c:v>
                </c:pt>
                <c:pt idx="3366">
                  <c:v>26.6</c:v>
                </c:pt>
                <c:pt idx="3367">
                  <c:v>26.700000000000003</c:v>
                </c:pt>
                <c:pt idx="3368">
                  <c:v>26.700000000000003</c:v>
                </c:pt>
                <c:pt idx="3369">
                  <c:v>26.5</c:v>
                </c:pt>
                <c:pt idx="3370">
                  <c:v>26.6</c:v>
                </c:pt>
                <c:pt idx="3371">
                  <c:v>26.700000000000003</c:v>
                </c:pt>
                <c:pt idx="3372">
                  <c:v>26.700000000000003</c:v>
                </c:pt>
                <c:pt idx="3373">
                  <c:v>26.4</c:v>
                </c:pt>
                <c:pt idx="3374">
                  <c:v>26.6</c:v>
                </c:pt>
                <c:pt idx="3375">
                  <c:v>26.4</c:v>
                </c:pt>
                <c:pt idx="3376">
                  <c:v>26.299999999999997</c:v>
                </c:pt>
                <c:pt idx="3377">
                  <c:v>26.5</c:v>
                </c:pt>
                <c:pt idx="3378">
                  <c:v>26.700000000000003</c:v>
                </c:pt>
                <c:pt idx="3379">
                  <c:v>26.6</c:v>
                </c:pt>
                <c:pt idx="3380">
                  <c:v>26.5</c:v>
                </c:pt>
                <c:pt idx="3381">
                  <c:v>26.4</c:v>
                </c:pt>
                <c:pt idx="3382">
                  <c:v>26.5</c:v>
                </c:pt>
                <c:pt idx="3383">
                  <c:v>26.6</c:v>
                </c:pt>
                <c:pt idx="3384">
                  <c:v>26.6</c:v>
                </c:pt>
                <c:pt idx="3385">
                  <c:v>26.4</c:v>
                </c:pt>
                <c:pt idx="3386">
                  <c:v>26.4</c:v>
                </c:pt>
                <c:pt idx="3387">
                  <c:v>26.4</c:v>
                </c:pt>
                <c:pt idx="3388">
                  <c:v>26.299999999999997</c:v>
                </c:pt>
                <c:pt idx="3389">
                  <c:v>26</c:v>
                </c:pt>
                <c:pt idx="3390">
                  <c:v>26.200000000000003</c:v>
                </c:pt>
                <c:pt idx="3391">
                  <c:v>26.4</c:v>
                </c:pt>
                <c:pt idx="3392">
                  <c:v>26.299999999999997</c:v>
                </c:pt>
                <c:pt idx="3393">
                  <c:v>26.4</c:v>
                </c:pt>
                <c:pt idx="3394">
                  <c:v>26.299999999999997</c:v>
                </c:pt>
                <c:pt idx="3395">
                  <c:v>26.299999999999997</c:v>
                </c:pt>
                <c:pt idx="3396">
                  <c:v>26.299999999999997</c:v>
                </c:pt>
                <c:pt idx="3397">
                  <c:v>26.299999999999997</c:v>
                </c:pt>
                <c:pt idx="3398">
                  <c:v>26.200000000000003</c:v>
                </c:pt>
                <c:pt idx="3399">
                  <c:v>26.5</c:v>
                </c:pt>
                <c:pt idx="3400">
                  <c:v>26.4</c:v>
                </c:pt>
                <c:pt idx="3401">
                  <c:v>26.200000000000003</c:v>
                </c:pt>
                <c:pt idx="3402">
                  <c:v>26.299999999999997</c:v>
                </c:pt>
                <c:pt idx="3403">
                  <c:v>26.4</c:v>
                </c:pt>
                <c:pt idx="3404">
                  <c:v>26.200000000000003</c:v>
                </c:pt>
                <c:pt idx="3405">
                  <c:v>26.200000000000003</c:v>
                </c:pt>
                <c:pt idx="3406">
                  <c:v>26.299999999999997</c:v>
                </c:pt>
                <c:pt idx="3407">
                  <c:v>26.4</c:v>
                </c:pt>
                <c:pt idx="3408">
                  <c:v>26.299999999999997</c:v>
                </c:pt>
                <c:pt idx="3409">
                  <c:v>26.4</c:v>
                </c:pt>
                <c:pt idx="3410">
                  <c:v>26.4</c:v>
                </c:pt>
                <c:pt idx="3411">
                  <c:v>26.200000000000003</c:v>
                </c:pt>
                <c:pt idx="3412">
                  <c:v>26.6</c:v>
                </c:pt>
                <c:pt idx="3413">
                  <c:v>26.4</c:v>
                </c:pt>
                <c:pt idx="3414">
                  <c:v>26.200000000000003</c:v>
                </c:pt>
                <c:pt idx="3415">
                  <c:v>26.4</c:v>
                </c:pt>
                <c:pt idx="3416">
                  <c:v>26.299999999999997</c:v>
                </c:pt>
                <c:pt idx="3417">
                  <c:v>26.5</c:v>
                </c:pt>
                <c:pt idx="3418">
                  <c:v>26.5</c:v>
                </c:pt>
                <c:pt idx="3419">
                  <c:v>26.4</c:v>
                </c:pt>
                <c:pt idx="3420">
                  <c:v>26.4</c:v>
                </c:pt>
                <c:pt idx="3421">
                  <c:v>26.299999999999997</c:v>
                </c:pt>
                <c:pt idx="3422">
                  <c:v>26.299999999999997</c:v>
                </c:pt>
                <c:pt idx="3423">
                  <c:v>26.5</c:v>
                </c:pt>
                <c:pt idx="3424">
                  <c:v>26.6</c:v>
                </c:pt>
                <c:pt idx="3425">
                  <c:v>26.5</c:v>
                </c:pt>
                <c:pt idx="3426">
                  <c:v>26.5</c:v>
                </c:pt>
                <c:pt idx="3427">
                  <c:v>26.6</c:v>
                </c:pt>
                <c:pt idx="3428">
                  <c:v>26.5</c:v>
                </c:pt>
                <c:pt idx="3429">
                  <c:v>26.4</c:v>
                </c:pt>
                <c:pt idx="3430">
                  <c:v>26.5</c:v>
                </c:pt>
                <c:pt idx="3431">
                  <c:v>26.6</c:v>
                </c:pt>
                <c:pt idx="3432">
                  <c:v>26.6</c:v>
                </c:pt>
                <c:pt idx="3433">
                  <c:v>26.6</c:v>
                </c:pt>
                <c:pt idx="3434">
                  <c:v>26.6</c:v>
                </c:pt>
                <c:pt idx="3435">
                  <c:v>26.5</c:v>
                </c:pt>
                <c:pt idx="3436">
                  <c:v>26.5</c:v>
                </c:pt>
                <c:pt idx="3437">
                  <c:v>26.6</c:v>
                </c:pt>
                <c:pt idx="3438">
                  <c:v>26.700000000000003</c:v>
                </c:pt>
                <c:pt idx="3439">
                  <c:v>26.5</c:v>
                </c:pt>
                <c:pt idx="3440">
                  <c:v>26.700000000000003</c:v>
                </c:pt>
                <c:pt idx="3441">
                  <c:v>26.5</c:v>
                </c:pt>
                <c:pt idx="3442">
                  <c:v>26.6</c:v>
                </c:pt>
                <c:pt idx="3443">
                  <c:v>26.5</c:v>
                </c:pt>
                <c:pt idx="3444">
                  <c:v>26.700000000000003</c:v>
                </c:pt>
                <c:pt idx="3445">
                  <c:v>26.5</c:v>
                </c:pt>
                <c:pt idx="3446">
                  <c:v>26.4</c:v>
                </c:pt>
                <c:pt idx="3447">
                  <c:v>26.5</c:v>
                </c:pt>
                <c:pt idx="3448">
                  <c:v>26.700000000000003</c:v>
                </c:pt>
                <c:pt idx="3449">
                  <c:v>26.6</c:v>
                </c:pt>
                <c:pt idx="3450">
                  <c:v>26.6</c:v>
                </c:pt>
                <c:pt idx="3451">
                  <c:v>26.700000000000003</c:v>
                </c:pt>
                <c:pt idx="3452">
                  <c:v>26.299999999999997</c:v>
                </c:pt>
                <c:pt idx="3453">
                  <c:v>26.6</c:v>
                </c:pt>
                <c:pt idx="3454">
                  <c:v>26.700000000000003</c:v>
                </c:pt>
                <c:pt idx="3455">
                  <c:v>26.5</c:v>
                </c:pt>
                <c:pt idx="3456">
                  <c:v>26.5</c:v>
                </c:pt>
                <c:pt idx="3457">
                  <c:v>26.5</c:v>
                </c:pt>
                <c:pt idx="3458">
                  <c:v>26.4</c:v>
                </c:pt>
                <c:pt idx="3459">
                  <c:v>26.5</c:v>
                </c:pt>
                <c:pt idx="3460">
                  <c:v>26.5</c:v>
                </c:pt>
                <c:pt idx="3461">
                  <c:v>26.299999999999997</c:v>
                </c:pt>
                <c:pt idx="3462">
                  <c:v>26.5</c:v>
                </c:pt>
                <c:pt idx="3463">
                  <c:v>26.6</c:v>
                </c:pt>
                <c:pt idx="3464">
                  <c:v>26.5</c:v>
                </c:pt>
                <c:pt idx="3465">
                  <c:v>26.299999999999997</c:v>
                </c:pt>
                <c:pt idx="3466">
                  <c:v>26.5</c:v>
                </c:pt>
                <c:pt idx="3467">
                  <c:v>26.299999999999997</c:v>
                </c:pt>
                <c:pt idx="3468">
                  <c:v>26.5</c:v>
                </c:pt>
                <c:pt idx="3469">
                  <c:v>26.4</c:v>
                </c:pt>
                <c:pt idx="3470">
                  <c:v>26.5</c:v>
                </c:pt>
                <c:pt idx="3471">
                  <c:v>26.5</c:v>
                </c:pt>
                <c:pt idx="3472">
                  <c:v>26.4</c:v>
                </c:pt>
                <c:pt idx="3473">
                  <c:v>26.4</c:v>
                </c:pt>
                <c:pt idx="3474">
                  <c:v>26.4</c:v>
                </c:pt>
                <c:pt idx="3475">
                  <c:v>26.5</c:v>
                </c:pt>
                <c:pt idx="3476">
                  <c:v>26.700000000000003</c:v>
                </c:pt>
                <c:pt idx="3477">
                  <c:v>26.4</c:v>
                </c:pt>
                <c:pt idx="3478">
                  <c:v>26.4</c:v>
                </c:pt>
                <c:pt idx="3479">
                  <c:v>26.5</c:v>
                </c:pt>
                <c:pt idx="3480">
                  <c:v>26.5</c:v>
                </c:pt>
                <c:pt idx="3481">
                  <c:v>26.4</c:v>
                </c:pt>
                <c:pt idx="3482">
                  <c:v>26.4</c:v>
                </c:pt>
                <c:pt idx="3483">
                  <c:v>26.4</c:v>
                </c:pt>
                <c:pt idx="3484">
                  <c:v>26.4</c:v>
                </c:pt>
                <c:pt idx="3485">
                  <c:v>26.299999999999997</c:v>
                </c:pt>
                <c:pt idx="3486">
                  <c:v>26.4</c:v>
                </c:pt>
                <c:pt idx="3487">
                  <c:v>26.299999999999997</c:v>
                </c:pt>
                <c:pt idx="3488">
                  <c:v>26.4</c:v>
                </c:pt>
                <c:pt idx="3489">
                  <c:v>26.4</c:v>
                </c:pt>
                <c:pt idx="3490">
                  <c:v>26.4</c:v>
                </c:pt>
                <c:pt idx="3491">
                  <c:v>26.4</c:v>
                </c:pt>
                <c:pt idx="3492">
                  <c:v>26.4</c:v>
                </c:pt>
                <c:pt idx="3493">
                  <c:v>26.4</c:v>
                </c:pt>
                <c:pt idx="3494">
                  <c:v>26.299999999999997</c:v>
                </c:pt>
                <c:pt idx="3495">
                  <c:v>26.4</c:v>
                </c:pt>
                <c:pt idx="3496">
                  <c:v>26.200000000000003</c:v>
                </c:pt>
                <c:pt idx="3497">
                  <c:v>26.4</c:v>
                </c:pt>
                <c:pt idx="3498">
                  <c:v>26.200000000000003</c:v>
                </c:pt>
                <c:pt idx="3499">
                  <c:v>26.299999999999997</c:v>
                </c:pt>
                <c:pt idx="3500">
                  <c:v>26.299999999999997</c:v>
                </c:pt>
                <c:pt idx="3501">
                  <c:v>26.200000000000003</c:v>
                </c:pt>
                <c:pt idx="3502">
                  <c:v>26.4</c:v>
                </c:pt>
                <c:pt idx="3503">
                  <c:v>26.299999999999997</c:v>
                </c:pt>
                <c:pt idx="3504">
                  <c:v>26.299999999999997</c:v>
                </c:pt>
                <c:pt idx="3505">
                  <c:v>26.200000000000003</c:v>
                </c:pt>
                <c:pt idx="3506">
                  <c:v>26.4</c:v>
                </c:pt>
                <c:pt idx="3507">
                  <c:v>26.200000000000003</c:v>
                </c:pt>
                <c:pt idx="3508">
                  <c:v>26.299999999999997</c:v>
                </c:pt>
                <c:pt idx="3509">
                  <c:v>26.200000000000003</c:v>
                </c:pt>
                <c:pt idx="3510">
                  <c:v>26.299999999999997</c:v>
                </c:pt>
                <c:pt idx="3511">
                  <c:v>26.200000000000003</c:v>
                </c:pt>
                <c:pt idx="3512">
                  <c:v>26.200000000000003</c:v>
                </c:pt>
                <c:pt idx="3513">
                  <c:v>26.200000000000003</c:v>
                </c:pt>
                <c:pt idx="3514">
                  <c:v>26.4</c:v>
                </c:pt>
                <c:pt idx="3515">
                  <c:v>26.200000000000003</c:v>
                </c:pt>
                <c:pt idx="3516">
                  <c:v>26.5</c:v>
                </c:pt>
                <c:pt idx="3517">
                  <c:v>26.299999999999997</c:v>
                </c:pt>
                <c:pt idx="3518">
                  <c:v>26.1</c:v>
                </c:pt>
                <c:pt idx="3519">
                  <c:v>26.1</c:v>
                </c:pt>
                <c:pt idx="3520">
                  <c:v>26</c:v>
                </c:pt>
                <c:pt idx="3521">
                  <c:v>26.200000000000003</c:v>
                </c:pt>
                <c:pt idx="3522">
                  <c:v>26.5</c:v>
                </c:pt>
                <c:pt idx="3523">
                  <c:v>26.299999999999997</c:v>
                </c:pt>
                <c:pt idx="3524">
                  <c:v>26.4</c:v>
                </c:pt>
                <c:pt idx="3525">
                  <c:v>26.299999999999997</c:v>
                </c:pt>
                <c:pt idx="3526">
                  <c:v>26.4</c:v>
                </c:pt>
                <c:pt idx="3527">
                  <c:v>26.1</c:v>
                </c:pt>
                <c:pt idx="3528">
                  <c:v>26.200000000000003</c:v>
                </c:pt>
                <c:pt idx="3529">
                  <c:v>26.1</c:v>
                </c:pt>
                <c:pt idx="3530">
                  <c:v>26.4</c:v>
                </c:pt>
                <c:pt idx="3531">
                  <c:v>26.299999999999997</c:v>
                </c:pt>
                <c:pt idx="3532">
                  <c:v>26.200000000000003</c:v>
                </c:pt>
                <c:pt idx="3533">
                  <c:v>26.5</c:v>
                </c:pt>
                <c:pt idx="3534">
                  <c:v>26.5</c:v>
                </c:pt>
                <c:pt idx="3535">
                  <c:v>26.4</c:v>
                </c:pt>
                <c:pt idx="3536">
                  <c:v>26.299999999999997</c:v>
                </c:pt>
                <c:pt idx="3537">
                  <c:v>26.5</c:v>
                </c:pt>
                <c:pt idx="3538">
                  <c:v>26.5</c:v>
                </c:pt>
                <c:pt idx="3539">
                  <c:v>26.299999999999997</c:v>
                </c:pt>
                <c:pt idx="3540">
                  <c:v>26.299999999999997</c:v>
                </c:pt>
                <c:pt idx="3541">
                  <c:v>26.4</c:v>
                </c:pt>
                <c:pt idx="3542">
                  <c:v>26.4</c:v>
                </c:pt>
                <c:pt idx="3543">
                  <c:v>26.299999999999997</c:v>
                </c:pt>
                <c:pt idx="3544">
                  <c:v>26.5</c:v>
                </c:pt>
                <c:pt idx="3545">
                  <c:v>26.5</c:v>
                </c:pt>
                <c:pt idx="3546">
                  <c:v>26.4</c:v>
                </c:pt>
                <c:pt idx="3547">
                  <c:v>26.5</c:v>
                </c:pt>
                <c:pt idx="3548">
                  <c:v>26.4</c:v>
                </c:pt>
                <c:pt idx="3549">
                  <c:v>26.5</c:v>
                </c:pt>
                <c:pt idx="3550">
                  <c:v>26.299999999999997</c:v>
                </c:pt>
                <c:pt idx="3551">
                  <c:v>26.4</c:v>
                </c:pt>
                <c:pt idx="3552">
                  <c:v>26.200000000000003</c:v>
                </c:pt>
                <c:pt idx="3553">
                  <c:v>26.4</c:v>
                </c:pt>
                <c:pt idx="3554">
                  <c:v>26.4</c:v>
                </c:pt>
                <c:pt idx="3555">
                  <c:v>26.4</c:v>
                </c:pt>
                <c:pt idx="3556">
                  <c:v>26.299999999999997</c:v>
                </c:pt>
                <c:pt idx="3557">
                  <c:v>26.200000000000003</c:v>
                </c:pt>
                <c:pt idx="3558">
                  <c:v>26.299999999999997</c:v>
                </c:pt>
                <c:pt idx="3559">
                  <c:v>26.299999999999997</c:v>
                </c:pt>
                <c:pt idx="3560">
                  <c:v>26.200000000000003</c:v>
                </c:pt>
                <c:pt idx="3561">
                  <c:v>26.4</c:v>
                </c:pt>
                <c:pt idx="3562">
                  <c:v>26.299999999999997</c:v>
                </c:pt>
                <c:pt idx="3563">
                  <c:v>26.299999999999997</c:v>
                </c:pt>
                <c:pt idx="3564">
                  <c:v>26.299999999999997</c:v>
                </c:pt>
                <c:pt idx="3565">
                  <c:v>26.299999999999997</c:v>
                </c:pt>
                <c:pt idx="3566">
                  <c:v>26.4</c:v>
                </c:pt>
                <c:pt idx="3567">
                  <c:v>26.4</c:v>
                </c:pt>
                <c:pt idx="3568">
                  <c:v>26.4</c:v>
                </c:pt>
                <c:pt idx="3569">
                  <c:v>26.4</c:v>
                </c:pt>
                <c:pt idx="3570">
                  <c:v>26.200000000000003</c:v>
                </c:pt>
                <c:pt idx="3571">
                  <c:v>26.200000000000003</c:v>
                </c:pt>
                <c:pt idx="3572">
                  <c:v>26.200000000000003</c:v>
                </c:pt>
                <c:pt idx="3573">
                  <c:v>26.299999999999997</c:v>
                </c:pt>
                <c:pt idx="3574">
                  <c:v>26.200000000000003</c:v>
                </c:pt>
                <c:pt idx="3575">
                  <c:v>26.200000000000003</c:v>
                </c:pt>
                <c:pt idx="3576">
                  <c:v>26.1</c:v>
                </c:pt>
                <c:pt idx="3577">
                  <c:v>26.4</c:v>
                </c:pt>
                <c:pt idx="3578">
                  <c:v>26.4</c:v>
                </c:pt>
                <c:pt idx="3579">
                  <c:v>26.200000000000003</c:v>
                </c:pt>
                <c:pt idx="3580">
                  <c:v>26.4</c:v>
                </c:pt>
                <c:pt idx="3581">
                  <c:v>26.4</c:v>
                </c:pt>
                <c:pt idx="3582">
                  <c:v>26.299999999999997</c:v>
                </c:pt>
                <c:pt idx="3583">
                  <c:v>26.299999999999997</c:v>
                </c:pt>
                <c:pt idx="3584">
                  <c:v>26.200000000000003</c:v>
                </c:pt>
                <c:pt idx="3585">
                  <c:v>26.299999999999997</c:v>
                </c:pt>
                <c:pt idx="3586">
                  <c:v>26.1</c:v>
                </c:pt>
                <c:pt idx="3587">
                  <c:v>26.1</c:v>
                </c:pt>
                <c:pt idx="3588">
                  <c:v>26.1</c:v>
                </c:pt>
                <c:pt idx="3589">
                  <c:v>26.1</c:v>
                </c:pt>
                <c:pt idx="3590">
                  <c:v>26.299999999999997</c:v>
                </c:pt>
                <c:pt idx="3591">
                  <c:v>26</c:v>
                </c:pt>
                <c:pt idx="3592">
                  <c:v>26</c:v>
                </c:pt>
                <c:pt idx="3593">
                  <c:v>26.1</c:v>
                </c:pt>
                <c:pt idx="3594">
                  <c:v>26.4</c:v>
                </c:pt>
                <c:pt idx="3595">
                  <c:v>26.1</c:v>
                </c:pt>
                <c:pt idx="3596">
                  <c:v>26.200000000000003</c:v>
                </c:pt>
                <c:pt idx="3597">
                  <c:v>26.200000000000003</c:v>
                </c:pt>
                <c:pt idx="3598">
                  <c:v>26.1</c:v>
                </c:pt>
                <c:pt idx="3599">
                  <c:v>26.200000000000003</c:v>
                </c:pt>
                <c:pt idx="3600">
                  <c:v>26.1</c:v>
                </c:pt>
                <c:pt idx="3601">
                  <c:v>26.299999999999997</c:v>
                </c:pt>
                <c:pt idx="3602">
                  <c:v>26.4</c:v>
                </c:pt>
                <c:pt idx="3603">
                  <c:v>26.299999999999997</c:v>
                </c:pt>
                <c:pt idx="3604">
                  <c:v>26.299999999999997</c:v>
                </c:pt>
                <c:pt idx="3605">
                  <c:v>25.9</c:v>
                </c:pt>
                <c:pt idx="3606">
                  <c:v>26</c:v>
                </c:pt>
                <c:pt idx="3607">
                  <c:v>26</c:v>
                </c:pt>
                <c:pt idx="3608">
                  <c:v>26.200000000000003</c:v>
                </c:pt>
                <c:pt idx="3609">
                  <c:v>26.4</c:v>
                </c:pt>
                <c:pt idx="3610">
                  <c:v>26.1</c:v>
                </c:pt>
                <c:pt idx="3611">
                  <c:v>26.299999999999997</c:v>
                </c:pt>
                <c:pt idx="3612">
                  <c:v>26.299999999999997</c:v>
                </c:pt>
                <c:pt idx="3613">
                  <c:v>26.1</c:v>
                </c:pt>
                <c:pt idx="3614">
                  <c:v>26.200000000000003</c:v>
                </c:pt>
                <c:pt idx="3615">
                  <c:v>26.200000000000003</c:v>
                </c:pt>
                <c:pt idx="3616">
                  <c:v>26.1</c:v>
                </c:pt>
                <c:pt idx="3617">
                  <c:v>26.200000000000003</c:v>
                </c:pt>
                <c:pt idx="3618">
                  <c:v>26.200000000000003</c:v>
                </c:pt>
                <c:pt idx="3619">
                  <c:v>26.299999999999997</c:v>
                </c:pt>
                <c:pt idx="3620">
                  <c:v>26.200000000000003</c:v>
                </c:pt>
                <c:pt idx="3621">
                  <c:v>26.1</c:v>
                </c:pt>
                <c:pt idx="3622">
                  <c:v>26.299999999999997</c:v>
                </c:pt>
                <c:pt idx="3623">
                  <c:v>26.200000000000003</c:v>
                </c:pt>
                <c:pt idx="3624">
                  <c:v>26.299999999999997</c:v>
                </c:pt>
                <c:pt idx="3625">
                  <c:v>26.4</c:v>
                </c:pt>
                <c:pt idx="3626">
                  <c:v>26.4</c:v>
                </c:pt>
                <c:pt idx="3627">
                  <c:v>26.1</c:v>
                </c:pt>
                <c:pt idx="3628">
                  <c:v>26.4</c:v>
                </c:pt>
                <c:pt idx="3629">
                  <c:v>26.5</c:v>
                </c:pt>
                <c:pt idx="3630">
                  <c:v>26.1</c:v>
                </c:pt>
                <c:pt idx="3631">
                  <c:v>26.299999999999997</c:v>
                </c:pt>
                <c:pt idx="3632">
                  <c:v>26.200000000000003</c:v>
                </c:pt>
                <c:pt idx="3633">
                  <c:v>26.299999999999997</c:v>
                </c:pt>
                <c:pt idx="3634">
                  <c:v>26.200000000000003</c:v>
                </c:pt>
                <c:pt idx="3635">
                  <c:v>26.200000000000003</c:v>
                </c:pt>
                <c:pt idx="3636">
                  <c:v>26.299999999999997</c:v>
                </c:pt>
                <c:pt idx="3637">
                  <c:v>26.200000000000003</c:v>
                </c:pt>
                <c:pt idx="3638">
                  <c:v>26.299999999999997</c:v>
                </c:pt>
                <c:pt idx="3639">
                  <c:v>26.5</c:v>
                </c:pt>
                <c:pt idx="3640">
                  <c:v>26.6</c:v>
                </c:pt>
                <c:pt idx="3641">
                  <c:v>26.5</c:v>
                </c:pt>
                <c:pt idx="3642">
                  <c:v>26.299999999999997</c:v>
                </c:pt>
                <c:pt idx="3643">
                  <c:v>26.4</c:v>
                </c:pt>
                <c:pt idx="3644">
                  <c:v>26.4</c:v>
                </c:pt>
                <c:pt idx="3645">
                  <c:v>26.4</c:v>
                </c:pt>
                <c:pt idx="3646">
                  <c:v>26.4</c:v>
                </c:pt>
                <c:pt idx="3647">
                  <c:v>26.200000000000003</c:v>
                </c:pt>
                <c:pt idx="3648">
                  <c:v>26.299999999999997</c:v>
                </c:pt>
                <c:pt idx="3649">
                  <c:v>26.299999999999997</c:v>
                </c:pt>
                <c:pt idx="3650">
                  <c:v>26.1</c:v>
                </c:pt>
                <c:pt idx="3651">
                  <c:v>26.1</c:v>
                </c:pt>
                <c:pt idx="3652">
                  <c:v>26</c:v>
                </c:pt>
                <c:pt idx="3653">
                  <c:v>26.200000000000003</c:v>
                </c:pt>
                <c:pt idx="3654">
                  <c:v>26.200000000000003</c:v>
                </c:pt>
                <c:pt idx="3655">
                  <c:v>26.200000000000003</c:v>
                </c:pt>
                <c:pt idx="3656">
                  <c:v>26.200000000000003</c:v>
                </c:pt>
                <c:pt idx="3657">
                  <c:v>26.299999999999997</c:v>
                </c:pt>
                <c:pt idx="3658">
                  <c:v>26.4</c:v>
                </c:pt>
                <c:pt idx="3659">
                  <c:v>26.200000000000003</c:v>
                </c:pt>
                <c:pt idx="3660">
                  <c:v>26.4</c:v>
                </c:pt>
                <c:pt idx="3661">
                  <c:v>26.299999999999997</c:v>
                </c:pt>
                <c:pt idx="3662">
                  <c:v>26.200000000000003</c:v>
                </c:pt>
                <c:pt idx="3663">
                  <c:v>26</c:v>
                </c:pt>
                <c:pt idx="3664">
                  <c:v>26.299999999999997</c:v>
                </c:pt>
                <c:pt idx="3665">
                  <c:v>26.299999999999997</c:v>
                </c:pt>
                <c:pt idx="3666">
                  <c:v>26</c:v>
                </c:pt>
                <c:pt idx="3667">
                  <c:v>26.299999999999997</c:v>
                </c:pt>
                <c:pt idx="3668">
                  <c:v>26.299999999999997</c:v>
                </c:pt>
                <c:pt idx="3669">
                  <c:v>26.200000000000003</c:v>
                </c:pt>
                <c:pt idx="3670">
                  <c:v>26.299999999999997</c:v>
                </c:pt>
                <c:pt idx="3671">
                  <c:v>26.200000000000003</c:v>
                </c:pt>
                <c:pt idx="3672">
                  <c:v>26.1</c:v>
                </c:pt>
                <c:pt idx="3673">
                  <c:v>26.1</c:v>
                </c:pt>
                <c:pt idx="3674">
                  <c:v>26.4</c:v>
                </c:pt>
                <c:pt idx="3675">
                  <c:v>26.200000000000003</c:v>
                </c:pt>
                <c:pt idx="3676">
                  <c:v>26.1</c:v>
                </c:pt>
                <c:pt idx="3677">
                  <c:v>26.200000000000003</c:v>
                </c:pt>
                <c:pt idx="3678">
                  <c:v>26</c:v>
                </c:pt>
                <c:pt idx="3679">
                  <c:v>26</c:v>
                </c:pt>
                <c:pt idx="3680">
                  <c:v>26.299999999999997</c:v>
                </c:pt>
                <c:pt idx="3681">
                  <c:v>26.1</c:v>
                </c:pt>
                <c:pt idx="3682">
                  <c:v>26.200000000000003</c:v>
                </c:pt>
                <c:pt idx="3683">
                  <c:v>26.1</c:v>
                </c:pt>
                <c:pt idx="3684">
                  <c:v>26.200000000000003</c:v>
                </c:pt>
                <c:pt idx="3685">
                  <c:v>26.1</c:v>
                </c:pt>
                <c:pt idx="3686">
                  <c:v>26</c:v>
                </c:pt>
                <c:pt idx="3687">
                  <c:v>26.1</c:v>
                </c:pt>
                <c:pt idx="3688">
                  <c:v>26</c:v>
                </c:pt>
                <c:pt idx="3689">
                  <c:v>26.1</c:v>
                </c:pt>
                <c:pt idx="3690">
                  <c:v>26.200000000000003</c:v>
                </c:pt>
                <c:pt idx="3691">
                  <c:v>26.200000000000003</c:v>
                </c:pt>
                <c:pt idx="3692">
                  <c:v>26.1</c:v>
                </c:pt>
                <c:pt idx="3693">
                  <c:v>26</c:v>
                </c:pt>
                <c:pt idx="3694">
                  <c:v>26.1</c:v>
                </c:pt>
                <c:pt idx="3695">
                  <c:v>26</c:v>
                </c:pt>
                <c:pt idx="3696">
                  <c:v>26.1</c:v>
                </c:pt>
                <c:pt idx="3697">
                  <c:v>25.9</c:v>
                </c:pt>
                <c:pt idx="3698">
                  <c:v>25.9</c:v>
                </c:pt>
                <c:pt idx="3699">
                  <c:v>26.200000000000003</c:v>
                </c:pt>
                <c:pt idx="3700">
                  <c:v>26.1</c:v>
                </c:pt>
                <c:pt idx="3701">
                  <c:v>26.1</c:v>
                </c:pt>
                <c:pt idx="3702">
                  <c:v>26.1</c:v>
                </c:pt>
                <c:pt idx="3703">
                  <c:v>26</c:v>
                </c:pt>
                <c:pt idx="3704">
                  <c:v>26.1</c:v>
                </c:pt>
                <c:pt idx="3705">
                  <c:v>25.9</c:v>
                </c:pt>
                <c:pt idx="3706">
                  <c:v>26</c:v>
                </c:pt>
                <c:pt idx="3707">
                  <c:v>26</c:v>
                </c:pt>
                <c:pt idx="3708">
                  <c:v>26</c:v>
                </c:pt>
                <c:pt idx="3709">
                  <c:v>26</c:v>
                </c:pt>
                <c:pt idx="3710">
                  <c:v>26.1</c:v>
                </c:pt>
                <c:pt idx="3711">
                  <c:v>26</c:v>
                </c:pt>
                <c:pt idx="3712">
                  <c:v>26</c:v>
                </c:pt>
                <c:pt idx="3713">
                  <c:v>26</c:v>
                </c:pt>
                <c:pt idx="3714">
                  <c:v>25.799999999999997</c:v>
                </c:pt>
                <c:pt idx="3715">
                  <c:v>26</c:v>
                </c:pt>
                <c:pt idx="3716">
                  <c:v>26</c:v>
                </c:pt>
                <c:pt idx="3717">
                  <c:v>26</c:v>
                </c:pt>
                <c:pt idx="3718">
                  <c:v>26</c:v>
                </c:pt>
                <c:pt idx="3719">
                  <c:v>25.9</c:v>
                </c:pt>
                <c:pt idx="3720">
                  <c:v>26</c:v>
                </c:pt>
                <c:pt idx="3721">
                  <c:v>25.9</c:v>
                </c:pt>
                <c:pt idx="3722">
                  <c:v>25.9</c:v>
                </c:pt>
                <c:pt idx="3723">
                  <c:v>26</c:v>
                </c:pt>
                <c:pt idx="3724">
                  <c:v>25.9</c:v>
                </c:pt>
                <c:pt idx="3725">
                  <c:v>25.799999999999997</c:v>
                </c:pt>
                <c:pt idx="3726">
                  <c:v>26</c:v>
                </c:pt>
                <c:pt idx="3727">
                  <c:v>25.700000000000003</c:v>
                </c:pt>
                <c:pt idx="3728">
                  <c:v>26.200000000000003</c:v>
                </c:pt>
                <c:pt idx="3729">
                  <c:v>26.200000000000003</c:v>
                </c:pt>
                <c:pt idx="3730">
                  <c:v>25.799999999999997</c:v>
                </c:pt>
                <c:pt idx="3731">
                  <c:v>25.6</c:v>
                </c:pt>
                <c:pt idx="3732">
                  <c:v>25.9</c:v>
                </c:pt>
                <c:pt idx="3733">
                  <c:v>25.9</c:v>
                </c:pt>
                <c:pt idx="3734">
                  <c:v>26</c:v>
                </c:pt>
                <c:pt idx="3735">
                  <c:v>25.9</c:v>
                </c:pt>
                <c:pt idx="3736">
                  <c:v>25.799999999999997</c:v>
                </c:pt>
                <c:pt idx="3737">
                  <c:v>25.799999999999997</c:v>
                </c:pt>
                <c:pt idx="3738">
                  <c:v>25.9</c:v>
                </c:pt>
                <c:pt idx="3739">
                  <c:v>25.700000000000003</c:v>
                </c:pt>
                <c:pt idx="3740">
                  <c:v>25.799999999999997</c:v>
                </c:pt>
                <c:pt idx="3741">
                  <c:v>25.799999999999997</c:v>
                </c:pt>
                <c:pt idx="3742">
                  <c:v>25.9</c:v>
                </c:pt>
                <c:pt idx="3743">
                  <c:v>25.9</c:v>
                </c:pt>
                <c:pt idx="3744">
                  <c:v>25.9</c:v>
                </c:pt>
                <c:pt idx="3745">
                  <c:v>25.9</c:v>
                </c:pt>
                <c:pt idx="3746">
                  <c:v>25.799999999999997</c:v>
                </c:pt>
                <c:pt idx="3747">
                  <c:v>25.799999999999997</c:v>
                </c:pt>
                <c:pt idx="3748">
                  <c:v>25.700000000000003</c:v>
                </c:pt>
                <c:pt idx="3749">
                  <c:v>25.700000000000003</c:v>
                </c:pt>
                <c:pt idx="3750">
                  <c:v>25.799999999999997</c:v>
                </c:pt>
                <c:pt idx="3751">
                  <c:v>25.9</c:v>
                </c:pt>
                <c:pt idx="3752">
                  <c:v>25.9</c:v>
                </c:pt>
                <c:pt idx="3753">
                  <c:v>25.9</c:v>
                </c:pt>
                <c:pt idx="3754">
                  <c:v>25.9</c:v>
                </c:pt>
                <c:pt idx="3755">
                  <c:v>25.799999999999997</c:v>
                </c:pt>
                <c:pt idx="3756">
                  <c:v>25.9</c:v>
                </c:pt>
                <c:pt idx="3757">
                  <c:v>25.799999999999997</c:v>
                </c:pt>
                <c:pt idx="3758">
                  <c:v>25.799999999999997</c:v>
                </c:pt>
                <c:pt idx="3759">
                  <c:v>25.700000000000003</c:v>
                </c:pt>
                <c:pt idx="3760">
                  <c:v>25.799999999999997</c:v>
                </c:pt>
                <c:pt idx="3761">
                  <c:v>25.799999999999997</c:v>
                </c:pt>
                <c:pt idx="3762">
                  <c:v>25.700000000000003</c:v>
                </c:pt>
                <c:pt idx="3763">
                  <c:v>25.799999999999997</c:v>
                </c:pt>
                <c:pt idx="3764">
                  <c:v>25.6</c:v>
                </c:pt>
                <c:pt idx="3765">
                  <c:v>25.799999999999997</c:v>
                </c:pt>
                <c:pt idx="3766">
                  <c:v>26</c:v>
                </c:pt>
                <c:pt idx="3767">
                  <c:v>25.700000000000003</c:v>
                </c:pt>
                <c:pt idx="3768">
                  <c:v>25.9</c:v>
                </c:pt>
                <c:pt idx="3769">
                  <c:v>25.9</c:v>
                </c:pt>
                <c:pt idx="3770">
                  <c:v>25.700000000000003</c:v>
                </c:pt>
                <c:pt idx="3771">
                  <c:v>25.9</c:v>
                </c:pt>
                <c:pt idx="3772">
                  <c:v>25.9</c:v>
                </c:pt>
                <c:pt idx="3773">
                  <c:v>25.9</c:v>
                </c:pt>
                <c:pt idx="3774">
                  <c:v>25.799999999999997</c:v>
                </c:pt>
                <c:pt idx="3775">
                  <c:v>25.700000000000003</c:v>
                </c:pt>
                <c:pt idx="3776">
                  <c:v>25.700000000000003</c:v>
                </c:pt>
                <c:pt idx="3777">
                  <c:v>25.9</c:v>
                </c:pt>
                <c:pt idx="3778">
                  <c:v>25.9</c:v>
                </c:pt>
                <c:pt idx="3779">
                  <c:v>25.9</c:v>
                </c:pt>
                <c:pt idx="3780">
                  <c:v>25.700000000000003</c:v>
                </c:pt>
                <c:pt idx="3781">
                  <c:v>25.9</c:v>
                </c:pt>
                <c:pt idx="3782">
                  <c:v>25.9</c:v>
                </c:pt>
                <c:pt idx="3783">
                  <c:v>25.799999999999997</c:v>
                </c:pt>
                <c:pt idx="3784">
                  <c:v>25.799999999999997</c:v>
                </c:pt>
                <c:pt idx="3785">
                  <c:v>26</c:v>
                </c:pt>
                <c:pt idx="3786">
                  <c:v>25.9</c:v>
                </c:pt>
                <c:pt idx="3787">
                  <c:v>25.700000000000003</c:v>
                </c:pt>
                <c:pt idx="3788">
                  <c:v>25.9</c:v>
                </c:pt>
                <c:pt idx="3789">
                  <c:v>25.799999999999997</c:v>
                </c:pt>
                <c:pt idx="3790">
                  <c:v>25.799999999999997</c:v>
                </c:pt>
                <c:pt idx="3791">
                  <c:v>25.9</c:v>
                </c:pt>
                <c:pt idx="3792">
                  <c:v>26.1</c:v>
                </c:pt>
                <c:pt idx="3793">
                  <c:v>25.9</c:v>
                </c:pt>
                <c:pt idx="3794">
                  <c:v>25.799999999999997</c:v>
                </c:pt>
                <c:pt idx="3795">
                  <c:v>25.700000000000003</c:v>
                </c:pt>
                <c:pt idx="3796">
                  <c:v>25.700000000000003</c:v>
                </c:pt>
                <c:pt idx="3797">
                  <c:v>25.799999999999997</c:v>
                </c:pt>
                <c:pt idx="3798">
                  <c:v>26</c:v>
                </c:pt>
                <c:pt idx="3799">
                  <c:v>26</c:v>
                </c:pt>
                <c:pt idx="3800">
                  <c:v>26</c:v>
                </c:pt>
                <c:pt idx="3801">
                  <c:v>26</c:v>
                </c:pt>
                <c:pt idx="3802">
                  <c:v>26</c:v>
                </c:pt>
                <c:pt idx="3803">
                  <c:v>26.299999999999997</c:v>
                </c:pt>
                <c:pt idx="3804">
                  <c:v>26</c:v>
                </c:pt>
                <c:pt idx="3805">
                  <c:v>26.1</c:v>
                </c:pt>
                <c:pt idx="3806">
                  <c:v>26.1</c:v>
                </c:pt>
                <c:pt idx="3807">
                  <c:v>26.200000000000003</c:v>
                </c:pt>
                <c:pt idx="3808">
                  <c:v>25.9</c:v>
                </c:pt>
                <c:pt idx="3809">
                  <c:v>25.9</c:v>
                </c:pt>
                <c:pt idx="3810">
                  <c:v>26</c:v>
                </c:pt>
                <c:pt idx="3811">
                  <c:v>25.9</c:v>
                </c:pt>
                <c:pt idx="3812">
                  <c:v>26</c:v>
                </c:pt>
                <c:pt idx="3813">
                  <c:v>26</c:v>
                </c:pt>
                <c:pt idx="3814">
                  <c:v>26.1</c:v>
                </c:pt>
                <c:pt idx="3815">
                  <c:v>26.200000000000003</c:v>
                </c:pt>
                <c:pt idx="3816">
                  <c:v>26.1</c:v>
                </c:pt>
                <c:pt idx="3817">
                  <c:v>26.200000000000003</c:v>
                </c:pt>
                <c:pt idx="3818">
                  <c:v>26</c:v>
                </c:pt>
                <c:pt idx="3819">
                  <c:v>26.200000000000003</c:v>
                </c:pt>
                <c:pt idx="3820">
                  <c:v>26.200000000000003</c:v>
                </c:pt>
                <c:pt idx="3821">
                  <c:v>26</c:v>
                </c:pt>
                <c:pt idx="3822">
                  <c:v>26</c:v>
                </c:pt>
                <c:pt idx="3823">
                  <c:v>25.9</c:v>
                </c:pt>
                <c:pt idx="3824">
                  <c:v>25.799999999999997</c:v>
                </c:pt>
                <c:pt idx="3825">
                  <c:v>25.9</c:v>
                </c:pt>
                <c:pt idx="3826">
                  <c:v>25.9</c:v>
                </c:pt>
                <c:pt idx="3827">
                  <c:v>25.9</c:v>
                </c:pt>
                <c:pt idx="3828">
                  <c:v>26</c:v>
                </c:pt>
                <c:pt idx="3829">
                  <c:v>25.9</c:v>
                </c:pt>
                <c:pt idx="3830">
                  <c:v>26.200000000000003</c:v>
                </c:pt>
                <c:pt idx="3831">
                  <c:v>25.9</c:v>
                </c:pt>
                <c:pt idx="3832">
                  <c:v>26</c:v>
                </c:pt>
                <c:pt idx="3833">
                  <c:v>26</c:v>
                </c:pt>
                <c:pt idx="3834">
                  <c:v>26</c:v>
                </c:pt>
                <c:pt idx="3835">
                  <c:v>26.200000000000003</c:v>
                </c:pt>
                <c:pt idx="3836">
                  <c:v>26.1</c:v>
                </c:pt>
                <c:pt idx="3837">
                  <c:v>26.1</c:v>
                </c:pt>
                <c:pt idx="3838">
                  <c:v>26.1</c:v>
                </c:pt>
                <c:pt idx="3839">
                  <c:v>25.9</c:v>
                </c:pt>
                <c:pt idx="3840">
                  <c:v>26</c:v>
                </c:pt>
                <c:pt idx="3841">
                  <c:v>25.9</c:v>
                </c:pt>
                <c:pt idx="3842">
                  <c:v>26.1</c:v>
                </c:pt>
                <c:pt idx="3843">
                  <c:v>25.9</c:v>
                </c:pt>
                <c:pt idx="3844">
                  <c:v>25.799999999999997</c:v>
                </c:pt>
                <c:pt idx="3845">
                  <c:v>26.200000000000003</c:v>
                </c:pt>
                <c:pt idx="3846">
                  <c:v>26.200000000000003</c:v>
                </c:pt>
                <c:pt idx="3847">
                  <c:v>26</c:v>
                </c:pt>
                <c:pt idx="3848">
                  <c:v>26.1</c:v>
                </c:pt>
                <c:pt idx="3849">
                  <c:v>26</c:v>
                </c:pt>
                <c:pt idx="3850">
                  <c:v>26</c:v>
                </c:pt>
                <c:pt idx="3851">
                  <c:v>26</c:v>
                </c:pt>
                <c:pt idx="3852">
                  <c:v>26.200000000000003</c:v>
                </c:pt>
                <c:pt idx="3853">
                  <c:v>26.1</c:v>
                </c:pt>
                <c:pt idx="3854">
                  <c:v>26.1</c:v>
                </c:pt>
                <c:pt idx="3855">
                  <c:v>26.1</c:v>
                </c:pt>
                <c:pt idx="3856">
                  <c:v>25.9</c:v>
                </c:pt>
                <c:pt idx="3857">
                  <c:v>26</c:v>
                </c:pt>
                <c:pt idx="3858">
                  <c:v>26</c:v>
                </c:pt>
                <c:pt idx="3859">
                  <c:v>26.200000000000003</c:v>
                </c:pt>
                <c:pt idx="3860">
                  <c:v>26.200000000000003</c:v>
                </c:pt>
                <c:pt idx="3861">
                  <c:v>26.200000000000003</c:v>
                </c:pt>
                <c:pt idx="3862">
                  <c:v>26.200000000000003</c:v>
                </c:pt>
                <c:pt idx="3863">
                  <c:v>26.299999999999997</c:v>
                </c:pt>
                <c:pt idx="3864">
                  <c:v>26.1</c:v>
                </c:pt>
                <c:pt idx="3865">
                  <c:v>26</c:v>
                </c:pt>
                <c:pt idx="3866">
                  <c:v>26</c:v>
                </c:pt>
                <c:pt idx="3867">
                  <c:v>26</c:v>
                </c:pt>
                <c:pt idx="3868">
                  <c:v>26.1</c:v>
                </c:pt>
                <c:pt idx="3869">
                  <c:v>26.1</c:v>
                </c:pt>
                <c:pt idx="3870">
                  <c:v>25.799999999999997</c:v>
                </c:pt>
                <c:pt idx="3871">
                  <c:v>26.1</c:v>
                </c:pt>
                <c:pt idx="3872">
                  <c:v>26.1</c:v>
                </c:pt>
                <c:pt idx="3873">
                  <c:v>26</c:v>
                </c:pt>
                <c:pt idx="3874">
                  <c:v>25.9</c:v>
                </c:pt>
                <c:pt idx="3875">
                  <c:v>26</c:v>
                </c:pt>
                <c:pt idx="3876">
                  <c:v>26</c:v>
                </c:pt>
                <c:pt idx="3877">
                  <c:v>26.1</c:v>
                </c:pt>
                <c:pt idx="3878">
                  <c:v>26.4</c:v>
                </c:pt>
                <c:pt idx="3879">
                  <c:v>26.299999999999997</c:v>
                </c:pt>
                <c:pt idx="3880">
                  <c:v>26.1</c:v>
                </c:pt>
                <c:pt idx="3881">
                  <c:v>25.9</c:v>
                </c:pt>
                <c:pt idx="3882">
                  <c:v>26</c:v>
                </c:pt>
                <c:pt idx="3883">
                  <c:v>26.1</c:v>
                </c:pt>
                <c:pt idx="3884">
                  <c:v>26</c:v>
                </c:pt>
                <c:pt idx="3885">
                  <c:v>26.200000000000003</c:v>
                </c:pt>
                <c:pt idx="3886">
                  <c:v>26</c:v>
                </c:pt>
                <c:pt idx="3887">
                  <c:v>26</c:v>
                </c:pt>
                <c:pt idx="3888">
                  <c:v>26.200000000000003</c:v>
                </c:pt>
                <c:pt idx="3889">
                  <c:v>26.299999999999997</c:v>
                </c:pt>
                <c:pt idx="3890">
                  <c:v>26.1</c:v>
                </c:pt>
                <c:pt idx="3891">
                  <c:v>26</c:v>
                </c:pt>
                <c:pt idx="3892">
                  <c:v>26.200000000000003</c:v>
                </c:pt>
                <c:pt idx="3893">
                  <c:v>26.1</c:v>
                </c:pt>
                <c:pt idx="3894">
                  <c:v>26</c:v>
                </c:pt>
                <c:pt idx="3895">
                  <c:v>26.200000000000003</c:v>
                </c:pt>
                <c:pt idx="3896">
                  <c:v>26</c:v>
                </c:pt>
                <c:pt idx="3897">
                  <c:v>26.1</c:v>
                </c:pt>
                <c:pt idx="3898">
                  <c:v>26</c:v>
                </c:pt>
                <c:pt idx="3899">
                  <c:v>25.9</c:v>
                </c:pt>
                <c:pt idx="3900">
                  <c:v>26</c:v>
                </c:pt>
                <c:pt idx="3901">
                  <c:v>26</c:v>
                </c:pt>
                <c:pt idx="3902">
                  <c:v>26.1</c:v>
                </c:pt>
                <c:pt idx="3903">
                  <c:v>26.200000000000003</c:v>
                </c:pt>
                <c:pt idx="3904">
                  <c:v>26.1</c:v>
                </c:pt>
                <c:pt idx="3905">
                  <c:v>26.299999999999997</c:v>
                </c:pt>
                <c:pt idx="3906">
                  <c:v>26.1</c:v>
                </c:pt>
                <c:pt idx="3907">
                  <c:v>26.1</c:v>
                </c:pt>
                <c:pt idx="3908">
                  <c:v>25.9</c:v>
                </c:pt>
                <c:pt idx="3909">
                  <c:v>25.799999999999997</c:v>
                </c:pt>
                <c:pt idx="3910">
                  <c:v>26</c:v>
                </c:pt>
                <c:pt idx="3911">
                  <c:v>26</c:v>
                </c:pt>
                <c:pt idx="3912">
                  <c:v>25.9</c:v>
                </c:pt>
                <c:pt idx="3913">
                  <c:v>26</c:v>
                </c:pt>
                <c:pt idx="3914">
                  <c:v>26</c:v>
                </c:pt>
                <c:pt idx="3915">
                  <c:v>26</c:v>
                </c:pt>
                <c:pt idx="3916">
                  <c:v>26.1</c:v>
                </c:pt>
                <c:pt idx="3917">
                  <c:v>26.200000000000003</c:v>
                </c:pt>
                <c:pt idx="3918">
                  <c:v>26</c:v>
                </c:pt>
                <c:pt idx="3919">
                  <c:v>26</c:v>
                </c:pt>
                <c:pt idx="3920">
                  <c:v>26</c:v>
                </c:pt>
                <c:pt idx="3921">
                  <c:v>26</c:v>
                </c:pt>
                <c:pt idx="3922">
                  <c:v>26</c:v>
                </c:pt>
                <c:pt idx="3923">
                  <c:v>26.1</c:v>
                </c:pt>
                <c:pt idx="3924">
                  <c:v>26.1</c:v>
                </c:pt>
                <c:pt idx="3925">
                  <c:v>25.9</c:v>
                </c:pt>
                <c:pt idx="3926">
                  <c:v>25.799999999999997</c:v>
                </c:pt>
                <c:pt idx="3927">
                  <c:v>25.9</c:v>
                </c:pt>
                <c:pt idx="3928">
                  <c:v>25.799999999999997</c:v>
                </c:pt>
                <c:pt idx="3929">
                  <c:v>26</c:v>
                </c:pt>
                <c:pt idx="3930">
                  <c:v>25.9</c:v>
                </c:pt>
                <c:pt idx="3931">
                  <c:v>25.799999999999997</c:v>
                </c:pt>
                <c:pt idx="3932">
                  <c:v>26.200000000000003</c:v>
                </c:pt>
                <c:pt idx="3933">
                  <c:v>25.9</c:v>
                </c:pt>
                <c:pt idx="3934">
                  <c:v>26</c:v>
                </c:pt>
                <c:pt idx="3935">
                  <c:v>25.9</c:v>
                </c:pt>
                <c:pt idx="3936">
                  <c:v>25.9</c:v>
                </c:pt>
                <c:pt idx="3937">
                  <c:v>26</c:v>
                </c:pt>
                <c:pt idx="3938">
                  <c:v>26</c:v>
                </c:pt>
                <c:pt idx="3939">
                  <c:v>25.799999999999997</c:v>
                </c:pt>
                <c:pt idx="3940">
                  <c:v>25.700000000000003</c:v>
                </c:pt>
                <c:pt idx="3941">
                  <c:v>25.6</c:v>
                </c:pt>
                <c:pt idx="3942">
                  <c:v>25.799999999999997</c:v>
                </c:pt>
                <c:pt idx="3943">
                  <c:v>25.700000000000003</c:v>
                </c:pt>
                <c:pt idx="3944">
                  <c:v>25.700000000000003</c:v>
                </c:pt>
                <c:pt idx="3945">
                  <c:v>25.6</c:v>
                </c:pt>
                <c:pt idx="3946">
                  <c:v>25.799999999999997</c:v>
                </c:pt>
                <c:pt idx="3947">
                  <c:v>25.6</c:v>
                </c:pt>
                <c:pt idx="3948">
                  <c:v>25.6</c:v>
                </c:pt>
                <c:pt idx="3949">
                  <c:v>25.5</c:v>
                </c:pt>
                <c:pt idx="3950">
                  <c:v>25.700000000000003</c:v>
                </c:pt>
                <c:pt idx="3951">
                  <c:v>25.799999999999997</c:v>
                </c:pt>
                <c:pt idx="3952">
                  <c:v>25.700000000000003</c:v>
                </c:pt>
                <c:pt idx="3953">
                  <c:v>25.700000000000003</c:v>
                </c:pt>
                <c:pt idx="3954">
                  <c:v>25.6</c:v>
                </c:pt>
                <c:pt idx="3955">
                  <c:v>25.5</c:v>
                </c:pt>
                <c:pt idx="3956">
                  <c:v>25.6</c:v>
                </c:pt>
                <c:pt idx="3957">
                  <c:v>25.6</c:v>
                </c:pt>
                <c:pt idx="3958">
                  <c:v>25.6</c:v>
                </c:pt>
                <c:pt idx="3959">
                  <c:v>25.6</c:v>
                </c:pt>
                <c:pt idx="3960">
                  <c:v>25.4</c:v>
                </c:pt>
                <c:pt idx="3961">
                  <c:v>25.5</c:v>
                </c:pt>
                <c:pt idx="3962">
                  <c:v>25.5</c:v>
                </c:pt>
                <c:pt idx="3963">
                  <c:v>25.4</c:v>
                </c:pt>
                <c:pt idx="3964">
                  <c:v>25.5</c:v>
                </c:pt>
                <c:pt idx="3965">
                  <c:v>25.4</c:v>
                </c:pt>
                <c:pt idx="3966">
                  <c:v>25.5</c:v>
                </c:pt>
                <c:pt idx="3967">
                  <c:v>25.4</c:v>
                </c:pt>
                <c:pt idx="3968">
                  <c:v>25.299999999999997</c:v>
                </c:pt>
                <c:pt idx="3969">
                  <c:v>25.4</c:v>
                </c:pt>
                <c:pt idx="3970">
                  <c:v>25.299999999999997</c:v>
                </c:pt>
                <c:pt idx="3971">
                  <c:v>25.299999999999997</c:v>
                </c:pt>
                <c:pt idx="3972">
                  <c:v>25.4</c:v>
                </c:pt>
                <c:pt idx="3973">
                  <c:v>25.4</c:v>
                </c:pt>
                <c:pt idx="3974">
                  <c:v>25.299999999999997</c:v>
                </c:pt>
                <c:pt idx="3975">
                  <c:v>25.299999999999997</c:v>
                </c:pt>
                <c:pt idx="3976">
                  <c:v>25.4</c:v>
                </c:pt>
                <c:pt idx="3977">
                  <c:v>25.200000000000003</c:v>
                </c:pt>
                <c:pt idx="3978">
                  <c:v>25.200000000000003</c:v>
                </c:pt>
                <c:pt idx="3979">
                  <c:v>25.299999999999997</c:v>
                </c:pt>
                <c:pt idx="3980">
                  <c:v>25.299999999999997</c:v>
                </c:pt>
                <c:pt idx="3981">
                  <c:v>25.200000000000003</c:v>
                </c:pt>
                <c:pt idx="3982">
                  <c:v>25.1</c:v>
                </c:pt>
                <c:pt idx="3983">
                  <c:v>25.299999999999997</c:v>
                </c:pt>
                <c:pt idx="3984">
                  <c:v>25.200000000000003</c:v>
                </c:pt>
                <c:pt idx="3985">
                  <c:v>25.200000000000003</c:v>
                </c:pt>
                <c:pt idx="3986">
                  <c:v>25.200000000000003</c:v>
                </c:pt>
                <c:pt idx="3987">
                  <c:v>25.1</c:v>
                </c:pt>
                <c:pt idx="3988">
                  <c:v>25.200000000000003</c:v>
                </c:pt>
                <c:pt idx="3989">
                  <c:v>25.200000000000003</c:v>
                </c:pt>
                <c:pt idx="3990">
                  <c:v>25.200000000000003</c:v>
                </c:pt>
                <c:pt idx="3991">
                  <c:v>25</c:v>
                </c:pt>
                <c:pt idx="3992">
                  <c:v>25.299999999999997</c:v>
                </c:pt>
                <c:pt idx="3993">
                  <c:v>25.200000000000003</c:v>
                </c:pt>
                <c:pt idx="3994">
                  <c:v>25.200000000000003</c:v>
                </c:pt>
                <c:pt idx="3995">
                  <c:v>25.1</c:v>
                </c:pt>
                <c:pt idx="3996">
                  <c:v>25.1</c:v>
                </c:pt>
                <c:pt idx="3997">
                  <c:v>25.1</c:v>
                </c:pt>
                <c:pt idx="3998">
                  <c:v>25.1</c:v>
                </c:pt>
                <c:pt idx="3999">
                  <c:v>25.200000000000003</c:v>
                </c:pt>
                <c:pt idx="4000">
                  <c:v>25.200000000000003</c:v>
                </c:pt>
                <c:pt idx="4001">
                  <c:v>25.200000000000003</c:v>
                </c:pt>
                <c:pt idx="4002">
                  <c:v>25.200000000000003</c:v>
                </c:pt>
                <c:pt idx="4003">
                  <c:v>25.200000000000003</c:v>
                </c:pt>
                <c:pt idx="4004">
                  <c:v>25.1</c:v>
                </c:pt>
                <c:pt idx="4005">
                  <c:v>25.1</c:v>
                </c:pt>
                <c:pt idx="4006">
                  <c:v>25.1</c:v>
                </c:pt>
                <c:pt idx="4007">
                  <c:v>25.1</c:v>
                </c:pt>
                <c:pt idx="4008">
                  <c:v>25.1</c:v>
                </c:pt>
                <c:pt idx="4009">
                  <c:v>25.1</c:v>
                </c:pt>
                <c:pt idx="4010">
                  <c:v>25.1</c:v>
                </c:pt>
                <c:pt idx="4011">
                  <c:v>25.1</c:v>
                </c:pt>
                <c:pt idx="4012">
                  <c:v>25</c:v>
                </c:pt>
                <c:pt idx="4013">
                  <c:v>25.1</c:v>
                </c:pt>
                <c:pt idx="4014">
                  <c:v>25.200000000000003</c:v>
                </c:pt>
                <c:pt idx="4015">
                  <c:v>25.1</c:v>
                </c:pt>
                <c:pt idx="4016">
                  <c:v>25.1</c:v>
                </c:pt>
                <c:pt idx="4017">
                  <c:v>25.1</c:v>
                </c:pt>
                <c:pt idx="4018">
                  <c:v>25.200000000000003</c:v>
                </c:pt>
                <c:pt idx="4019">
                  <c:v>25.200000000000003</c:v>
                </c:pt>
                <c:pt idx="4020">
                  <c:v>25.1</c:v>
                </c:pt>
                <c:pt idx="4021">
                  <c:v>25.1</c:v>
                </c:pt>
                <c:pt idx="4022">
                  <c:v>25.1</c:v>
                </c:pt>
                <c:pt idx="4023">
                  <c:v>25.1</c:v>
                </c:pt>
                <c:pt idx="4024">
                  <c:v>25.200000000000003</c:v>
                </c:pt>
                <c:pt idx="4025">
                  <c:v>25.200000000000003</c:v>
                </c:pt>
                <c:pt idx="4026">
                  <c:v>25.1</c:v>
                </c:pt>
                <c:pt idx="4027">
                  <c:v>25.1</c:v>
                </c:pt>
                <c:pt idx="4028">
                  <c:v>25.1</c:v>
                </c:pt>
                <c:pt idx="4029">
                  <c:v>25.200000000000003</c:v>
                </c:pt>
                <c:pt idx="4030">
                  <c:v>25.200000000000003</c:v>
                </c:pt>
                <c:pt idx="4031">
                  <c:v>25.200000000000003</c:v>
                </c:pt>
                <c:pt idx="4032">
                  <c:v>25.1</c:v>
                </c:pt>
                <c:pt idx="4033">
                  <c:v>25.200000000000003</c:v>
                </c:pt>
                <c:pt idx="4034">
                  <c:v>25</c:v>
                </c:pt>
                <c:pt idx="4035">
                  <c:v>25.1</c:v>
                </c:pt>
                <c:pt idx="4036">
                  <c:v>25.1</c:v>
                </c:pt>
                <c:pt idx="4037">
                  <c:v>25.1</c:v>
                </c:pt>
                <c:pt idx="4038">
                  <c:v>25.1</c:v>
                </c:pt>
                <c:pt idx="4039">
                  <c:v>25</c:v>
                </c:pt>
                <c:pt idx="4040">
                  <c:v>25</c:v>
                </c:pt>
                <c:pt idx="4041">
                  <c:v>25.200000000000003</c:v>
                </c:pt>
                <c:pt idx="4042">
                  <c:v>25.299999999999997</c:v>
                </c:pt>
                <c:pt idx="4043">
                  <c:v>25.200000000000003</c:v>
                </c:pt>
                <c:pt idx="4044">
                  <c:v>25.200000000000003</c:v>
                </c:pt>
                <c:pt idx="4045">
                  <c:v>25.1</c:v>
                </c:pt>
                <c:pt idx="4046">
                  <c:v>24.9</c:v>
                </c:pt>
                <c:pt idx="4047">
                  <c:v>24.799999999999997</c:v>
                </c:pt>
                <c:pt idx="4048">
                  <c:v>24.9</c:v>
                </c:pt>
                <c:pt idx="4049">
                  <c:v>25</c:v>
                </c:pt>
                <c:pt idx="4050">
                  <c:v>25</c:v>
                </c:pt>
                <c:pt idx="4051">
                  <c:v>25.1</c:v>
                </c:pt>
                <c:pt idx="4052">
                  <c:v>25.1</c:v>
                </c:pt>
                <c:pt idx="4053">
                  <c:v>25.1</c:v>
                </c:pt>
                <c:pt idx="4054">
                  <c:v>25.200000000000003</c:v>
                </c:pt>
                <c:pt idx="4055">
                  <c:v>25.1</c:v>
                </c:pt>
                <c:pt idx="4056">
                  <c:v>25.200000000000003</c:v>
                </c:pt>
                <c:pt idx="4057">
                  <c:v>25.200000000000003</c:v>
                </c:pt>
                <c:pt idx="4058">
                  <c:v>25.200000000000003</c:v>
                </c:pt>
                <c:pt idx="4059">
                  <c:v>25.4</c:v>
                </c:pt>
                <c:pt idx="4060">
                  <c:v>25.200000000000003</c:v>
                </c:pt>
                <c:pt idx="4061">
                  <c:v>25.1</c:v>
                </c:pt>
                <c:pt idx="4062">
                  <c:v>25.200000000000003</c:v>
                </c:pt>
                <c:pt idx="4063">
                  <c:v>25.200000000000003</c:v>
                </c:pt>
                <c:pt idx="4064">
                  <c:v>25</c:v>
                </c:pt>
                <c:pt idx="4065">
                  <c:v>25.299999999999997</c:v>
                </c:pt>
                <c:pt idx="4066">
                  <c:v>25.200000000000003</c:v>
                </c:pt>
                <c:pt idx="4067">
                  <c:v>25.299999999999997</c:v>
                </c:pt>
                <c:pt idx="4068">
                  <c:v>25.200000000000003</c:v>
                </c:pt>
                <c:pt idx="4069">
                  <c:v>25.200000000000003</c:v>
                </c:pt>
                <c:pt idx="4070">
                  <c:v>25.200000000000003</c:v>
                </c:pt>
                <c:pt idx="4071">
                  <c:v>25.200000000000003</c:v>
                </c:pt>
                <c:pt idx="4072">
                  <c:v>25.200000000000003</c:v>
                </c:pt>
                <c:pt idx="4073">
                  <c:v>25.200000000000003</c:v>
                </c:pt>
                <c:pt idx="4074">
                  <c:v>25.200000000000003</c:v>
                </c:pt>
                <c:pt idx="4075">
                  <c:v>25.200000000000003</c:v>
                </c:pt>
                <c:pt idx="4076">
                  <c:v>25.200000000000003</c:v>
                </c:pt>
                <c:pt idx="4077">
                  <c:v>25.299999999999997</c:v>
                </c:pt>
                <c:pt idx="4078">
                  <c:v>25.299999999999997</c:v>
                </c:pt>
                <c:pt idx="4079">
                  <c:v>25.299999999999997</c:v>
                </c:pt>
                <c:pt idx="4080">
                  <c:v>25.299999999999997</c:v>
                </c:pt>
                <c:pt idx="4081">
                  <c:v>25.200000000000003</c:v>
                </c:pt>
                <c:pt idx="4082">
                  <c:v>25.299999999999997</c:v>
                </c:pt>
                <c:pt idx="4083">
                  <c:v>25.299999999999997</c:v>
                </c:pt>
                <c:pt idx="4084">
                  <c:v>25.200000000000003</c:v>
                </c:pt>
                <c:pt idx="4085">
                  <c:v>25.1</c:v>
                </c:pt>
                <c:pt idx="4086">
                  <c:v>25.299999999999997</c:v>
                </c:pt>
                <c:pt idx="4087">
                  <c:v>25.1</c:v>
                </c:pt>
                <c:pt idx="4088">
                  <c:v>25.200000000000003</c:v>
                </c:pt>
                <c:pt idx="4089">
                  <c:v>25.200000000000003</c:v>
                </c:pt>
                <c:pt idx="4090">
                  <c:v>25</c:v>
                </c:pt>
                <c:pt idx="4091">
                  <c:v>25.200000000000003</c:v>
                </c:pt>
                <c:pt idx="4092">
                  <c:v>25.200000000000003</c:v>
                </c:pt>
                <c:pt idx="4093">
                  <c:v>25.299999999999997</c:v>
                </c:pt>
                <c:pt idx="4094">
                  <c:v>25.200000000000003</c:v>
                </c:pt>
                <c:pt idx="4095">
                  <c:v>25.299999999999997</c:v>
                </c:pt>
                <c:pt idx="4096">
                  <c:v>25.1</c:v>
                </c:pt>
                <c:pt idx="4097">
                  <c:v>25.299999999999997</c:v>
                </c:pt>
                <c:pt idx="4098">
                  <c:v>25.299999999999997</c:v>
                </c:pt>
                <c:pt idx="4099">
                  <c:v>25.299999999999997</c:v>
                </c:pt>
                <c:pt idx="4100">
                  <c:v>25.200000000000003</c:v>
                </c:pt>
                <c:pt idx="4101">
                  <c:v>25.299999999999997</c:v>
                </c:pt>
                <c:pt idx="4102">
                  <c:v>25.200000000000003</c:v>
                </c:pt>
                <c:pt idx="4103">
                  <c:v>25.200000000000003</c:v>
                </c:pt>
                <c:pt idx="4104">
                  <c:v>25.200000000000003</c:v>
                </c:pt>
                <c:pt idx="4105">
                  <c:v>25.1</c:v>
                </c:pt>
                <c:pt idx="4106">
                  <c:v>25.299999999999997</c:v>
                </c:pt>
                <c:pt idx="4107">
                  <c:v>25.200000000000003</c:v>
                </c:pt>
                <c:pt idx="4108">
                  <c:v>25.200000000000003</c:v>
                </c:pt>
                <c:pt idx="4109">
                  <c:v>25.299999999999997</c:v>
                </c:pt>
                <c:pt idx="4110">
                  <c:v>25.299999999999997</c:v>
                </c:pt>
                <c:pt idx="4111">
                  <c:v>25.299999999999997</c:v>
                </c:pt>
                <c:pt idx="4112">
                  <c:v>25.299999999999997</c:v>
                </c:pt>
                <c:pt idx="4113">
                  <c:v>25.200000000000003</c:v>
                </c:pt>
                <c:pt idx="4114">
                  <c:v>25.200000000000003</c:v>
                </c:pt>
                <c:pt idx="4115">
                  <c:v>25.1</c:v>
                </c:pt>
                <c:pt idx="4116">
                  <c:v>25.299999999999997</c:v>
                </c:pt>
                <c:pt idx="4117">
                  <c:v>25.4</c:v>
                </c:pt>
                <c:pt idx="4118">
                  <c:v>25.299999999999997</c:v>
                </c:pt>
                <c:pt idx="4119">
                  <c:v>25.4</c:v>
                </c:pt>
                <c:pt idx="4120">
                  <c:v>25.4</c:v>
                </c:pt>
                <c:pt idx="4121">
                  <c:v>25.299999999999997</c:v>
                </c:pt>
                <c:pt idx="4122">
                  <c:v>25.299999999999997</c:v>
                </c:pt>
                <c:pt idx="4123">
                  <c:v>25.299999999999997</c:v>
                </c:pt>
                <c:pt idx="4124">
                  <c:v>25.4</c:v>
                </c:pt>
                <c:pt idx="4125">
                  <c:v>25.299999999999997</c:v>
                </c:pt>
                <c:pt idx="4126">
                  <c:v>25.299999999999997</c:v>
                </c:pt>
                <c:pt idx="4127">
                  <c:v>25.4</c:v>
                </c:pt>
                <c:pt idx="4128">
                  <c:v>25.299999999999997</c:v>
                </c:pt>
                <c:pt idx="4129">
                  <c:v>25.200000000000003</c:v>
                </c:pt>
                <c:pt idx="4130">
                  <c:v>25.200000000000003</c:v>
                </c:pt>
                <c:pt idx="4131">
                  <c:v>25.299999999999997</c:v>
                </c:pt>
                <c:pt idx="4132">
                  <c:v>25.299999999999997</c:v>
                </c:pt>
                <c:pt idx="4133">
                  <c:v>25.1</c:v>
                </c:pt>
                <c:pt idx="4134">
                  <c:v>25.1</c:v>
                </c:pt>
                <c:pt idx="4135">
                  <c:v>25.1</c:v>
                </c:pt>
                <c:pt idx="4136">
                  <c:v>25.1</c:v>
                </c:pt>
                <c:pt idx="4137">
                  <c:v>25.200000000000003</c:v>
                </c:pt>
                <c:pt idx="4138">
                  <c:v>25.200000000000003</c:v>
                </c:pt>
                <c:pt idx="4139">
                  <c:v>25.200000000000003</c:v>
                </c:pt>
                <c:pt idx="4140">
                  <c:v>25.200000000000003</c:v>
                </c:pt>
                <c:pt idx="4141">
                  <c:v>25.200000000000003</c:v>
                </c:pt>
                <c:pt idx="4142">
                  <c:v>25.200000000000003</c:v>
                </c:pt>
                <c:pt idx="4143">
                  <c:v>25.1</c:v>
                </c:pt>
                <c:pt idx="4144">
                  <c:v>25.1</c:v>
                </c:pt>
                <c:pt idx="4145">
                  <c:v>25.1</c:v>
                </c:pt>
                <c:pt idx="4146">
                  <c:v>25.299999999999997</c:v>
                </c:pt>
                <c:pt idx="4147">
                  <c:v>25.200000000000003</c:v>
                </c:pt>
                <c:pt idx="4148">
                  <c:v>25.1</c:v>
                </c:pt>
                <c:pt idx="4149">
                  <c:v>25.200000000000003</c:v>
                </c:pt>
                <c:pt idx="4150">
                  <c:v>25.1</c:v>
                </c:pt>
                <c:pt idx="4151">
                  <c:v>25.200000000000003</c:v>
                </c:pt>
                <c:pt idx="4152">
                  <c:v>24.9</c:v>
                </c:pt>
                <c:pt idx="4153">
                  <c:v>25.1</c:v>
                </c:pt>
                <c:pt idx="4154">
                  <c:v>25.1</c:v>
                </c:pt>
                <c:pt idx="4155">
                  <c:v>25.1</c:v>
                </c:pt>
                <c:pt idx="4156">
                  <c:v>25.299999999999997</c:v>
                </c:pt>
                <c:pt idx="4157">
                  <c:v>25.299999999999997</c:v>
                </c:pt>
                <c:pt idx="4158">
                  <c:v>25.299999999999997</c:v>
                </c:pt>
                <c:pt idx="4159">
                  <c:v>25.299999999999997</c:v>
                </c:pt>
                <c:pt idx="4160">
                  <c:v>25.200000000000003</c:v>
                </c:pt>
                <c:pt idx="4161">
                  <c:v>25</c:v>
                </c:pt>
                <c:pt idx="4162">
                  <c:v>25.200000000000003</c:v>
                </c:pt>
                <c:pt idx="4163">
                  <c:v>25.1</c:v>
                </c:pt>
                <c:pt idx="4164">
                  <c:v>25.1</c:v>
                </c:pt>
                <c:pt idx="4165">
                  <c:v>25</c:v>
                </c:pt>
                <c:pt idx="4166">
                  <c:v>25.200000000000003</c:v>
                </c:pt>
                <c:pt idx="4167">
                  <c:v>25.200000000000003</c:v>
                </c:pt>
                <c:pt idx="4168">
                  <c:v>25.200000000000003</c:v>
                </c:pt>
                <c:pt idx="4169">
                  <c:v>25.200000000000003</c:v>
                </c:pt>
                <c:pt idx="4170">
                  <c:v>25.299999999999997</c:v>
                </c:pt>
                <c:pt idx="4171">
                  <c:v>25.200000000000003</c:v>
                </c:pt>
                <c:pt idx="4172">
                  <c:v>25.299999999999997</c:v>
                </c:pt>
                <c:pt idx="4173">
                  <c:v>25.1</c:v>
                </c:pt>
                <c:pt idx="4174">
                  <c:v>25.1</c:v>
                </c:pt>
                <c:pt idx="4175">
                  <c:v>25.299999999999997</c:v>
                </c:pt>
                <c:pt idx="4176">
                  <c:v>25.299999999999997</c:v>
                </c:pt>
                <c:pt idx="4177">
                  <c:v>25.4</c:v>
                </c:pt>
                <c:pt idx="4178">
                  <c:v>25.299999999999997</c:v>
                </c:pt>
                <c:pt idx="4179">
                  <c:v>25.299999999999997</c:v>
                </c:pt>
                <c:pt idx="4180">
                  <c:v>25.4</c:v>
                </c:pt>
                <c:pt idx="4181">
                  <c:v>25.299999999999997</c:v>
                </c:pt>
                <c:pt idx="4182">
                  <c:v>25.299999999999997</c:v>
                </c:pt>
                <c:pt idx="4183">
                  <c:v>25.299999999999997</c:v>
                </c:pt>
                <c:pt idx="4184">
                  <c:v>25.4</c:v>
                </c:pt>
                <c:pt idx="4185">
                  <c:v>25.4</c:v>
                </c:pt>
                <c:pt idx="4186">
                  <c:v>25.200000000000003</c:v>
                </c:pt>
                <c:pt idx="4187">
                  <c:v>25.299999999999997</c:v>
                </c:pt>
                <c:pt idx="4188">
                  <c:v>25.299999999999997</c:v>
                </c:pt>
                <c:pt idx="4189">
                  <c:v>25.4</c:v>
                </c:pt>
                <c:pt idx="4190">
                  <c:v>25.200000000000003</c:v>
                </c:pt>
                <c:pt idx="4191">
                  <c:v>25.1</c:v>
                </c:pt>
                <c:pt idx="4192">
                  <c:v>25.299999999999997</c:v>
                </c:pt>
                <c:pt idx="4193">
                  <c:v>25.299999999999997</c:v>
                </c:pt>
                <c:pt idx="4194">
                  <c:v>25.200000000000003</c:v>
                </c:pt>
                <c:pt idx="4195">
                  <c:v>25.299999999999997</c:v>
                </c:pt>
                <c:pt idx="4196">
                  <c:v>25.200000000000003</c:v>
                </c:pt>
                <c:pt idx="4197">
                  <c:v>25.200000000000003</c:v>
                </c:pt>
                <c:pt idx="4198">
                  <c:v>25.200000000000003</c:v>
                </c:pt>
                <c:pt idx="4199">
                  <c:v>25.299999999999997</c:v>
                </c:pt>
                <c:pt idx="4200">
                  <c:v>25.200000000000003</c:v>
                </c:pt>
                <c:pt idx="4201">
                  <c:v>25.1</c:v>
                </c:pt>
                <c:pt idx="4202">
                  <c:v>25.200000000000003</c:v>
                </c:pt>
                <c:pt idx="4203">
                  <c:v>25.299999999999997</c:v>
                </c:pt>
                <c:pt idx="4204">
                  <c:v>25.299999999999997</c:v>
                </c:pt>
                <c:pt idx="4205">
                  <c:v>25.200000000000003</c:v>
                </c:pt>
                <c:pt idx="4206">
                  <c:v>25.1</c:v>
                </c:pt>
                <c:pt idx="4207">
                  <c:v>25.200000000000003</c:v>
                </c:pt>
                <c:pt idx="4208">
                  <c:v>25.299999999999997</c:v>
                </c:pt>
                <c:pt idx="4209">
                  <c:v>25.299999999999997</c:v>
                </c:pt>
                <c:pt idx="4210">
                  <c:v>25.200000000000003</c:v>
                </c:pt>
                <c:pt idx="4211">
                  <c:v>25.4</c:v>
                </c:pt>
                <c:pt idx="4212">
                  <c:v>25.200000000000003</c:v>
                </c:pt>
                <c:pt idx="4213">
                  <c:v>25.299999999999997</c:v>
                </c:pt>
                <c:pt idx="4214">
                  <c:v>25.299999999999997</c:v>
                </c:pt>
                <c:pt idx="4215">
                  <c:v>25.200000000000003</c:v>
                </c:pt>
                <c:pt idx="4216">
                  <c:v>25.299999999999997</c:v>
                </c:pt>
                <c:pt idx="4217">
                  <c:v>25.299999999999997</c:v>
                </c:pt>
                <c:pt idx="4218">
                  <c:v>25.1</c:v>
                </c:pt>
                <c:pt idx="4219">
                  <c:v>25.200000000000003</c:v>
                </c:pt>
                <c:pt idx="4220">
                  <c:v>25.200000000000003</c:v>
                </c:pt>
                <c:pt idx="4221">
                  <c:v>25.200000000000003</c:v>
                </c:pt>
                <c:pt idx="4222">
                  <c:v>25.299999999999997</c:v>
                </c:pt>
                <c:pt idx="4223">
                  <c:v>25.200000000000003</c:v>
                </c:pt>
                <c:pt idx="4224">
                  <c:v>25.299999999999997</c:v>
                </c:pt>
                <c:pt idx="4225">
                  <c:v>25.299999999999997</c:v>
                </c:pt>
                <c:pt idx="4226">
                  <c:v>25.4</c:v>
                </c:pt>
                <c:pt idx="4227">
                  <c:v>25.299999999999997</c:v>
                </c:pt>
                <c:pt idx="4228">
                  <c:v>25.200000000000003</c:v>
                </c:pt>
                <c:pt idx="4229">
                  <c:v>25.200000000000003</c:v>
                </c:pt>
                <c:pt idx="4230">
                  <c:v>25.299999999999997</c:v>
                </c:pt>
                <c:pt idx="4231">
                  <c:v>25.200000000000003</c:v>
                </c:pt>
                <c:pt idx="4232">
                  <c:v>25.200000000000003</c:v>
                </c:pt>
                <c:pt idx="4233">
                  <c:v>25.200000000000003</c:v>
                </c:pt>
                <c:pt idx="4234">
                  <c:v>25.299999999999997</c:v>
                </c:pt>
                <c:pt idx="4235">
                  <c:v>25.200000000000003</c:v>
                </c:pt>
                <c:pt idx="4236">
                  <c:v>25.200000000000003</c:v>
                </c:pt>
                <c:pt idx="4237">
                  <c:v>25.299999999999997</c:v>
                </c:pt>
                <c:pt idx="4238">
                  <c:v>25.299999999999997</c:v>
                </c:pt>
                <c:pt idx="4239">
                  <c:v>25.4</c:v>
                </c:pt>
                <c:pt idx="4240">
                  <c:v>25.299999999999997</c:v>
                </c:pt>
                <c:pt idx="4241">
                  <c:v>25.299999999999997</c:v>
                </c:pt>
                <c:pt idx="4242">
                  <c:v>25.200000000000003</c:v>
                </c:pt>
                <c:pt idx="4243">
                  <c:v>25.200000000000003</c:v>
                </c:pt>
                <c:pt idx="4244">
                  <c:v>25.200000000000003</c:v>
                </c:pt>
                <c:pt idx="4245">
                  <c:v>25.299999999999997</c:v>
                </c:pt>
                <c:pt idx="4246">
                  <c:v>25.299999999999997</c:v>
                </c:pt>
                <c:pt idx="4247">
                  <c:v>25.299999999999997</c:v>
                </c:pt>
                <c:pt idx="4248">
                  <c:v>25.299999999999997</c:v>
                </c:pt>
                <c:pt idx="4249">
                  <c:v>25.299999999999997</c:v>
                </c:pt>
                <c:pt idx="4250">
                  <c:v>25.200000000000003</c:v>
                </c:pt>
                <c:pt idx="4251">
                  <c:v>25.1</c:v>
                </c:pt>
                <c:pt idx="4252">
                  <c:v>25.1</c:v>
                </c:pt>
                <c:pt idx="4253">
                  <c:v>25.1</c:v>
                </c:pt>
                <c:pt idx="4254">
                  <c:v>25.299999999999997</c:v>
                </c:pt>
                <c:pt idx="4255">
                  <c:v>25.200000000000003</c:v>
                </c:pt>
                <c:pt idx="4256">
                  <c:v>25.299999999999997</c:v>
                </c:pt>
                <c:pt idx="4257">
                  <c:v>25.1</c:v>
                </c:pt>
                <c:pt idx="4258">
                  <c:v>25</c:v>
                </c:pt>
                <c:pt idx="4259">
                  <c:v>25</c:v>
                </c:pt>
                <c:pt idx="4260">
                  <c:v>25.200000000000003</c:v>
                </c:pt>
                <c:pt idx="4261">
                  <c:v>25.200000000000003</c:v>
                </c:pt>
                <c:pt idx="4262">
                  <c:v>25.200000000000003</c:v>
                </c:pt>
                <c:pt idx="4263">
                  <c:v>25.200000000000003</c:v>
                </c:pt>
                <c:pt idx="4264">
                  <c:v>25.299999999999997</c:v>
                </c:pt>
                <c:pt idx="4265">
                  <c:v>25.200000000000003</c:v>
                </c:pt>
                <c:pt idx="4266">
                  <c:v>25.200000000000003</c:v>
                </c:pt>
                <c:pt idx="4267">
                  <c:v>25.200000000000003</c:v>
                </c:pt>
                <c:pt idx="4268">
                  <c:v>25.299999999999997</c:v>
                </c:pt>
                <c:pt idx="4269">
                  <c:v>25.200000000000003</c:v>
                </c:pt>
                <c:pt idx="4270">
                  <c:v>25.200000000000003</c:v>
                </c:pt>
                <c:pt idx="4271">
                  <c:v>25.200000000000003</c:v>
                </c:pt>
                <c:pt idx="4272">
                  <c:v>25.299999999999997</c:v>
                </c:pt>
                <c:pt idx="4273">
                  <c:v>25.299999999999997</c:v>
                </c:pt>
                <c:pt idx="4274">
                  <c:v>25.299999999999997</c:v>
                </c:pt>
                <c:pt idx="4275">
                  <c:v>25.4</c:v>
                </c:pt>
                <c:pt idx="4276">
                  <c:v>25.200000000000003</c:v>
                </c:pt>
                <c:pt idx="4277">
                  <c:v>25.1</c:v>
                </c:pt>
                <c:pt idx="4278">
                  <c:v>25.200000000000003</c:v>
                </c:pt>
                <c:pt idx="4279">
                  <c:v>25.200000000000003</c:v>
                </c:pt>
                <c:pt idx="4280">
                  <c:v>25.200000000000003</c:v>
                </c:pt>
                <c:pt idx="4281">
                  <c:v>25.299999999999997</c:v>
                </c:pt>
                <c:pt idx="4282">
                  <c:v>25.200000000000003</c:v>
                </c:pt>
                <c:pt idx="4283">
                  <c:v>25.200000000000003</c:v>
                </c:pt>
                <c:pt idx="4284">
                  <c:v>25.299999999999997</c:v>
                </c:pt>
                <c:pt idx="4285">
                  <c:v>25.299999999999997</c:v>
                </c:pt>
                <c:pt idx="4286">
                  <c:v>25.200000000000003</c:v>
                </c:pt>
                <c:pt idx="4287">
                  <c:v>25.200000000000003</c:v>
                </c:pt>
                <c:pt idx="4288">
                  <c:v>25.1</c:v>
                </c:pt>
                <c:pt idx="4289">
                  <c:v>25.200000000000003</c:v>
                </c:pt>
                <c:pt idx="4290">
                  <c:v>25.299999999999997</c:v>
                </c:pt>
                <c:pt idx="4291">
                  <c:v>25.299999999999997</c:v>
                </c:pt>
                <c:pt idx="4292">
                  <c:v>25.299999999999997</c:v>
                </c:pt>
                <c:pt idx="4293">
                  <c:v>25.200000000000003</c:v>
                </c:pt>
                <c:pt idx="4294">
                  <c:v>25.200000000000003</c:v>
                </c:pt>
                <c:pt idx="4295">
                  <c:v>25.200000000000003</c:v>
                </c:pt>
                <c:pt idx="4296">
                  <c:v>25.299999999999997</c:v>
                </c:pt>
                <c:pt idx="4297">
                  <c:v>25.299999999999997</c:v>
                </c:pt>
                <c:pt idx="4298">
                  <c:v>25.200000000000003</c:v>
                </c:pt>
                <c:pt idx="4299">
                  <c:v>25.200000000000003</c:v>
                </c:pt>
                <c:pt idx="4300">
                  <c:v>25.299999999999997</c:v>
                </c:pt>
                <c:pt idx="4301">
                  <c:v>25.299999999999997</c:v>
                </c:pt>
                <c:pt idx="4302">
                  <c:v>25.299999999999997</c:v>
                </c:pt>
                <c:pt idx="4303">
                  <c:v>25.299999999999997</c:v>
                </c:pt>
                <c:pt idx="4304">
                  <c:v>25.299999999999997</c:v>
                </c:pt>
                <c:pt idx="4305">
                  <c:v>25.4</c:v>
                </c:pt>
                <c:pt idx="4306">
                  <c:v>25.200000000000003</c:v>
                </c:pt>
                <c:pt idx="4307">
                  <c:v>25.200000000000003</c:v>
                </c:pt>
                <c:pt idx="4308">
                  <c:v>25.200000000000003</c:v>
                </c:pt>
                <c:pt idx="4309">
                  <c:v>25.200000000000003</c:v>
                </c:pt>
                <c:pt idx="4310">
                  <c:v>25.200000000000003</c:v>
                </c:pt>
                <c:pt idx="4311">
                  <c:v>25.200000000000003</c:v>
                </c:pt>
                <c:pt idx="4312">
                  <c:v>25</c:v>
                </c:pt>
                <c:pt idx="4313">
                  <c:v>25.200000000000003</c:v>
                </c:pt>
                <c:pt idx="4314">
                  <c:v>25.299999999999997</c:v>
                </c:pt>
                <c:pt idx="4315">
                  <c:v>25.299999999999997</c:v>
                </c:pt>
                <c:pt idx="4316">
                  <c:v>25.200000000000003</c:v>
                </c:pt>
                <c:pt idx="4317">
                  <c:v>25.200000000000003</c:v>
                </c:pt>
                <c:pt idx="4318">
                  <c:v>25.1</c:v>
                </c:pt>
                <c:pt idx="4319">
                  <c:v>25.299999999999997</c:v>
                </c:pt>
                <c:pt idx="4320">
                  <c:v>25.299999999999997</c:v>
                </c:pt>
                <c:pt idx="4321">
                  <c:v>25.299999999999997</c:v>
                </c:pt>
                <c:pt idx="4322">
                  <c:v>25.299999999999997</c:v>
                </c:pt>
                <c:pt idx="4323">
                  <c:v>25.200000000000003</c:v>
                </c:pt>
                <c:pt idx="4324">
                  <c:v>25.299999999999997</c:v>
                </c:pt>
                <c:pt idx="4325">
                  <c:v>25.1</c:v>
                </c:pt>
                <c:pt idx="4326">
                  <c:v>25.299999999999997</c:v>
                </c:pt>
                <c:pt idx="4327">
                  <c:v>25.299999999999997</c:v>
                </c:pt>
                <c:pt idx="4328">
                  <c:v>25.299999999999997</c:v>
                </c:pt>
                <c:pt idx="4329">
                  <c:v>25.299999999999997</c:v>
                </c:pt>
                <c:pt idx="4330">
                  <c:v>25.1</c:v>
                </c:pt>
                <c:pt idx="4331">
                  <c:v>25.200000000000003</c:v>
                </c:pt>
                <c:pt idx="4332">
                  <c:v>25.200000000000003</c:v>
                </c:pt>
                <c:pt idx="4333">
                  <c:v>25.1</c:v>
                </c:pt>
                <c:pt idx="4334">
                  <c:v>25.1</c:v>
                </c:pt>
                <c:pt idx="4335">
                  <c:v>25.200000000000003</c:v>
                </c:pt>
                <c:pt idx="4336">
                  <c:v>25.200000000000003</c:v>
                </c:pt>
                <c:pt idx="4337">
                  <c:v>25.1</c:v>
                </c:pt>
                <c:pt idx="4338">
                  <c:v>25.200000000000003</c:v>
                </c:pt>
                <c:pt idx="4339">
                  <c:v>25.200000000000003</c:v>
                </c:pt>
                <c:pt idx="4340">
                  <c:v>25.200000000000003</c:v>
                </c:pt>
                <c:pt idx="4341">
                  <c:v>25.200000000000003</c:v>
                </c:pt>
                <c:pt idx="4342">
                  <c:v>25.200000000000003</c:v>
                </c:pt>
                <c:pt idx="4343">
                  <c:v>25.299999999999997</c:v>
                </c:pt>
                <c:pt idx="4344">
                  <c:v>25.299999999999997</c:v>
                </c:pt>
                <c:pt idx="4345">
                  <c:v>25.200000000000003</c:v>
                </c:pt>
                <c:pt idx="4346">
                  <c:v>25.1</c:v>
                </c:pt>
                <c:pt idx="4347">
                  <c:v>25.200000000000003</c:v>
                </c:pt>
                <c:pt idx="4348">
                  <c:v>25.200000000000003</c:v>
                </c:pt>
                <c:pt idx="4349">
                  <c:v>25.200000000000003</c:v>
                </c:pt>
                <c:pt idx="4350">
                  <c:v>25.200000000000003</c:v>
                </c:pt>
                <c:pt idx="4351">
                  <c:v>25.1</c:v>
                </c:pt>
                <c:pt idx="4352">
                  <c:v>25.200000000000003</c:v>
                </c:pt>
                <c:pt idx="4353">
                  <c:v>25</c:v>
                </c:pt>
                <c:pt idx="4354">
                  <c:v>25.200000000000003</c:v>
                </c:pt>
                <c:pt idx="4355">
                  <c:v>25.200000000000003</c:v>
                </c:pt>
                <c:pt idx="4356">
                  <c:v>25.200000000000003</c:v>
                </c:pt>
                <c:pt idx="4357">
                  <c:v>25.200000000000003</c:v>
                </c:pt>
                <c:pt idx="4358">
                  <c:v>25.1</c:v>
                </c:pt>
                <c:pt idx="4359">
                  <c:v>25.1</c:v>
                </c:pt>
                <c:pt idx="4360">
                  <c:v>25.200000000000003</c:v>
                </c:pt>
                <c:pt idx="4361">
                  <c:v>25.1</c:v>
                </c:pt>
                <c:pt idx="4362">
                  <c:v>25.1</c:v>
                </c:pt>
                <c:pt idx="4363">
                  <c:v>25.200000000000003</c:v>
                </c:pt>
                <c:pt idx="4364">
                  <c:v>25.200000000000003</c:v>
                </c:pt>
                <c:pt idx="4365">
                  <c:v>25.200000000000003</c:v>
                </c:pt>
                <c:pt idx="4366">
                  <c:v>25.200000000000003</c:v>
                </c:pt>
                <c:pt idx="4367">
                  <c:v>25.200000000000003</c:v>
                </c:pt>
                <c:pt idx="4368">
                  <c:v>25.299999999999997</c:v>
                </c:pt>
                <c:pt idx="4369">
                  <c:v>25.200000000000003</c:v>
                </c:pt>
                <c:pt idx="4370">
                  <c:v>25.299999999999997</c:v>
                </c:pt>
                <c:pt idx="4371">
                  <c:v>25.200000000000003</c:v>
                </c:pt>
                <c:pt idx="4372">
                  <c:v>25.200000000000003</c:v>
                </c:pt>
                <c:pt idx="4373">
                  <c:v>25.299999999999997</c:v>
                </c:pt>
                <c:pt idx="4374">
                  <c:v>25.1</c:v>
                </c:pt>
                <c:pt idx="4375">
                  <c:v>25.1</c:v>
                </c:pt>
                <c:pt idx="4376">
                  <c:v>25.200000000000003</c:v>
                </c:pt>
                <c:pt idx="4377">
                  <c:v>25.200000000000003</c:v>
                </c:pt>
                <c:pt idx="4378">
                  <c:v>25.1</c:v>
                </c:pt>
                <c:pt idx="4379">
                  <c:v>25.299999999999997</c:v>
                </c:pt>
                <c:pt idx="4380">
                  <c:v>25.200000000000003</c:v>
                </c:pt>
                <c:pt idx="4381">
                  <c:v>25.200000000000003</c:v>
                </c:pt>
                <c:pt idx="4382">
                  <c:v>25.1</c:v>
                </c:pt>
                <c:pt idx="4383">
                  <c:v>25.200000000000003</c:v>
                </c:pt>
                <c:pt idx="4384">
                  <c:v>25.299999999999997</c:v>
                </c:pt>
                <c:pt idx="4385">
                  <c:v>25.299999999999997</c:v>
                </c:pt>
                <c:pt idx="4386">
                  <c:v>25.299999999999997</c:v>
                </c:pt>
                <c:pt idx="4387">
                  <c:v>25.299999999999997</c:v>
                </c:pt>
                <c:pt idx="4388">
                  <c:v>25</c:v>
                </c:pt>
                <c:pt idx="4389">
                  <c:v>25.200000000000003</c:v>
                </c:pt>
                <c:pt idx="4390">
                  <c:v>25.299999999999997</c:v>
                </c:pt>
                <c:pt idx="4391">
                  <c:v>25.4</c:v>
                </c:pt>
                <c:pt idx="4392">
                  <c:v>25.299999999999997</c:v>
                </c:pt>
                <c:pt idx="4393">
                  <c:v>25.299999999999997</c:v>
                </c:pt>
                <c:pt idx="4394">
                  <c:v>25.299999999999997</c:v>
                </c:pt>
                <c:pt idx="4395">
                  <c:v>25.299999999999997</c:v>
                </c:pt>
                <c:pt idx="4396">
                  <c:v>25.299999999999997</c:v>
                </c:pt>
                <c:pt idx="4397">
                  <c:v>25.4</c:v>
                </c:pt>
                <c:pt idx="4398">
                  <c:v>25.299999999999997</c:v>
                </c:pt>
                <c:pt idx="4399">
                  <c:v>25.4</c:v>
                </c:pt>
                <c:pt idx="4400">
                  <c:v>25.4</c:v>
                </c:pt>
                <c:pt idx="4401">
                  <c:v>25.200000000000003</c:v>
                </c:pt>
                <c:pt idx="4402">
                  <c:v>25.4</c:v>
                </c:pt>
                <c:pt idx="4403">
                  <c:v>25.4</c:v>
                </c:pt>
                <c:pt idx="4404">
                  <c:v>25.4</c:v>
                </c:pt>
                <c:pt idx="4405">
                  <c:v>25.299999999999997</c:v>
                </c:pt>
                <c:pt idx="4406">
                  <c:v>25.200000000000003</c:v>
                </c:pt>
                <c:pt idx="4407">
                  <c:v>25.200000000000003</c:v>
                </c:pt>
                <c:pt idx="4408">
                  <c:v>25.200000000000003</c:v>
                </c:pt>
                <c:pt idx="4409">
                  <c:v>25.200000000000003</c:v>
                </c:pt>
                <c:pt idx="4410">
                  <c:v>25.299999999999997</c:v>
                </c:pt>
                <c:pt idx="4411">
                  <c:v>25.299999999999997</c:v>
                </c:pt>
                <c:pt idx="4412">
                  <c:v>25.200000000000003</c:v>
                </c:pt>
                <c:pt idx="4413">
                  <c:v>25.299999999999997</c:v>
                </c:pt>
                <c:pt idx="4414">
                  <c:v>25.4</c:v>
                </c:pt>
                <c:pt idx="4415">
                  <c:v>25.200000000000003</c:v>
                </c:pt>
                <c:pt idx="4416">
                  <c:v>25.4</c:v>
                </c:pt>
                <c:pt idx="4417">
                  <c:v>25.4</c:v>
                </c:pt>
                <c:pt idx="4418">
                  <c:v>25.299999999999997</c:v>
                </c:pt>
                <c:pt idx="4419">
                  <c:v>25.5</c:v>
                </c:pt>
                <c:pt idx="4420">
                  <c:v>25.4</c:v>
                </c:pt>
                <c:pt idx="4421">
                  <c:v>25.200000000000003</c:v>
                </c:pt>
                <c:pt idx="4422">
                  <c:v>25.299999999999997</c:v>
                </c:pt>
                <c:pt idx="4423">
                  <c:v>25.4</c:v>
                </c:pt>
                <c:pt idx="4424">
                  <c:v>25.4</c:v>
                </c:pt>
                <c:pt idx="4425">
                  <c:v>25.4</c:v>
                </c:pt>
                <c:pt idx="4426">
                  <c:v>25.299999999999997</c:v>
                </c:pt>
                <c:pt idx="4427">
                  <c:v>25.299999999999997</c:v>
                </c:pt>
                <c:pt idx="4428">
                  <c:v>25.4</c:v>
                </c:pt>
                <c:pt idx="4429">
                  <c:v>25.4</c:v>
                </c:pt>
                <c:pt idx="4430">
                  <c:v>25.4</c:v>
                </c:pt>
                <c:pt idx="4431">
                  <c:v>25.4</c:v>
                </c:pt>
                <c:pt idx="4432">
                  <c:v>25.299999999999997</c:v>
                </c:pt>
                <c:pt idx="4433">
                  <c:v>25.4</c:v>
                </c:pt>
                <c:pt idx="4434">
                  <c:v>25.4</c:v>
                </c:pt>
                <c:pt idx="4435">
                  <c:v>25.4</c:v>
                </c:pt>
                <c:pt idx="4436">
                  <c:v>25.4</c:v>
                </c:pt>
                <c:pt idx="4437">
                  <c:v>25.4</c:v>
                </c:pt>
                <c:pt idx="4438">
                  <c:v>25.5</c:v>
                </c:pt>
                <c:pt idx="4439">
                  <c:v>25.4</c:v>
                </c:pt>
                <c:pt idx="4440">
                  <c:v>25.4</c:v>
                </c:pt>
                <c:pt idx="4441">
                  <c:v>25.5</c:v>
                </c:pt>
                <c:pt idx="4442">
                  <c:v>25.5</c:v>
                </c:pt>
                <c:pt idx="4443">
                  <c:v>25.4</c:v>
                </c:pt>
                <c:pt idx="4444">
                  <c:v>25.6</c:v>
                </c:pt>
                <c:pt idx="4445">
                  <c:v>25.6</c:v>
                </c:pt>
                <c:pt idx="4446">
                  <c:v>25.6</c:v>
                </c:pt>
                <c:pt idx="4447">
                  <c:v>25.5</c:v>
                </c:pt>
                <c:pt idx="4448">
                  <c:v>25.700000000000003</c:v>
                </c:pt>
                <c:pt idx="4449">
                  <c:v>25.6</c:v>
                </c:pt>
                <c:pt idx="4450">
                  <c:v>25.6</c:v>
                </c:pt>
                <c:pt idx="4451">
                  <c:v>25.6</c:v>
                </c:pt>
                <c:pt idx="4452">
                  <c:v>25.700000000000003</c:v>
                </c:pt>
                <c:pt idx="4453">
                  <c:v>25.799999999999997</c:v>
                </c:pt>
                <c:pt idx="4454">
                  <c:v>25.700000000000003</c:v>
                </c:pt>
                <c:pt idx="4455">
                  <c:v>25.700000000000003</c:v>
                </c:pt>
                <c:pt idx="4456">
                  <c:v>25.6</c:v>
                </c:pt>
                <c:pt idx="4457">
                  <c:v>25.6</c:v>
                </c:pt>
                <c:pt idx="4458">
                  <c:v>25.700000000000003</c:v>
                </c:pt>
                <c:pt idx="4459">
                  <c:v>25.700000000000003</c:v>
                </c:pt>
                <c:pt idx="4460">
                  <c:v>25.6</c:v>
                </c:pt>
                <c:pt idx="4461">
                  <c:v>25.700000000000003</c:v>
                </c:pt>
                <c:pt idx="4462">
                  <c:v>25.799999999999997</c:v>
                </c:pt>
                <c:pt idx="4463">
                  <c:v>25.799999999999997</c:v>
                </c:pt>
                <c:pt idx="4464">
                  <c:v>25.799999999999997</c:v>
                </c:pt>
                <c:pt idx="4465">
                  <c:v>25.700000000000003</c:v>
                </c:pt>
                <c:pt idx="4466">
                  <c:v>25.799999999999997</c:v>
                </c:pt>
                <c:pt idx="4467">
                  <c:v>25.799999999999997</c:v>
                </c:pt>
                <c:pt idx="4468">
                  <c:v>25.700000000000003</c:v>
                </c:pt>
                <c:pt idx="4469">
                  <c:v>25.799999999999997</c:v>
                </c:pt>
                <c:pt idx="4470">
                  <c:v>25.799999999999997</c:v>
                </c:pt>
                <c:pt idx="4471">
                  <c:v>25.9</c:v>
                </c:pt>
                <c:pt idx="4472">
                  <c:v>25.700000000000003</c:v>
                </c:pt>
                <c:pt idx="4473">
                  <c:v>25.9</c:v>
                </c:pt>
                <c:pt idx="4474">
                  <c:v>25.9</c:v>
                </c:pt>
                <c:pt idx="4475">
                  <c:v>25.9</c:v>
                </c:pt>
                <c:pt idx="4476">
                  <c:v>25.9</c:v>
                </c:pt>
                <c:pt idx="4477">
                  <c:v>25.799999999999997</c:v>
                </c:pt>
                <c:pt idx="4478">
                  <c:v>25.799999999999997</c:v>
                </c:pt>
                <c:pt idx="4479">
                  <c:v>25.799999999999997</c:v>
                </c:pt>
                <c:pt idx="4480">
                  <c:v>25.9</c:v>
                </c:pt>
                <c:pt idx="4481">
                  <c:v>25.9</c:v>
                </c:pt>
                <c:pt idx="4482">
                  <c:v>25.9</c:v>
                </c:pt>
                <c:pt idx="4483">
                  <c:v>25.9</c:v>
                </c:pt>
                <c:pt idx="4484">
                  <c:v>25.9</c:v>
                </c:pt>
                <c:pt idx="4485">
                  <c:v>25.9</c:v>
                </c:pt>
                <c:pt idx="4486">
                  <c:v>25.9</c:v>
                </c:pt>
                <c:pt idx="4487">
                  <c:v>26</c:v>
                </c:pt>
                <c:pt idx="4488">
                  <c:v>26</c:v>
                </c:pt>
                <c:pt idx="4489">
                  <c:v>26</c:v>
                </c:pt>
                <c:pt idx="4490">
                  <c:v>26</c:v>
                </c:pt>
                <c:pt idx="4491">
                  <c:v>25.9</c:v>
                </c:pt>
                <c:pt idx="4492">
                  <c:v>26</c:v>
                </c:pt>
                <c:pt idx="4493">
                  <c:v>26</c:v>
                </c:pt>
                <c:pt idx="4494">
                  <c:v>25.799999999999997</c:v>
                </c:pt>
                <c:pt idx="4495">
                  <c:v>26</c:v>
                </c:pt>
                <c:pt idx="4496">
                  <c:v>26</c:v>
                </c:pt>
                <c:pt idx="4497">
                  <c:v>25.9</c:v>
                </c:pt>
                <c:pt idx="4498">
                  <c:v>26</c:v>
                </c:pt>
                <c:pt idx="4499">
                  <c:v>26.1</c:v>
                </c:pt>
                <c:pt idx="4500">
                  <c:v>26</c:v>
                </c:pt>
                <c:pt idx="4501">
                  <c:v>26.1</c:v>
                </c:pt>
                <c:pt idx="4502">
                  <c:v>26</c:v>
                </c:pt>
                <c:pt idx="4503">
                  <c:v>26.1</c:v>
                </c:pt>
                <c:pt idx="4504">
                  <c:v>26.1</c:v>
                </c:pt>
                <c:pt idx="4505">
                  <c:v>26.1</c:v>
                </c:pt>
                <c:pt idx="4506">
                  <c:v>26</c:v>
                </c:pt>
                <c:pt idx="4507">
                  <c:v>26.1</c:v>
                </c:pt>
                <c:pt idx="4508">
                  <c:v>26.1</c:v>
                </c:pt>
                <c:pt idx="4509">
                  <c:v>26.1</c:v>
                </c:pt>
                <c:pt idx="4510">
                  <c:v>26.1</c:v>
                </c:pt>
                <c:pt idx="4511">
                  <c:v>26.1</c:v>
                </c:pt>
                <c:pt idx="4512">
                  <c:v>26.1</c:v>
                </c:pt>
                <c:pt idx="4513">
                  <c:v>26.1</c:v>
                </c:pt>
                <c:pt idx="4514">
                  <c:v>26.200000000000003</c:v>
                </c:pt>
                <c:pt idx="4515">
                  <c:v>26.1</c:v>
                </c:pt>
                <c:pt idx="4516">
                  <c:v>26.1</c:v>
                </c:pt>
                <c:pt idx="4517">
                  <c:v>26.1</c:v>
                </c:pt>
                <c:pt idx="4518">
                  <c:v>26.1</c:v>
                </c:pt>
                <c:pt idx="4519">
                  <c:v>26.1</c:v>
                </c:pt>
                <c:pt idx="4520">
                  <c:v>26.1</c:v>
                </c:pt>
                <c:pt idx="4521">
                  <c:v>26.1</c:v>
                </c:pt>
                <c:pt idx="4522">
                  <c:v>26.1</c:v>
                </c:pt>
                <c:pt idx="4523">
                  <c:v>26.200000000000003</c:v>
                </c:pt>
                <c:pt idx="4524">
                  <c:v>26.200000000000003</c:v>
                </c:pt>
                <c:pt idx="4525">
                  <c:v>26.200000000000003</c:v>
                </c:pt>
                <c:pt idx="4526">
                  <c:v>26.200000000000003</c:v>
                </c:pt>
                <c:pt idx="4527">
                  <c:v>26.1</c:v>
                </c:pt>
                <c:pt idx="4528">
                  <c:v>26.1</c:v>
                </c:pt>
                <c:pt idx="4529">
                  <c:v>26.200000000000003</c:v>
                </c:pt>
                <c:pt idx="4530">
                  <c:v>26.1</c:v>
                </c:pt>
                <c:pt idx="4531">
                  <c:v>26.299999999999997</c:v>
                </c:pt>
                <c:pt idx="4532">
                  <c:v>26.200000000000003</c:v>
                </c:pt>
                <c:pt idx="4533">
                  <c:v>26.299999999999997</c:v>
                </c:pt>
                <c:pt idx="4534">
                  <c:v>26.299999999999997</c:v>
                </c:pt>
                <c:pt idx="4535">
                  <c:v>26.4</c:v>
                </c:pt>
                <c:pt idx="4536">
                  <c:v>26.299999999999997</c:v>
                </c:pt>
                <c:pt idx="4537">
                  <c:v>26.299999999999997</c:v>
                </c:pt>
                <c:pt idx="4538">
                  <c:v>26.299999999999997</c:v>
                </c:pt>
                <c:pt idx="4539">
                  <c:v>26.4</c:v>
                </c:pt>
                <c:pt idx="4540">
                  <c:v>26.4</c:v>
                </c:pt>
                <c:pt idx="4541">
                  <c:v>26.4</c:v>
                </c:pt>
                <c:pt idx="4542">
                  <c:v>26.4</c:v>
                </c:pt>
                <c:pt idx="4543">
                  <c:v>26.4</c:v>
                </c:pt>
                <c:pt idx="4544">
                  <c:v>26.5</c:v>
                </c:pt>
                <c:pt idx="4545">
                  <c:v>26.5</c:v>
                </c:pt>
                <c:pt idx="4546">
                  <c:v>26.4</c:v>
                </c:pt>
                <c:pt idx="4547">
                  <c:v>26.4</c:v>
                </c:pt>
                <c:pt idx="4548">
                  <c:v>26.4</c:v>
                </c:pt>
                <c:pt idx="4549">
                  <c:v>26.5</c:v>
                </c:pt>
                <c:pt idx="4550">
                  <c:v>26.5</c:v>
                </c:pt>
                <c:pt idx="4551">
                  <c:v>26.5</c:v>
                </c:pt>
                <c:pt idx="4552">
                  <c:v>26.6</c:v>
                </c:pt>
                <c:pt idx="4553">
                  <c:v>26.5</c:v>
                </c:pt>
                <c:pt idx="4554">
                  <c:v>26.5</c:v>
                </c:pt>
                <c:pt idx="4555">
                  <c:v>26.700000000000003</c:v>
                </c:pt>
                <c:pt idx="4556">
                  <c:v>26.6</c:v>
                </c:pt>
                <c:pt idx="4557">
                  <c:v>26.6</c:v>
                </c:pt>
                <c:pt idx="4558">
                  <c:v>26.6</c:v>
                </c:pt>
                <c:pt idx="4559">
                  <c:v>26.6</c:v>
                </c:pt>
                <c:pt idx="4560">
                  <c:v>26.700000000000003</c:v>
                </c:pt>
                <c:pt idx="4561">
                  <c:v>26.6</c:v>
                </c:pt>
                <c:pt idx="4562">
                  <c:v>26.6</c:v>
                </c:pt>
                <c:pt idx="4563">
                  <c:v>26.700000000000003</c:v>
                </c:pt>
                <c:pt idx="4564">
                  <c:v>26.799999999999997</c:v>
                </c:pt>
                <c:pt idx="4565">
                  <c:v>26.700000000000003</c:v>
                </c:pt>
                <c:pt idx="4566">
                  <c:v>26.6</c:v>
                </c:pt>
                <c:pt idx="4567">
                  <c:v>26.799999999999997</c:v>
                </c:pt>
                <c:pt idx="4568">
                  <c:v>26.700000000000003</c:v>
                </c:pt>
                <c:pt idx="4569">
                  <c:v>26.700000000000003</c:v>
                </c:pt>
                <c:pt idx="4570">
                  <c:v>26.5</c:v>
                </c:pt>
                <c:pt idx="4571">
                  <c:v>26.700000000000003</c:v>
                </c:pt>
                <c:pt idx="4572">
                  <c:v>26.700000000000003</c:v>
                </c:pt>
                <c:pt idx="4573">
                  <c:v>26.799999999999997</c:v>
                </c:pt>
                <c:pt idx="4574">
                  <c:v>26.799999999999997</c:v>
                </c:pt>
                <c:pt idx="4575">
                  <c:v>26.6</c:v>
                </c:pt>
                <c:pt idx="4576">
                  <c:v>26.700000000000003</c:v>
                </c:pt>
                <c:pt idx="4577">
                  <c:v>26.6</c:v>
                </c:pt>
                <c:pt idx="4578">
                  <c:v>26.6</c:v>
                </c:pt>
                <c:pt idx="4579">
                  <c:v>26.700000000000003</c:v>
                </c:pt>
                <c:pt idx="4580">
                  <c:v>26.700000000000003</c:v>
                </c:pt>
                <c:pt idx="4581">
                  <c:v>26.700000000000003</c:v>
                </c:pt>
                <c:pt idx="4582">
                  <c:v>26.700000000000003</c:v>
                </c:pt>
                <c:pt idx="4583">
                  <c:v>26.700000000000003</c:v>
                </c:pt>
                <c:pt idx="4584">
                  <c:v>26.700000000000003</c:v>
                </c:pt>
                <c:pt idx="4585">
                  <c:v>26.700000000000003</c:v>
                </c:pt>
                <c:pt idx="4586">
                  <c:v>26.799999999999997</c:v>
                </c:pt>
                <c:pt idx="4587">
                  <c:v>26.799999999999997</c:v>
                </c:pt>
                <c:pt idx="4588">
                  <c:v>26.799999999999997</c:v>
                </c:pt>
                <c:pt idx="4589">
                  <c:v>26.700000000000003</c:v>
                </c:pt>
                <c:pt idx="4590">
                  <c:v>26.700000000000003</c:v>
                </c:pt>
                <c:pt idx="4591">
                  <c:v>26.700000000000003</c:v>
                </c:pt>
                <c:pt idx="4592">
                  <c:v>26.700000000000003</c:v>
                </c:pt>
                <c:pt idx="4593">
                  <c:v>26.6</c:v>
                </c:pt>
                <c:pt idx="4594">
                  <c:v>26.6</c:v>
                </c:pt>
                <c:pt idx="4595">
                  <c:v>26.6</c:v>
                </c:pt>
                <c:pt idx="4596">
                  <c:v>26.700000000000003</c:v>
                </c:pt>
                <c:pt idx="4597">
                  <c:v>26.700000000000003</c:v>
                </c:pt>
                <c:pt idx="4598">
                  <c:v>26.799999999999997</c:v>
                </c:pt>
                <c:pt idx="4599">
                  <c:v>26.5</c:v>
                </c:pt>
                <c:pt idx="4600">
                  <c:v>26.799999999999997</c:v>
                </c:pt>
                <c:pt idx="4601">
                  <c:v>26.700000000000003</c:v>
                </c:pt>
                <c:pt idx="4602">
                  <c:v>26.700000000000003</c:v>
                </c:pt>
                <c:pt idx="4603">
                  <c:v>26.700000000000003</c:v>
                </c:pt>
                <c:pt idx="4604">
                  <c:v>26.700000000000003</c:v>
                </c:pt>
                <c:pt idx="4605">
                  <c:v>26.700000000000003</c:v>
                </c:pt>
                <c:pt idx="4606">
                  <c:v>26.700000000000003</c:v>
                </c:pt>
                <c:pt idx="4607">
                  <c:v>26.700000000000003</c:v>
                </c:pt>
                <c:pt idx="4608">
                  <c:v>26.700000000000003</c:v>
                </c:pt>
                <c:pt idx="4609">
                  <c:v>26.799999999999997</c:v>
                </c:pt>
                <c:pt idx="4610">
                  <c:v>26.799999999999997</c:v>
                </c:pt>
                <c:pt idx="4611">
                  <c:v>26.799999999999997</c:v>
                </c:pt>
                <c:pt idx="4612">
                  <c:v>26.700000000000003</c:v>
                </c:pt>
                <c:pt idx="4613">
                  <c:v>26.799999999999997</c:v>
                </c:pt>
                <c:pt idx="4614">
                  <c:v>26.700000000000003</c:v>
                </c:pt>
                <c:pt idx="4615">
                  <c:v>26.700000000000003</c:v>
                </c:pt>
                <c:pt idx="4616">
                  <c:v>26.799999999999997</c:v>
                </c:pt>
                <c:pt idx="4617">
                  <c:v>26.799999999999997</c:v>
                </c:pt>
                <c:pt idx="4618">
                  <c:v>26.799999999999997</c:v>
                </c:pt>
                <c:pt idx="4619">
                  <c:v>26.799999999999997</c:v>
                </c:pt>
                <c:pt idx="4620">
                  <c:v>26.700000000000003</c:v>
                </c:pt>
                <c:pt idx="4621">
                  <c:v>26.700000000000003</c:v>
                </c:pt>
                <c:pt idx="4622">
                  <c:v>26.9</c:v>
                </c:pt>
                <c:pt idx="4623">
                  <c:v>26.799999999999997</c:v>
                </c:pt>
                <c:pt idx="4624">
                  <c:v>26.799999999999997</c:v>
                </c:pt>
                <c:pt idx="4625">
                  <c:v>26.799999999999997</c:v>
                </c:pt>
                <c:pt idx="4626">
                  <c:v>26.799999999999997</c:v>
                </c:pt>
                <c:pt idx="4627">
                  <c:v>26.9</c:v>
                </c:pt>
                <c:pt idx="4628">
                  <c:v>26.9</c:v>
                </c:pt>
                <c:pt idx="4629">
                  <c:v>26.799999999999997</c:v>
                </c:pt>
                <c:pt idx="4630">
                  <c:v>26.799999999999997</c:v>
                </c:pt>
                <c:pt idx="4631">
                  <c:v>26.799999999999997</c:v>
                </c:pt>
                <c:pt idx="4632">
                  <c:v>26.799999999999997</c:v>
                </c:pt>
                <c:pt idx="4633">
                  <c:v>26.700000000000003</c:v>
                </c:pt>
                <c:pt idx="4634">
                  <c:v>26.700000000000003</c:v>
                </c:pt>
                <c:pt idx="4635">
                  <c:v>26.700000000000003</c:v>
                </c:pt>
                <c:pt idx="4636">
                  <c:v>26.700000000000003</c:v>
                </c:pt>
                <c:pt idx="4637">
                  <c:v>26.9</c:v>
                </c:pt>
                <c:pt idx="4638">
                  <c:v>26.799999999999997</c:v>
                </c:pt>
                <c:pt idx="4639">
                  <c:v>26.700000000000003</c:v>
                </c:pt>
                <c:pt idx="4640">
                  <c:v>26.700000000000003</c:v>
                </c:pt>
                <c:pt idx="4641">
                  <c:v>26.799999999999997</c:v>
                </c:pt>
                <c:pt idx="4642">
                  <c:v>26.700000000000003</c:v>
                </c:pt>
                <c:pt idx="4643">
                  <c:v>26.700000000000003</c:v>
                </c:pt>
                <c:pt idx="4644">
                  <c:v>26.700000000000003</c:v>
                </c:pt>
                <c:pt idx="4645">
                  <c:v>26.799999999999997</c:v>
                </c:pt>
                <c:pt idx="4646">
                  <c:v>26.799999999999997</c:v>
                </c:pt>
                <c:pt idx="4647">
                  <c:v>26.799999999999997</c:v>
                </c:pt>
                <c:pt idx="4648">
                  <c:v>26.9</c:v>
                </c:pt>
                <c:pt idx="4649">
                  <c:v>26.799999999999997</c:v>
                </c:pt>
                <c:pt idx="4650">
                  <c:v>26.799999999999997</c:v>
                </c:pt>
                <c:pt idx="4651">
                  <c:v>26.700000000000003</c:v>
                </c:pt>
                <c:pt idx="4652">
                  <c:v>26.9</c:v>
                </c:pt>
                <c:pt idx="4653">
                  <c:v>26.799999999999997</c:v>
                </c:pt>
                <c:pt idx="4654">
                  <c:v>26.9</c:v>
                </c:pt>
                <c:pt idx="4655">
                  <c:v>26.799999999999997</c:v>
                </c:pt>
                <c:pt idx="4656">
                  <c:v>26.799999999999997</c:v>
                </c:pt>
                <c:pt idx="4657">
                  <c:v>26.799999999999997</c:v>
                </c:pt>
                <c:pt idx="4658">
                  <c:v>26.9</c:v>
                </c:pt>
                <c:pt idx="4659">
                  <c:v>26.9</c:v>
                </c:pt>
                <c:pt idx="4660">
                  <c:v>26.9</c:v>
                </c:pt>
                <c:pt idx="4661">
                  <c:v>26.9</c:v>
                </c:pt>
                <c:pt idx="4662">
                  <c:v>26.9</c:v>
                </c:pt>
                <c:pt idx="4663">
                  <c:v>26.799999999999997</c:v>
                </c:pt>
                <c:pt idx="4664">
                  <c:v>26.9</c:v>
                </c:pt>
                <c:pt idx="4665">
                  <c:v>26.9</c:v>
                </c:pt>
                <c:pt idx="4666">
                  <c:v>26.799999999999997</c:v>
                </c:pt>
                <c:pt idx="4667">
                  <c:v>27.1</c:v>
                </c:pt>
                <c:pt idx="4668">
                  <c:v>26.799999999999997</c:v>
                </c:pt>
                <c:pt idx="4669">
                  <c:v>26.9</c:v>
                </c:pt>
                <c:pt idx="4670">
                  <c:v>26.9</c:v>
                </c:pt>
                <c:pt idx="4671">
                  <c:v>26.9</c:v>
                </c:pt>
                <c:pt idx="4672">
                  <c:v>26.9</c:v>
                </c:pt>
                <c:pt idx="4673">
                  <c:v>26.799999999999997</c:v>
                </c:pt>
                <c:pt idx="4674">
                  <c:v>26.9</c:v>
                </c:pt>
                <c:pt idx="4675">
                  <c:v>26.9</c:v>
                </c:pt>
                <c:pt idx="4676">
                  <c:v>26.9</c:v>
                </c:pt>
                <c:pt idx="4677">
                  <c:v>26.9</c:v>
                </c:pt>
                <c:pt idx="4678">
                  <c:v>26.799999999999997</c:v>
                </c:pt>
                <c:pt idx="4679">
                  <c:v>26.9</c:v>
                </c:pt>
                <c:pt idx="4680">
                  <c:v>27</c:v>
                </c:pt>
                <c:pt idx="4681">
                  <c:v>27</c:v>
                </c:pt>
                <c:pt idx="4682">
                  <c:v>26.9</c:v>
                </c:pt>
                <c:pt idx="4683">
                  <c:v>26.9</c:v>
                </c:pt>
                <c:pt idx="4684">
                  <c:v>26.9</c:v>
                </c:pt>
                <c:pt idx="4685">
                  <c:v>27</c:v>
                </c:pt>
                <c:pt idx="4686">
                  <c:v>26.9</c:v>
                </c:pt>
                <c:pt idx="4687">
                  <c:v>27</c:v>
                </c:pt>
                <c:pt idx="4688">
                  <c:v>27</c:v>
                </c:pt>
                <c:pt idx="4689">
                  <c:v>27</c:v>
                </c:pt>
                <c:pt idx="4690">
                  <c:v>27</c:v>
                </c:pt>
                <c:pt idx="4691">
                  <c:v>27</c:v>
                </c:pt>
                <c:pt idx="4692">
                  <c:v>26.9</c:v>
                </c:pt>
                <c:pt idx="4693">
                  <c:v>27.1</c:v>
                </c:pt>
                <c:pt idx="4694">
                  <c:v>27.1</c:v>
                </c:pt>
                <c:pt idx="4695">
                  <c:v>27</c:v>
                </c:pt>
                <c:pt idx="4696">
                  <c:v>27</c:v>
                </c:pt>
                <c:pt idx="4697">
                  <c:v>27.1</c:v>
                </c:pt>
                <c:pt idx="4698">
                  <c:v>27.1</c:v>
                </c:pt>
                <c:pt idx="4699">
                  <c:v>27.1</c:v>
                </c:pt>
                <c:pt idx="4700">
                  <c:v>27</c:v>
                </c:pt>
                <c:pt idx="4701">
                  <c:v>27</c:v>
                </c:pt>
                <c:pt idx="4702">
                  <c:v>27.1</c:v>
                </c:pt>
                <c:pt idx="4703">
                  <c:v>27</c:v>
                </c:pt>
                <c:pt idx="4704">
                  <c:v>27.1</c:v>
                </c:pt>
                <c:pt idx="4705">
                  <c:v>27.1</c:v>
                </c:pt>
                <c:pt idx="4706">
                  <c:v>27</c:v>
                </c:pt>
                <c:pt idx="4707">
                  <c:v>26.9</c:v>
                </c:pt>
                <c:pt idx="4708">
                  <c:v>27</c:v>
                </c:pt>
                <c:pt idx="4709">
                  <c:v>27</c:v>
                </c:pt>
                <c:pt idx="4710">
                  <c:v>27.200000000000003</c:v>
                </c:pt>
                <c:pt idx="4711">
                  <c:v>27.1</c:v>
                </c:pt>
                <c:pt idx="4712">
                  <c:v>27.200000000000003</c:v>
                </c:pt>
                <c:pt idx="4713">
                  <c:v>27.1</c:v>
                </c:pt>
                <c:pt idx="4714">
                  <c:v>27.1</c:v>
                </c:pt>
                <c:pt idx="4715">
                  <c:v>27.1</c:v>
                </c:pt>
                <c:pt idx="4716">
                  <c:v>27</c:v>
                </c:pt>
                <c:pt idx="4717">
                  <c:v>27.200000000000003</c:v>
                </c:pt>
                <c:pt idx="4718">
                  <c:v>27.200000000000003</c:v>
                </c:pt>
                <c:pt idx="4719">
                  <c:v>27.200000000000003</c:v>
                </c:pt>
                <c:pt idx="4720">
                  <c:v>27.200000000000003</c:v>
                </c:pt>
                <c:pt idx="4721">
                  <c:v>27.200000000000003</c:v>
                </c:pt>
                <c:pt idx="4722">
                  <c:v>27.200000000000003</c:v>
                </c:pt>
                <c:pt idx="4723">
                  <c:v>27.299999999999997</c:v>
                </c:pt>
                <c:pt idx="4724">
                  <c:v>27.299999999999997</c:v>
                </c:pt>
                <c:pt idx="4725">
                  <c:v>27.299999999999997</c:v>
                </c:pt>
                <c:pt idx="4726">
                  <c:v>27.200000000000003</c:v>
                </c:pt>
                <c:pt idx="4727">
                  <c:v>27.299999999999997</c:v>
                </c:pt>
                <c:pt idx="4728">
                  <c:v>27.299999999999997</c:v>
                </c:pt>
                <c:pt idx="4729">
                  <c:v>27.299999999999997</c:v>
                </c:pt>
                <c:pt idx="4730">
                  <c:v>27.299999999999997</c:v>
                </c:pt>
                <c:pt idx="4731">
                  <c:v>27.200000000000003</c:v>
                </c:pt>
                <c:pt idx="4732">
                  <c:v>27.200000000000003</c:v>
                </c:pt>
                <c:pt idx="4733">
                  <c:v>27.299999999999997</c:v>
                </c:pt>
                <c:pt idx="4734">
                  <c:v>27.299999999999997</c:v>
                </c:pt>
                <c:pt idx="4735">
                  <c:v>27.299999999999997</c:v>
                </c:pt>
                <c:pt idx="4736">
                  <c:v>27.299999999999997</c:v>
                </c:pt>
                <c:pt idx="4737">
                  <c:v>27.200000000000003</c:v>
                </c:pt>
                <c:pt idx="4738">
                  <c:v>27.1</c:v>
                </c:pt>
                <c:pt idx="4739">
                  <c:v>27.299999999999997</c:v>
                </c:pt>
                <c:pt idx="4740">
                  <c:v>27.200000000000003</c:v>
                </c:pt>
                <c:pt idx="4741">
                  <c:v>27.4</c:v>
                </c:pt>
                <c:pt idx="4742">
                  <c:v>27.200000000000003</c:v>
                </c:pt>
                <c:pt idx="4743">
                  <c:v>27.299999999999997</c:v>
                </c:pt>
                <c:pt idx="4744">
                  <c:v>27.4</c:v>
                </c:pt>
                <c:pt idx="4745">
                  <c:v>27.200000000000003</c:v>
                </c:pt>
                <c:pt idx="4746">
                  <c:v>27.200000000000003</c:v>
                </c:pt>
                <c:pt idx="4747">
                  <c:v>27.299999999999997</c:v>
                </c:pt>
                <c:pt idx="4748">
                  <c:v>27.299999999999997</c:v>
                </c:pt>
                <c:pt idx="4749">
                  <c:v>27.299999999999997</c:v>
                </c:pt>
                <c:pt idx="4750">
                  <c:v>27.299999999999997</c:v>
                </c:pt>
                <c:pt idx="4751">
                  <c:v>27.200000000000003</c:v>
                </c:pt>
                <c:pt idx="4752">
                  <c:v>27.200000000000003</c:v>
                </c:pt>
                <c:pt idx="4753">
                  <c:v>27.299999999999997</c:v>
                </c:pt>
                <c:pt idx="4754">
                  <c:v>27.299999999999997</c:v>
                </c:pt>
                <c:pt idx="4755">
                  <c:v>27.299999999999997</c:v>
                </c:pt>
                <c:pt idx="4756">
                  <c:v>27.200000000000003</c:v>
                </c:pt>
                <c:pt idx="4757">
                  <c:v>27.200000000000003</c:v>
                </c:pt>
                <c:pt idx="4758">
                  <c:v>27.4</c:v>
                </c:pt>
                <c:pt idx="4759">
                  <c:v>27.299999999999997</c:v>
                </c:pt>
                <c:pt idx="4760">
                  <c:v>27.200000000000003</c:v>
                </c:pt>
                <c:pt idx="4761">
                  <c:v>27.299999999999997</c:v>
                </c:pt>
                <c:pt idx="4762">
                  <c:v>27.200000000000003</c:v>
                </c:pt>
                <c:pt idx="4763">
                  <c:v>27.200000000000003</c:v>
                </c:pt>
                <c:pt idx="4764">
                  <c:v>27.299999999999997</c:v>
                </c:pt>
                <c:pt idx="4765">
                  <c:v>27.299999999999997</c:v>
                </c:pt>
                <c:pt idx="4766">
                  <c:v>27.4</c:v>
                </c:pt>
                <c:pt idx="4767">
                  <c:v>27.200000000000003</c:v>
                </c:pt>
                <c:pt idx="4768">
                  <c:v>27.299999999999997</c:v>
                </c:pt>
                <c:pt idx="4769">
                  <c:v>27.4</c:v>
                </c:pt>
                <c:pt idx="4770">
                  <c:v>27.4</c:v>
                </c:pt>
                <c:pt idx="4771">
                  <c:v>27.4</c:v>
                </c:pt>
                <c:pt idx="4772">
                  <c:v>27.4</c:v>
                </c:pt>
                <c:pt idx="4773">
                  <c:v>27.200000000000003</c:v>
                </c:pt>
                <c:pt idx="4774">
                  <c:v>27.4</c:v>
                </c:pt>
                <c:pt idx="4775">
                  <c:v>27.299999999999997</c:v>
                </c:pt>
                <c:pt idx="4776">
                  <c:v>27.299999999999997</c:v>
                </c:pt>
                <c:pt idx="4777">
                  <c:v>27.299999999999997</c:v>
                </c:pt>
                <c:pt idx="4778">
                  <c:v>27.299999999999997</c:v>
                </c:pt>
                <c:pt idx="4779">
                  <c:v>27.299999999999997</c:v>
                </c:pt>
                <c:pt idx="4780">
                  <c:v>27.299999999999997</c:v>
                </c:pt>
                <c:pt idx="4781">
                  <c:v>27.299999999999997</c:v>
                </c:pt>
                <c:pt idx="4782">
                  <c:v>27.299999999999997</c:v>
                </c:pt>
                <c:pt idx="4783">
                  <c:v>27.299999999999997</c:v>
                </c:pt>
                <c:pt idx="4784">
                  <c:v>27.299999999999997</c:v>
                </c:pt>
                <c:pt idx="4785">
                  <c:v>27.299999999999997</c:v>
                </c:pt>
                <c:pt idx="4786">
                  <c:v>27.299999999999997</c:v>
                </c:pt>
                <c:pt idx="4787">
                  <c:v>27.5</c:v>
                </c:pt>
                <c:pt idx="4788">
                  <c:v>27.299999999999997</c:v>
                </c:pt>
                <c:pt idx="4789">
                  <c:v>27.1</c:v>
                </c:pt>
                <c:pt idx="4790">
                  <c:v>27.200000000000003</c:v>
                </c:pt>
                <c:pt idx="4791">
                  <c:v>27.299999999999997</c:v>
                </c:pt>
                <c:pt idx="4792">
                  <c:v>27.200000000000003</c:v>
                </c:pt>
                <c:pt idx="4793">
                  <c:v>27.1</c:v>
                </c:pt>
                <c:pt idx="4794">
                  <c:v>27.200000000000003</c:v>
                </c:pt>
                <c:pt idx="4795">
                  <c:v>27.200000000000003</c:v>
                </c:pt>
                <c:pt idx="4796">
                  <c:v>27.299999999999997</c:v>
                </c:pt>
                <c:pt idx="4797">
                  <c:v>27.299999999999997</c:v>
                </c:pt>
                <c:pt idx="4798">
                  <c:v>27.200000000000003</c:v>
                </c:pt>
                <c:pt idx="4799">
                  <c:v>27.299999999999997</c:v>
                </c:pt>
                <c:pt idx="4800">
                  <c:v>27.200000000000003</c:v>
                </c:pt>
                <c:pt idx="4801">
                  <c:v>27</c:v>
                </c:pt>
                <c:pt idx="4802">
                  <c:v>27.299999999999997</c:v>
                </c:pt>
                <c:pt idx="4803">
                  <c:v>27.200000000000003</c:v>
                </c:pt>
                <c:pt idx="4804">
                  <c:v>27.4</c:v>
                </c:pt>
                <c:pt idx="4805">
                  <c:v>27.299999999999997</c:v>
                </c:pt>
                <c:pt idx="4806">
                  <c:v>27.299999999999997</c:v>
                </c:pt>
                <c:pt idx="4807">
                  <c:v>27.299999999999997</c:v>
                </c:pt>
                <c:pt idx="4808">
                  <c:v>27.4</c:v>
                </c:pt>
                <c:pt idx="4809">
                  <c:v>27.299999999999997</c:v>
                </c:pt>
                <c:pt idx="4810">
                  <c:v>27.200000000000003</c:v>
                </c:pt>
                <c:pt idx="4811">
                  <c:v>27.299999999999997</c:v>
                </c:pt>
                <c:pt idx="4812">
                  <c:v>27.4</c:v>
                </c:pt>
                <c:pt idx="4813">
                  <c:v>27.200000000000003</c:v>
                </c:pt>
                <c:pt idx="4814">
                  <c:v>27.200000000000003</c:v>
                </c:pt>
                <c:pt idx="4815">
                  <c:v>27.299999999999997</c:v>
                </c:pt>
                <c:pt idx="4816">
                  <c:v>27.200000000000003</c:v>
                </c:pt>
                <c:pt idx="4817">
                  <c:v>27.299999999999997</c:v>
                </c:pt>
                <c:pt idx="4818">
                  <c:v>27.299999999999997</c:v>
                </c:pt>
                <c:pt idx="4819">
                  <c:v>27.4</c:v>
                </c:pt>
                <c:pt idx="4820">
                  <c:v>27.200000000000003</c:v>
                </c:pt>
                <c:pt idx="4821">
                  <c:v>27.299999999999997</c:v>
                </c:pt>
                <c:pt idx="4822">
                  <c:v>27.4</c:v>
                </c:pt>
                <c:pt idx="4823">
                  <c:v>27.200000000000003</c:v>
                </c:pt>
                <c:pt idx="4824">
                  <c:v>27.4</c:v>
                </c:pt>
                <c:pt idx="4825">
                  <c:v>27.299999999999997</c:v>
                </c:pt>
                <c:pt idx="4826">
                  <c:v>27.299999999999997</c:v>
                </c:pt>
                <c:pt idx="4827">
                  <c:v>27.299999999999997</c:v>
                </c:pt>
                <c:pt idx="4828">
                  <c:v>27.4</c:v>
                </c:pt>
                <c:pt idx="4829">
                  <c:v>27.299999999999997</c:v>
                </c:pt>
                <c:pt idx="4830">
                  <c:v>27.299999999999997</c:v>
                </c:pt>
                <c:pt idx="4831">
                  <c:v>27.200000000000003</c:v>
                </c:pt>
                <c:pt idx="4832">
                  <c:v>27.4</c:v>
                </c:pt>
                <c:pt idx="4833">
                  <c:v>27.4</c:v>
                </c:pt>
                <c:pt idx="4834">
                  <c:v>27.299999999999997</c:v>
                </c:pt>
                <c:pt idx="4835">
                  <c:v>27.200000000000003</c:v>
                </c:pt>
                <c:pt idx="4836">
                  <c:v>27.299999999999997</c:v>
                </c:pt>
                <c:pt idx="4837">
                  <c:v>27.299999999999997</c:v>
                </c:pt>
                <c:pt idx="4838">
                  <c:v>27.4</c:v>
                </c:pt>
                <c:pt idx="4839">
                  <c:v>27.4</c:v>
                </c:pt>
                <c:pt idx="4840">
                  <c:v>27.299999999999997</c:v>
                </c:pt>
                <c:pt idx="4841">
                  <c:v>27.299999999999997</c:v>
                </c:pt>
                <c:pt idx="4842">
                  <c:v>27.299999999999997</c:v>
                </c:pt>
                <c:pt idx="4843">
                  <c:v>27.200000000000003</c:v>
                </c:pt>
                <c:pt idx="4844">
                  <c:v>27.299999999999997</c:v>
                </c:pt>
                <c:pt idx="4845">
                  <c:v>27.1</c:v>
                </c:pt>
                <c:pt idx="4846">
                  <c:v>27.299999999999997</c:v>
                </c:pt>
                <c:pt idx="4847">
                  <c:v>27.299999999999997</c:v>
                </c:pt>
                <c:pt idx="4848">
                  <c:v>27.5</c:v>
                </c:pt>
                <c:pt idx="4849">
                  <c:v>27.4</c:v>
                </c:pt>
                <c:pt idx="4850">
                  <c:v>27.299999999999997</c:v>
                </c:pt>
                <c:pt idx="4851">
                  <c:v>27.4</c:v>
                </c:pt>
                <c:pt idx="4852">
                  <c:v>27.4</c:v>
                </c:pt>
                <c:pt idx="4853">
                  <c:v>27.4</c:v>
                </c:pt>
                <c:pt idx="4854">
                  <c:v>27.299999999999997</c:v>
                </c:pt>
                <c:pt idx="4855">
                  <c:v>27.4</c:v>
                </c:pt>
                <c:pt idx="4856">
                  <c:v>27.299999999999997</c:v>
                </c:pt>
                <c:pt idx="4857">
                  <c:v>27.200000000000003</c:v>
                </c:pt>
                <c:pt idx="4858">
                  <c:v>27.299999999999997</c:v>
                </c:pt>
                <c:pt idx="4859">
                  <c:v>27.200000000000003</c:v>
                </c:pt>
                <c:pt idx="4860">
                  <c:v>27.299999999999997</c:v>
                </c:pt>
                <c:pt idx="4861">
                  <c:v>27.200000000000003</c:v>
                </c:pt>
                <c:pt idx="4862">
                  <c:v>27.4</c:v>
                </c:pt>
                <c:pt idx="4863">
                  <c:v>27.200000000000003</c:v>
                </c:pt>
                <c:pt idx="4864">
                  <c:v>27.299999999999997</c:v>
                </c:pt>
                <c:pt idx="4865">
                  <c:v>27.299999999999997</c:v>
                </c:pt>
                <c:pt idx="4866">
                  <c:v>27.4</c:v>
                </c:pt>
                <c:pt idx="4867">
                  <c:v>27.5</c:v>
                </c:pt>
                <c:pt idx="4868">
                  <c:v>27.4</c:v>
                </c:pt>
                <c:pt idx="4869">
                  <c:v>27.4</c:v>
                </c:pt>
                <c:pt idx="4870">
                  <c:v>27.299999999999997</c:v>
                </c:pt>
                <c:pt idx="4871">
                  <c:v>27.4</c:v>
                </c:pt>
                <c:pt idx="4872">
                  <c:v>27.200000000000003</c:v>
                </c:pt>
                <c:pt idx="4873">
                  <c:v>27.200000000000003</c:v>
                </c:pt>
                <c:pt idx="4874">
                  <c:v>27.4</c:v>
                </c:pt>
                <c:pt idx="4875">
                  <c:v>27.299999999999997</c:v>
                </c:pt>
                <c:pt idx="4876">
                  <c:v>27.299999999999997</c:v>
                </c:pt>
                <c:pt idx="4877">
                  <c:v>27.4</c:v>
                </c:pt>
                <c:pt idx="4878">
                  <c:v>27.299999999999997</c:v>
                </c:pt>
                <c:pt idx="4879">
                  <c:v>27.200000000000003</c:v>
                </c:pt>
                <c:pt idx="4880">
                  <c:v>27.4</c:v>
                </c:pt>
                <c:pt idx="4881">
                  <c:v>27.299999999999997</c:v>
                </c:pt>
                <c:pt idx="4882">
                  <c:v>27.200000000000003</c:v>
                </c:pt>
                <c:pt idx="4883">
                  <c:v>27.299999999999997</c:v>
                </c:pt>
                <c:pt idx="4884">
                  <c:v>27.299999999999997</c:v>
                </c:pt>
                <c:pt idx="4885">
                  <c:v>27.299999999999997</c:v>
                </c:pt>
                <c:pt idx="4886">
                  <c:v>27.200000000000003</c:v>
                </c:pt>
                <c:pt idx="4887">
                  <c:v>27</c:v>
                </c:pt>
                <c:pt idx="4888">
                  <c:v>27.200000000000003</c:v>
                </c:pt>
                <c:pt idx="4889">
                  <c:v>27.299999999999997</c:v>
                </c:pt>
                <c:pt idx="4890">
                  <c:v>27.200000000000003</c:v>
                </c:pt>
                <c:pt idx="4891">
                  <c:v>27.200000000000003</c:v>
                </c:pt>
                <c:pt idx="4892">
                  <c:v>27.299999999999997</c:v>
                </c:pt>
                <c:pt idx="4893">
                  <c:v>27.200000000000003</c:v>
                </c:pt>
                <c:pt idx="4894">
                  <c:v>27.200000000000003</c:v>
                </c:pt>
                <c:pt idx="4895">
                  <c:v>27.4</c:v>
                </c:pt>
                <c:pt idx="4896">
                  <c:v>27.200000000000003</c:v>
                </c:pt>
                <c:pt idx="4897">
                  <c:v>27.299999999999997</c:v>
                </c:pt>
                <c:pt idx="4898">
                  <c:v>27.4</c:v>
                </c:pt>
                <c:pt idx="4899">
                  <c:v>27.299999999999997</c:v>
                </c:pt>
                <c:pt idx="4900">
                  <c:v>27.299999999999997</c:v>
                </c:pt>
                <c:pt idx="4901">
                  <c:v>27.299999999999997</c:v>
                </c:pt>
                <c:pt idx="4902">
                  <c:v>27.299999999999997</c:v>
                </c:pt>
                <c:pt idx="4903">
                  <c:v>27.299999999999997</c:v>
                </c:pt>
                <c:pt idx="4904">
                  <c:v>27.299999999999997</c:v>
                </c:pt>
                <c:pt idx="4905">
                  <c:v>27.299999999999997</c:v>
                </c:pt>
                <c:pt idx="4906">
                  <c:v>27.299999999999997</c:v>
                </c:pt>
                <c:pt idx="4907">
                  <c:v>27.299999999999997</c:v>
                </c:pt>
                <c:pt idx="4908">
                  <c:v>27.299999999999997</c:v>
                </c:pt>
                <c:pt idx="4909">
                  <c:v>27.299999999999997</c:v>
                </c:pt>
                <c:pt idx="4910">
                  <c:v>27.299999999999997</c:v>
                </c:pt>
                <c:pt idx="4911">
                  <c:v>27.299999999999997</c:v>
                </c:pt>
                <c:pt idx="4912">
                  <c:v>27.299999999999997</c:v>
                </c:pt>
                <c:pt idx="4913">
                  <c:v>27.299999999999997</c:v>
                </c:pt>
                <c:pt idx="4914">
                  <c:v>27.299999999999997</c:v>
                </c:pt>
                <c:pt idx="4915">
                  <c:v>27.200000000000003</c:v>
                </c:pt>
                <c:pt idx="4916">
                  <c:v>27.200000000000003</c:v>
                </c:pt>
                <c:pt idx="4917">
                  <c:v>27.200000000000003</c:v>
                </c:pt>
                <c:pt idx="4918">
                  <c:v>27.299999999999997</c:v>
                </c:pt>
                <c:pt idx="4919">
                  <c:v>27.200000000000003</c:v>
                </c:pt>
                <c:pt idx="4920">
                  <c:v>27.299999999999997</c:v>
                </c:pt>
                <c:pt idx="4921">
                  <c:v>27.299999999999997</c:v>
                </c:pt>
                <c:pt idx="4922">
                  <c:v>27.200000000000003</c:v>
                </c:pt>
                <c:pt idx="4923">
                  <c:v>27.200000000000003</c:v>
                </c:pt>
                <c:pt idx="4924">
                  <c:v>27.299999999999997</c:v>
                </c:pt>
                <c:pt idx="4925">
                  <c:v>27.200000000000003</c:v>
                </c:pt>
                <c:pt idx="4926">
                  <c:v>27.200000000000003</c:v>
                </c:pt>
                <c:pt idx="4927">
                  <c:v>27.200000000000003</c:v>
                </c:pt>
                <c:pt idx="4928">
                  <c:v>27.299999999999997</c:v>
                </c:pt>
                <c:pt idx="4929">
                  <c:v>27.299999999999997</c:v>
                </c:pt>
                <c:pt idx="4930">
                  <c:v>27.299999999999997</c:v>
                </c:pt>
                <c:pt idx="4931">
                  <c:v>27.299999999999997</c:v>
                </c:pt>
                <c:pt idx="4932">
                  <c:v>27.200000000000003</c:v>
                </c:pt>
                <c:pt idx="4933">
                  <c:v>27.299999999999997</c:v>
                </c:pt>
                <c:pt idx="4934">
                  <c:v>27.299999999999997</c:v>
                </c:pt>
                <c:pt idx="4935">
                  <c:v>27.4</c:v>
                </c:pt>
                <c:pt idx="4936">
                  <c:v>27.4</c:v>
                </c:pt>
                <c:pt idx="4937">
                  <c:v>27.299999999999997</c:v>
                </c:pt>
                <c:pt idx="4938">
                  <c:v>27.299999999999997</c:v>
                </c:pt>
                <c:pt idx="4939">
                  <c:v>27.299999999999997</c:v>
                </c:pt>
                <c:pt idx="4940">
                  <c:v>27.299999999999997</c:v>
                </c:pt>
                <c:pt idx="4941">
                  <c:v>27.299999999999997</c:v>
                </c:pt>
                <c:pt idx="4942">
                  <c:v>27.299999999999997</c:v>
                </c:pt>
                <c:pt idx="4943">
                  <c:v>27.4</c:v>
                </c:pt>
                <c:pt idx="4944">
                  <c:v>27.200000000000003</c:v>
                </c:pt>
                <c:pt idx="4945">
                  <c:v>27.200000000000003</c:v>
                </c:pt>
                <c:pt idx="4946">
                  <c:v>27.4</c:v>
                </c:pt>
                <c:pt idx="4947">
                  <c:v>27.299999999999997</c:v>
                </c:pt>
                <c:pt idx="4948">
                  <c:v>27.200000000000003</c:v>
                </c:pt>
                <c:pt idx="4949">
                  <c:v>27.4</c:v>
                </c:pt>
                <c:pt idx="4950">
                  <c:v>27.299999999999997</c:v>
                </c:pt>
                <c:pt idx="4951">
                  <c:v>27.4</c:v>
                </c:pt>
                <c:pt idx="4952">
                  <c:v>27.299999999999997</c:v>
                </c:pt>
                <c:pt idx="4953">
                  <c:v>27.200000000000003</c:v>
                </c:pt>
                <c:pt idx="4954">
                  <c:v>27.4</c:v>
                </c:pt>
                <c:pt idx="4955">
                  <c:v>27.4</c:v>
                </c:pt>
                <c:pt idx="4956">
                  <c:v>27.4</c:v>
                </c:pt>
                <c:pt idx="4957">
                  <c:v>27.4</c:v>
                </c:pt>
                <c:pt idx="4958">
                  <c:v>27.4</c:v>
                </c:pt>
                <c:pt idx="4959">
                  <c:v>27.4</c:v>
                </c:pt>
                <c:pt idx="4960">
                  <c:v>27.299999999999997</c:v>
                </c:pt>
                <c:pt idx="4961">
                  <c:v>27.4</c:v>
                </c:pt>
                <c:pt idx="4962">
                  <c:v>27.200000000000003</c:v>
                </c:pt>
                <c:pt idx="4963">
                  <c:v>27.4</c:v>
                </c:pt>
                <c:pt idx="4964">
                  <c:v>27.299999999999997</c:v>
                </c:pt>
                <c:pt idx="4965">
                  <c:v>27.4</c:v>
                </c:pt>
                <c:pt idx="4966">
                  <c:v>27.5</c:v>
                </c:pt>
                <c:pt idx="4967">
                  <c:v>27.4</c:v>
                </c:pt>
                <c:pt idx="4968">
                  <c:v>27.200000000000003</c:v>
                </c:pt>
                <c:pt idx="4969">
                  <c:v>27.299999999999997</c:v>
                </c:pt>
                <c:pt idx="4970">
                  <c:v>27.4</c:v>
                </c:pt>
                <c:pt idx="4971">
                  <c:v>27.299999999999997</c:v>
                </c:pt>
                <c:pt idx="4972">
                  <c:v>27.4</c:v>
                </c:pt>
                <c:pt idx="4973">
                  <c:v>27.4</c:v>
                </c:pt>
                <c:pt idx="4974">
                  <c:v>27.299999999999997</c:v>
                </c:pt>
                <c:pt idx="4975">
                  <c:v>27.299999999999997</c:v>
                </c:pt>
                <c:pt idx="4976">
                  <c:v>27.299999999999997</c:v>
                </c:pt>
                <c:pt idx="4977">
                  <c:v>27.299999999999997</c:v>
                </c:pt>
                <c:pt idx="4978">
                  <c:v>27.4</c:v>
                </c:pt>
                <c:pt idx="4979">
                  <c:v>27.299999999999997</c:v>
                </c:pt>
                <c:pt idx="4980">
                  <c:v>27.299999999999997</c:v>
                </c:pt>
                <c:pt idx="4981">
                  <c:v>27.200000000000003</c:v>
                </c:pt>
                <c:pt idx="4982">
                  <c:v>27.299999999999997</c:v>
                </c:pt>
                <c:pt idx="4983">
                  <c:v>27.4</c:v>
                </c:pt>
                <c:pt idx="4984">
                  <c:v>27.4</c:v>
                </c:pt>
                <c:pt idx="4985">
                  <c:v>27.4</c:v>
                </c:pt>
                <c:pt idx="4986">
                  <c:v>27.4</c:v>
                </c:pt>
                <c:pt idx="4987">
                  <c:v>27.4</c:v>
                </c:pt>
                <c:pt idx="4988">
                  <c:v>27.299999999999997</c:v>
                </c:pt>
                <c:pt idx="4989">
                  <c:v>27.4</c:v>
                </c:pt>
                <c:pt idx="4990">
                  <c:v>27.299999999999997</c:v>
                </c:pt>
                <c:pt idx="4991">
                  <c:v>27.200000000000003</c:v>
                </c:pt>
                <c:pt idx="4992">
                  <c:v>27.299999999999997</c:v>
                </c:pt>
                <c:pt idx="4993">
                  <c:v>27.4</c:v>
                </c:pt>
                <c:pt idx="4994">
                  <c:v>27.299999999999997</c:v>
                </c:pt>
                <c:pt idx="4995">
                  <c:v>27.4</c:v>
                </c:pt>
                <c:pt idx="4996">
                  <c:v>27.299999999999997</c:v>
                </c:pt>
                <c:pt idx="4997">
                  <c:v>27.4</c:v>
                </c:pt>
                <c:pt idx="4998">
                  <c:v>27.299999999999997</c:v>
                </c:pt>
                <c:pt idx="4999">
                  <c:v>27.299999999999997</c:v>
                </c:pt>
                <c:pt idx="5000">
                  <c:v>27.299999999999997</c:v>
                </c:pt>
                <c:pt idx="5001">
                  <c:v>27.299999999999997</c:v>
                </c:pt>
                <c:pt idx="5002">
                  <c:v>27.4</c:v>
                </c:pt>
                <c:pt idx="5003">
                  <c:v>27.200000000000003</c:v>
                </c:pt>
                <c:pt idx="5004">
                  <c:v>27.4</c:v>
                </c:pt>
                <c:pt idx="5005">
                  <c:v>27.200000000000003</c:v>
                </c:pt>
                <c:pt idx="5006">
                  <c:v>27.4</c:v>
                </c:pt>
                <c:pt idx="5007">
                  <c:v>27.4</c:v>
                </c:pt>
                <c:pt idx="5008">
                  <c:v>27.4</c:v>
                </c:pt>
                <c:pt idx="5009">
                  <c:v>27.4</c:v>
                </c:pt>
                <c:pt idx="5010">
                  <c:v>27.200000000000003</c:v>
                </c:pt>
                <c:pt idx="5011">
                  <c:v>27.5</c:v>
                </c:pt>
                <c:pt idx="5012">
                  <c:v>27.4</c:v>
                </c:pt>
                <c:pt idx="5013">
                  <c:v>27.200000000000003</c:v>
                </c:pt>
                <c:pt idx="5014">
                  <c:v>27.4</c:v>
                </c:pt>
                <c:pt idx="5015">
                  <c:v>27.200000000000003</c:v>
                </c:pt>
                <c:pt idx="5016">
                  <c:v>27.5</c:v>
                </c:pt>
                <c:pt idx="5017">
                  <c:v>27.4</c:v>
                </c:pt>
                <c:pt idx="5018">
                  <c:v>27.4</c:v>
                </c:pt>
                <c:pt idx="5019">
                  <c:v>27.299999999999997</c:v>
                </c:pt>
                <c:pt idx="5020">
                  <c:v>27.4</c:v>
                </c:pt>
                <c:pt idx="5021">
                  <c:v>27.4</c:v>
                </c:pt>
                <c:pt idx="5022">
                  <c:v>27.5</c:v>
                </c:pt>
                <c:pt idx="5023">
                  <c:v>27.299999999999997</c:v>
                </c:pt>
                <c:pt idx="5024">
                  <c:v>27.299999999999997</c:v>
                </c:pt>
                <c:pt idx="5025">
                  <c:v>27.4</c:v>
                </c:pt>
                <c:pt idx="5026">
                  <c:v>27.4</c:v>
                </c:pt>
                <c:pt idx="5027">
                  <c:v>27.299999999999997</c:v>
                </c:pt>
                <c:pt idx="5028">
                  <c:v>27.4</c:v>
                </c:pt>
                <c:pt idx="5029">
                  <c:v>27.200000000000003</c:v>
                </c:pt>
                <c:pt idx="5030">
                  <c:v>27.200000000000003</c:v>
                </c:pt>
                <c:pt idx="5031">
                  <c:v>27.299999999999997</c:v>
                </c:pt>
                <c:pt idx="5032">
                  <c:v>27.200000000000003</c:v>
                </c:pt>
                <c:pt idx="5033">
                  <c:v>27.200000000000003</c:v>
                </c:pt>
                <c:pt idx="5034">
                  <c:v>27.200000000000003</c:v>
                </c:pt>
                <c:pt idx="5035">
                  <c:v>27.200000000000003</c:v>
                </c:pt>
                <c:pt idx="5036">
                  <c:v>27.299999999999997</c:v>
                </c:pt>
                <c:pt idx="5037">
                  <c:v>27.299999999999997</c:v>
                </c:pt>
                <c:pt idx="5038">
                  <c:v>27.200000000000003</c:v>
                </c:pt>
                <c:pt idx="5039">
                  <c:v>27.299999999999997</c:v>
                </c:pt>
                <c:pt idx="5040">
                  <c:v>27.299999999999997</c:v>
                </c:pt>
                <c:pt idx="5041">
                  <c:v>27.4</c:v>
                </c:pt>
                <c:pt idx="5042">
                  <c:v>27.4</c:v>
                </c:pt>
                <c:pt idx="5043">
                  <c:v>27.299999999999997</c:v>
                </c:pt>
                <c:pt idx="5044">
                  <c:v>27.299999999999997</c:v>
                </c:pt>
                <c:pt idx="5045">
                  <c:v>27.299999999999997</c:v>
                </c:pt>
                <c:pt idx="5046">
                  <c:v>27.299999999999997</c:v>
                </c:pt>
                <c:pt idx="5047">
                  <c:v>27.299999999999997</c:v>
                </c:pt>
                <c:pt idx="5048">
                  <c:v>27.200000000000003</c:v>
                </c:pt>
                <c:pt idx="5049">
                  <c:v>27.299999999999997</c:v>
                </c:pt>
                <c:pt idx="5050">
                  <c:v>27.299999999999997</c:v>
                </c:pt>
                <c:pt idx="5051">
                  <c:v>27.299999999999997</c:v>
                </c:pt>
                <c:pt idx="5052">
                  <c:v>27.299999999999997</c:v>
                </c:pt>
                <c:pt idx="5053">
                  <c:v>27.299999999999997</c:v>
                </c:pt>
                <c:pt idx="5054">
                  <c:v>27.200000000000003</c:v>
                </c:pt>
                <c:pt idx="5055">
                  <c:v>27.299999999999997</c:v>
                </c:pt>
                <c:pt idx="5056">
                  <c:v>27.4</c:v>
                </c:pt>
                <c:pt idx="5057">
                  <c:v>27.200000000000003</c:v>
                </c:pt>
                <c:pt idx="5058">
                  <c:v>27.4</c:v>
                </c:pt>
                <c:pt idx="5059">
                  <c:v>27.1</c:v>
                </c:pt>
                <c:pt idx="5060">
                  <c:v>27.299999999999997</c:v>
                </c:pt>
                <c:pt idx="5061">
                  <c:v>27.299999999999997</c:v>
                </c:pt>
                <c:pt idx="5062">
                  <c:v>27.200000000000003</c:v>
                </c:pt>
                <c:pt idx="5063">
                  <c:v>27.1</c:v>
                </c:pt>
                <c:pt idx="5064">
                  <c:v>27.1</c:v>
                </c:pt>
                <c:pt idx="5065">
                  <c:v>27.1</c:v>
                </c:pt>
                <c:pt idx="5066">
                  <c:v>27.1</c:v>
                </c:pt>
                <c:pt idx="5067">
                  <c:v>27.299999999999997</c:v>
                </c:pt>
                <c:pt idx="5068">
                  <c:v>27.4</c:v>
                </c:pt>
                <c:pt idx="5069">
                  <c:v>27.200000000000003</c:v>
                </c:pt>
                <c:pt idx="5070">
                  <c:v>27.1</c:v>
                </c:pt>
                <c:pt idx="5071">
                  <c:v>27.200000000000003</c:v>
                </c:pt>
                <c:pt idx="5072">
                  <c:v>27.200000000000003</c:v>
                </c:pt>
                <c:pt idx="5073">
                  <c:v>27.200000000000003</c:v>
                </c:pt>
                <c:pt idx="5074">
                  <c:v>27.1</c:v>
                </c:pt>
                <c:pt idx="5075">
                  <c:v>27.1</c:v>
                </c:pt>
                <c:pt idx="5076">
                  <c:v>27.1</c:v>
                </c:pt>
                <c:pt idx="5077">
                  <c:v>27.200000000000003</c:v>
                </c:pt>
                <c:pt idx="5078">
                  <c:v>27.200000000000003</c:v>
                </c:pt>
                <c:pt idx="5079">
                  <c:v>27.1</c:v>
                </c:pt>
                <c:pt idx="5080">
                  <c:v>27.1</c:v>
                </c:pt>
                <c:pt idx="5081">
                  <c:v>27.1</c:v>
                </c:pt>
                <c:pt idx="5082">
                  <c:v>27.1</c:v>
                </c:pt>
                <c:pt idx="5083">
                  <c:v>27.200000000000003</c:v>
                </c:pt>
                <c:pt idx="5084">
                  <c:v>27.200000000000003</c:v>
                </c:pt>
                <c:pt idx="5085">
                  <c:v>27.1</c:v>
                </c:pt>
                <c:pt idx="5086">
                  <c:v>27.1</c:v>
                </c:pt>
                <c:pt idx="5087">
                  <c:v>27.299999999999997</c:v>
                </c:pt>
                <c:pt idx="5088">
                  <c:v>27.1</c:v>
                </c:pt>
                <c:pt idx="5089">
                  <c:v>27.1</c:v>
                </c:pt>
                <c:pt idx="5090">
                  <c:v>27.200000000000003</c:v>
                </c:pt>
                <c:pt idx="5091">
                  <c:v>27.1</c:v>
                </c:pt>
                <c:pt idx="5092">
                  <c:v>27.1</c:v>
                </c:pt>
                <c:pt idx="5093">
                  <c:v>27.299999999999997</c:v>
                </c:pt>
                <c:pt idx="5094">
                  <c:v>27.1</c:v>
                </c:pt>
                <c:pt idx="5095">
                  <c:v>27.1</c:v>
                </c:pt>
                <c:pt idx="5096">
                  <c:v>27.200000000000003</c:v>
                </c:pt>
                <c:pt idx="5097">
                  <c:v>27.4</c:v>
                </c:pt>
                <c:pt idx="5098">
                  <c:v>27.299999999999997</c:v>
                </c:pt>
                <c:pt idx="5099">
                  <c:v>27.200000000000003</c:v>
                </c:pt>
                <c:pt idx="5100">
                  <c:v>27.200000000000003</c:v>
                </c:pt>
                <c:pt idx="5101">
                  <c:v>27.200000000000003</c:v>
                </c:pt>
                <c:pt idx="5102">
                  <c:v>27.1</c:v>
                </c:pt>
                <c:pt idx="5103">
                  <c:v>27.1</c:v>
                </c:pt>
                <c:pt idx="5104">
                  <c:v>27</c:v>
                </c:pt>
                <c:pt idx="5105">
                  <c:v>27.1</c:v>
                </c:pt>
                <c:pt idx="5106">
                  <c:v>27.200000000000003</c:v>
                </c:pt>
                <c:pt idx="5107">
                  <c:v>27.1</c:v>
                </c:pt>
                <c:pt idx="5108">
                  <c:v>27.200000000000003</c:v>
                </c:pt>
                <c:pt idx="5109">
                  <c:v>27.1</c:v>
                </c:pt>
                <c:pt idx="5110">
                  <c:v>27.200000000000003</c:v>
                </c:pt>
                <c:pt idx="5111">
                  <c:v>27.1</c:v>
                </c:pt>
                <c:pt idx="5112">
                  <c:v>27.1</c:v>
                </c:pt>
                <c:pt idx="5113">
                  <c:v>27.1</c:v>
                </c:pt>
                <c:pt idx="5114">
                  <c:v>27.200000000000003</c:v>
                </c:pt>
                <c:pt idx="5115">
                  <c:v>27.1</c:v>
                </c:pt>
                <c:pt idx="5116">
                  <c:v>27.200000000000003</c:v>
                </c:pt>
                <c:pt idx="5117">
                  <c:v>27.200000000000003</c:v>
                </c:pt>
                <c:pt idx="5118">
                  <c:v>27.200000000000003</c:v>
                </c:pt>
                <c:pt idx="5119">
                  <c:v>27.1</c:v>
                </c:pt>
                <c:pt idx="5120">
                  <c:v>27.1</c:v>
                </c:pt>
                <c:pt idx="5121">
                  <c:v>27.200000000000003</c:v>
                </c:pt>
                <c:pt idx="5122">
                  <c:v>27.200000000000003</c:v>
                </c:pt>
                <c:pt idx="5123">
                  <c:v>27.200000000000003</c:v>
                </c:pt>
                <c:pt idx="5124">
                  <c:v>27.1</c:v>
                </c:pt>
                <c:pt idx="5125">
                  <c:v>27.1</c:v>
                </c:pt>
                <c:pt idx="5126">
                  <c:v>27.200000000000003</c:v>
                </c:pt>
                <c:pt idx="5127">
                  <c:v>27.1</c:v>
                </c:pt>
                <c:pt idx="5128">
                  <c:v>27.200000000000003</c:v>
                </c:pt>
                <c:pt idx="5129">
                  <c:v>27.1</c:v>
                </c:pt>
                <c:pt idx="5130">
                  <c:v>27.200000000000003</c:v>
                </c:pt>
                <c:pt idx="5131">
                  <c:v>27.200000000000003</c:v>
                </c:pt>
                <c:pt idx="5132">
                  <c:v>27.200000000000003</c:v>
                </c:pt>
                <c:pt idx="5133">
                  <c:v>27.299999999999997</c:v>
                </c:pt>
                <c:pt idx="5134">
                  <c:v>27.200000000000003</c:v>
                </c:pt>
                <c:pt idx="5135">
                  <c:v>27.200000000000003</c:v>
                </c:pt>
                <c:pt idx="5136">
                  <c:v>27.299999999999997</c:v>
                </c:pt>
                <c:pt idx="5137">
                  <c:v>27.200000000000003</c:v>
                </c:pt>
                <c:pt idx="5138">
                  <c:v>27.200000000000003</c:v>
                </c:pt>
                <c:pt idx="5139">
                  <c:v>27.200000000000003</c:v>
                </c:pt>
                <c:pt idx="5140">
                  <c:v>27.200000000000003</c:v>
                </c:pt>
                <c:pt idx="5141">
                  <c:v>27.200000000000003</c:v>
                </c:pt>
                <c:pt idx="5142">
                  <c:v>27.200000000000003</c:v>
                </c:pt>
                <c:pt idx="5143">
                  <c:v>27.200000000000003</c:v>
                </c:pt>
                <c:pt idx="5144">
                  <c:v>27.200000000000003</c:v>
                </c:pt>
                <c:pt idx="5145">
                  <c:v>27.299999999999997</c:v>
                </c:pt>
                <c:pt idx="5146">
                  <c:v>27.200000000000003</c:v>
                </c:pt>
                <c:pt idx="5147">
                  <c:v>27.1</c:v>
                </c:pt>
                <c:pt idx="5148">
                  <c:v>27.200000000000003</c:v>
                </c:pt>
                <c:pt idx="5149">
                  <c:v>27.1</c:v>
                </c:pt>
                <c:pt idx="5150">
                  <c:v>27.1</c:v>
                </c:pt>
                <c:pt idx="5151">
                  <c:v>27.1</c:v>
                </c:pt>
                <c:pt idx="5152">
                  <c:v>27.200000000000003</c:v>
                </c:pt>
                <c:pt idx="5153">
                  <c:v>27.200000000000003</c:v>
                </c:pt>
                <c:pt idx="5154">
                  <c:v>27.200000000000003</c:v>
                </c:pt>
                <c:pt idx="5155">
                  <c:v>27.200000000000003</c:v>
                </c:pt>
                <c:pt idx="5156">
                  <c:v>27.200000000000003</c:v>
                </c:pt>
                <c:pt idx="5157">
                  <c:v>27.200000000000003</c:v>
                </c:pt>
                <c:pt idx="5158">
                  <c:v>27.1</c:v>
                </c:pt>
                <c:pt idx="5159">
                  <c:v>27.200000000000003</c:v>
                </c:pt>
                <c:pt idx="5160">
                  <c:v>27.200000000000003</c:v>
                </c:pt>
                <c:pt idx="5161">
                  <c:v>27.200000000000003</c:v>
                </c:pt>
                <c:pt idx="5162">
                  <c:v>27.4</c:v>
                </c:pt>
                <c:pt idx="5163">
                  <c:v>27.200000000000003</c:v>
                </c:pt>
                <c:pt idx="5164">
                  <c:v>27.299999999999997</c:v>
                </c:pt>
                <c:pt idx="5165">
                  <c:v>27.1</c:v>
                </c:pt>
                <c:pt idx="5166">
                  <c:v>27.200000000000003</c:v>
                </c:pt>
                <c:pt idx="5167">
                  <c:v>27.4</c:v>
                </c:pt>
                <c:pt idx="5168">
                  <c:v>27.200000000000003</c:v>
                </c:pt>
                <c:pt idx="5169">
                  <c:v>27.200000000000003</c:v>
                </c:pt>
                <c:pt idx="5170">
                  <c:v>27.200000000000003</c:v>
                </c:pt>
                <c:pt idx="5171">
                  <c:v>27.200000000000003</c:v>
                </c:pt>
                <c:pt idx="5172">
                  <c:v>27.200000000000003</c:v>
                </c:pt>
                <c:pt idx="5173">
                  <c:v>27.200000000000003</c:v>
                </c:pt>
                <c:pt idx="5174">
                  <c:v>27.200000000000003</c:v>
                </c:pt>
                <c:pt idx="5175">
                  <c:v>27.200000000000003</c:v>
                </c:pt>
                <c:pt idx="5176">
                  <c:v>27.200000000000003</c:v>
                </c:pt>
                <c:pt idx="5177">
                  <c:v>27.1</c:v>
                </c:pt>
                <c:pt idx="5178">
                  <c:v>27.1</c:v>
                </c:pt>
                <c:pt idx="5179">
                  <c:v>27.200000000000003</c:v>
                </c:pt>
                <c:pt idx="5180">
                  <c:v>27.200000000000003</c:v>
                </c:pt>
                <c:pt idx="5181">
                  <c:v>27.1</c:v>
                </c:pt>
                <c:pt idx="5182">
                  <c:v>27.200000000000003</c:v>
                </c:pt>
                <c:pt idx="5183">
                  <c:v>27.200000000000003</c:v>
                </c:pt>
                <c:pt idx="5184">
                  <c:v>27.1</c:v>
                </c:pt>
                <c:pt idx="5185">
                  <c:v>27.200000000000003</c:v>
                </c:pt>
                <c:pt idx="5186">
                  <c:v>27.200000000000003</c:v>
                </c:pt>
                <c:pt idx="5187">
                  <c:v>27.200000000000003</c:v>
                </c:pt>
                <c:pt idx="5188">
                  <c:v>27.200000000000003</c:v>
                </c:pt>
                <c:pt idx="5189">
                  <c:v>27.1</c:v>
                </c:pt>
                <c:pt idx="5190">
                  <c:v>27.299999999999997</c:v>
                </c:pt>
                <c:pt idx="5191">
                  <c:v>27.200000000000003</c:v>
                </c:pt>
                <c:pt idx="5192">
                  <c:v>27.200000000000003</c:v>
                </c:pt>
                <c:pt idx="5193">
                  <c:v>27.200000000000003</c:v>
                </c:pt>
                <c:pt idx="5194">
                  <c:v>27.200000000000003</c:v>
                </c:pt>
                <c:pt idx="5195">
                  <c:v>27.200000000000003</c:v>
                </c:pt>
                <c:pt idx="5196">
                  <c:v>27.1</c:v>
                </c:pt>
                <c:pt idx="5197">
                  <c:v>27.200000000000003</c:v>
                </c:pt>
                <c:pt idx="5198">
                  <c:v>27.1</c:v>
                </c:pt>
                <c:pt idx="5199">
                  <c:v>27.200000000000003</c:v>
                </c:pt>
                <c:pt idx="5200">
                  <c:v>27.200000000000003</c:v>
                </c:pt>
                <c:pt idx="5201">
                  <c:v>27.1</c:v>
                </c:pt>
                <c:pt idx="5202">
                  <c:v>27.1</c:v>
                </c:pt>
                <c:pt idx="5203">
                  <c:v>27.200000000000003</c:v>
                </c:pt>
                <c:pt idx="5204">
                  <c:v>27.200000000000003</c:v>
                </c:pt>
                <c:pt idx="5205">
                  <c:v>27.1</c:v>
                </c:pt>
                <c:pt idx="5206">
                  <c:v>27.1</c:v>
                </c:pt>
                <c:pt idx="5207">
                  <c:v>27.200000000000003</c:v>
                </c:pt>
                <c:pt idx="5208">
                  <c:v>27.200000000000003</c:v>
                </c:pt>
                <c:pt idx="5209">
                  <c:v>27.200000000000003</c:v>
                </c:pt>
                <c:pt idx="5210">
                  <c:v>27.1</c:v>
                </c:pt>
                <c:pt idx="5211">
                  <c:v>27.1</c:v>
                </c:pt>
                <c:pt idx="5212">
                  <c:v>27.1</c:v>
                </c:pt>
                <c:pt idx="5213">
                  <c:v>26.9</c:v>
                </c:pt>
                <c:pt idx="5214">
                  <c:v>27.1</c:v>
                </c:pt>
                <c:pt idx="5215">
                  <c:v>27.1</c:v>
                </c:pt>
                <c:pt idx="5216">
                  <c:v>27.200000000000003</c:v>
                </c:pt>
                <c:pt idx="5217">
                  <c:v>27.200000000000003</c:v>
                </c:pt>
                <c:pt idx="5218">
                  <c:v>27.1</c:v>
                </c:pt>
                <c:pt idx="5219">
                  <c:v>27.200000000000003</c:v>
                </c:pt>
                <c:pt idx="5220">
                  <c:v>27.200000000000003</c:v>
                </c:pt>
                <c:pt idx="5221">
                  <c:v>27.200000000000003</c:v>
                </c:pt>
                <c:pt idx="5222">
                  <c:v>27.200000000000003</c:v>
                </c:pt>
                <c:pt idx="5223">
                  <c:v>27.1</c:v>
                </c:pt>
                <c:pt idx="5224">
                  <c:v>27.1</c:v>
                </c:pt>
                <c:pt idx="5225">
                  <c:v>27.1</c:v>
                </c:pt>
                <c:pt idx="5226">
                  <c:v>27.200000000000003</c:v>
                </c:pt>
                <c:pt idx="5227">
                  <c:v>27</c:v>
                </c:pt>
                <c:pt idx="5228">
                  <c:v>27.1</c:v>
                </c:pt>
                <c:pt idx="5229">
                  <c:v>27</c:v>
                </c:pt>
                <c:pt idx="5230">
                  <c:v>27</c:v>
                </c:pt>
                <c:pt idx="5231">
                  <c:v>27.1</c:v>
                </c:pt>
                <c:pt idx="5232">
                  <c:v>27.1</c:v>
                </c:pt>
                <c:pt idx="5233">
                  <c:v>27</c:v>
                </c:pt>
                <c:pt idx="5234">
                  <c:v>27.1</c:v>
                </c:pt>
                <c:pt idx="5235">
                  <c:v>27.1</c:v>
                </c:pt>
                <c:pt idx="5236">
                  <c:v>27</c:v>
                </c:pt>
                <c:pt idx="5237">
                  <c:v>27</c:v>
                </c:pt>
                <c:pt idx="5238">
                  <c:v>27.200000000000003</c:v>
                </c:pt>
                <c:pt idx="5239">
                  <c:v>27.1</c:v>
                </c:pt>
                <c:pt idx="5240">
                  <c:v>27.200000000000003</c:v>
                </c:pt>
                <c:pt idx="5241">
                  <c:v>27.1</c:v>
                </c:pt>
                <c:pt idx="5242">
                  <c:v>27.1</c:v>
                </c:pt>
                <c:pt idx="5243">
                  <c:v>26.700000000000003</c:v>
                </c:pt>
                <c:pt idx="5244">
                  <c:v>27</c:v>
                </c:pt>
                <c:pt idx="5245">
                  <c:v>27</c:v>
                </c:pt>
                <c:pt idx="5246">
                  <c:v>27</c:v>
                </c:pt>
                <c:pt idx="5247">
                  <c:v>27.1</c:v>
                </c:pt>
                <c:pt idx="5248">
                  <c:v>27</c:v>
                </c:pt>
                <c:pt idx="5249">
                  <c:v>27</c:v>
                </c:pt>
                <c:pt idx="5250">
                  <c:v>27.1</c:v>
                </c:pt>
                <c:pt idx="5251">
                  <c:v>27.1</c:v>
                </c:pt>
                <c:pt idx="5252">
                  <c:v>27</c:v>
                </c:pt>
                <c:pt idx="5253">
                  <c:v>27.1</c:v>
                </c:pt>
                <c:pt idx="5254">
                  <c:v>27.1</c:v>
                </c:pt>
                <c:pt idx="5255">
                  <c:v>27</c:v>
                </c:pt>
                <c:pt idx="5256">
                  <c:v>27.200000000000003</c:v>
                </c:pt>
                <c:pt idx="5257">
                  <c:v>27.1</c:v>
                </c:pt>
                <c:pt idx="5258">
                  <c:v>27</c:v>
                </c:pt>
                <c:pt idx="5259">
                  <c:v>27</c:v>
                </c:pt>
                <c:pt idx="5260">
                  <c:v>27</c:v>
                </c:pt>
                <c:pt idx="5261">
                  <c:v>27</c:v>
                </c:pt>
                <c:pt idx="5262">
                  <c:v>27</c:v>
                </c:pt>
                <c:pt idx="5263">
                  <c:v>27</c:v>
                </c:pt>
                <c:pt idx="5264">
                  <c:v>27</c:v>
                </c:pt>
                <c:pt idx="5265">
                  <c:v>26.9</c:v>
                </c:pt>
                <c:pt idx="5266">
                  <c:v>27</c:v>
                </c:pt>
                <c:pt idx="5267">
                  <c:v>27.200000000000003</c:v>
                </c:pt>
                <c:pt idx="5268">
                  <c:v>27</c:v>
                </c:pt>
                <c:pt idx="5269">
                  <c:v>26.9</c:v>
                </c:pt>
                <c:pt idx="5270">
                  <c:v>27</c:v>
                </c:pt>
                <c:pt idx="5271">
                  <c:v>27.200000000000003</c:v>
                </c:pt>
                <c:pt idx="5272">
                  <c:v>27.200000000000003</c:v>
                </c:pt>
                <c:pt idx="5273">
                  <c:v>27.1</c:v>
                </c:pt>
                <c:pt idx="5274">
                  <c:v>27</c:v>
                </c:pt>
                <c:pt idx="5275">
                  <c:v>27</c:v>
                </c:pt>
                <c:pt idx="5276">
                  <c:v>27.1</c:v>
                </c:pt>
                <c:pt idx="5277">
                  <c:v>27.1</c:v>
                </c:pt>
                <c:pt idx="5278">
                  <c:v>27.1</c:v>
                </c:pt>
                <c:pt idx="5279">
                  <c:v>27.1</c:v>
                </c:pt>
                <c:pt idx="5280">
                  <c:v>27.200000000000003</c:v>
                </c:pt>
                <c:pt idx="5281">
                  <c:v>27</c:v>
                </c:pt>
                <c:pt idx="5282">
                  <c:v>27</c:v>
                </c:pt>
                <c:pt idx="5283">
                  <c:v>27.1</c:v>
                </c:pt>
                <c:pt idx="5284">
                  <c:v>27</c:v>
                </c:pt>
                <c:pt idx="5285">
                  <c:v>27.1</c:v>
                </c:pt>
                <c:pt idx="5286">
                  <c:v>27</c:v>
                </c:pt>
                <c:pt idx="5287">
                  <c:v>27.200000000000003</c:v>
                </c:pt>
                <c:pt idx="5288">
                  <c:v>27.1</c:v>
                </c:pt>
                <c:pt idx="5289">
                  <c:v>27.1</c:v>
                </c:pt>
                <c:pt idx="5290">
                  <c:v>27</c:v>
                </c:pt>
                <c:pt idx="5291">
                  <c:v>27.1</c:v>
                </c:pt>
                <c:pt idx="5292">
                  <c:v>27.200000000000003</c:v>
                </c:pt>
                <c:pt idx="5293">
                  <c:v>27.1</c:v>
                </c:pt>
                <c:pt idx="5294">
                  <c:v>27.200000000000003</c:v>
                </c:pt>
                <c:pt idx="5295">
                  <c:v>27.200000000000003</c:v>
                </c:pt>
                <c:pt idx="5296">
                  <c:v>27.299999999999997</c:v>
                </c:pt>
                <c:pt idx="5297">
                  <c:v>27.1</c:v>
                </c:pt>
                <c:pt idx="5298">
                  <c:v>27.1</c:v>
                </c:pt>
                <c:pt idx="5299">
                  <c:v>27.200000000000003</c:v>
                </c:pt>
                <c:pt idx="5300">
                  <c:v>27.1</c:v>
                </c:pt>
                <c:pt idx="5301">
                  <c:v>27.200000000000003</c:v>
                </c:pt>
                <c:pt idx="5302">
                  <c:v>27.200000000000003</c:v>
                </c:pt>
                <c:pt idx="5303">
                  <c:v>27.1</c:v>
                </c:pt>
                <c:pt idx="5304">
                  <c:v>27.1</c:v>
                </c:pt>
                <c:pt idx="5305">
                  <c:v>27.200000000000003</c:v>
                </c:pt>
                <c:pt idx="5306">
                  <c:v>27.200000000000003</c:v>
                </c:pt>
                <c:pt idx="5307">
                  <c:v>27.1</c:v>
                </c:pt>
                <c:pt idx="5308">
                  <c:v>27.299999999999997</c:v>
                </c:pt>
                <c:pt idx="5309">
                  <c:v>27.299999999999997</c:v>
                </c:pt>
                <c:pt idx="5310">
                  <c:v>27</c:v>
                </c:pt>
                <c:pt idx="5311">
                  <c:v>27.1</c:v>
                </c:pt>
                <c:pt idx="5312">
                  <c:v>27.200000000000003</c:v>
                </c:pt>
                <c:pt idx="5313">
                  <c:v>27.1</c:v>
                </c:pt>
                <c:pt idx="5314">
                  <c:v>27</c:v>
                </c:pt>
                <c:pt idx="5315">
                  <c:v>27.200000000000003</c:v>
                </c:pt>
                <c:pt idx="5316">
                  <c:v>27.1</c:v>
                </c:pt>
                <c:pt idx="5317">
                  <c:v>27.200000000000003</c:v>
                </c:pt>
                <c:pt idx="5318">
                  <c:v>27.200000000000003</c:v>
                </c:pt>
                <c:pt idx="5319">
                  <c:v>27</c:v>
                </c:pt>
                <c:pt idx="5320">
                  <c:v>27</c:v>
                </c:pt>
                <c:pt idx="5321">
                  <c:v>27</c:v>
                </c:pt>
                <c:pt idx="5322">
                  <c:v>27</c:v>
                </c:pt>
                <c:pt idx="5323">
                  <c:v>27.299999999999997</c:v>
                </c:pt>
                <c:pt idx="5324">
                  <c:v>27.4</c:v>
                </c:pt>
                <c:pt idx="5325">
                  <c:v>27.299999999999997</c:v>
                </c:pt>
                <c:pt idx="5326">
                  <c:v>27</c:v>
                </c:pt>
                <c:pt idx="5327">
                  <c:v>27.1</c:v>
                </c:pt>
                <c:pt idx="5328">
                  <c:v>27.299999999999997</c:v>
                </c:pt>
                <c:pt idx="5329">
                  <c:v>27.200000000000003</c:v>
                </c:pt>
                <c:pt idx="5330">
                  <c:v>27.1</c:v>
                </c:pt>
                <c:pt idx="5331">
                  <c:v>27.200000000000003</c:v>
                </c:pt>
                <c:pt idx="5332">
                  <c:v>27.299999999999997</c:v>
                </c:pt>
                <c:pt idx="5333">
                  <c:v>27.200000000000003</c:v>
                </c:pt>
                <c:pt idx="5334">
                  <c:v>27</c:v>
                </c:pt>
                <c:pt idx="5335">
                  <c:v>27.1</c:v>
                </c:pt>
                <c:pt idx="5336">
                  <c:v>27</c:v>
                </c:pt>
                <c:pt idx="5337">
                  <c:v>27.200000000000003</c:v>
                </c:pt>
                <c:pt idx="5338">
                  <c:v>26.9</c:v>
                </c:pt>
                <c:pt idx="5339">
                  <c:v>27.1</c:v>
                </c:pt>
                <c:pt idx="5340">
                  <c:v>27</c:v>
                </c:pt>
                <c:pt idx="5341">
                  <c:v>27.1</c:v>
                </c:pt>
                <c:pt idx="5342">
                  <c:v>27</c:v>
                </c:pt>
                <c:pt idx="5343">
                  <c:v>27</c:v>
                </c:pt>
                <c:pt idx="5344">
                  <c:v>26.700000000000003</c:v>
                </c:pt>
                <c:pt idx="5345">
                  <c:v>27.200000000000003</c:v>
                </c:pt>
                <c:pt idx="5346">
                  <c:v>27</c:v>
                </c:pt>
                <c:pt idx="5347">
                  <c:v>27</c:v>
                </c:pt>
                <c:pt idx="5348">
                  <c:v>27.1</c:v>
                </c:pt>
                <c:pt idx="5349">
                  <c:v>27.1</c:v>
                </c:pt>
                <c:pt idx="5350">
                  <c:v>27.200000000000003</c:v>
                </c:pt>
                <c:pt idx="5351">
                  <c:v>27.299999999999997</c:v>
                </c:pt>
                <c:pt idx="5352">
                  <c:v>27.1</c:v>
                </c:pt>
                <c:pt idx="5353">
                  <c:v>27.1</c:v>
                </c:pt>
                <c:pt idx="5354">
                  <c:v>27.1</c:v>
                </c:pt>
                <c:pt idx="5355">
                  <c:v>27.1</c:v>
                </c:pt>
                <c:pt idx="5356">
                  <c:v>27.1</c:v>
                </c:pt>
                <c:pt idx="5357">
                  <c:v>27.1</c:v>
                </c:pt>
                <c:pt idx="5358">
                  <c:v>27</c:v>
                </c:pt>
                <c:pt idx="5359">
                  <c:v>27</c:v>
                </c:pt>
                <c:pt idx="5360">
                  <c:v>27</c:v>
                </c:pt>
                <c:pt idx="5361">
                  <c:v>27.1</c:v>
                </c:pt>
                <c:pt idx="5362">
                  <c:v>27.1</c:v>
                </c:pt>
                <c:pt idx="5363">
                  <c:v>27</c:v>
                </c:pt>
                <c:pt idx="5364">
                  <c:v>27</c:v>
                </c:pt>
                <c:pt idx="5365">
                  <c:v>27</c:v>
                </c:pt>
                <c:pt idx="5366">
                  <c:v>27</c:v>
                </c:pt>
                <c:pt idx="5367">
                  <c:v>27.1</c:v>
                </c:pt>
                <c:pt idx="5368">
                  <c:v>27.1</c:v>
                </c:pt>
                <c:pt idx="5369">
                  <c:v>27.200000000000003</c:v>
                </c:pt>
                <c:pt idx="5370">
                  <c:v>27.200000000000003</c:v>
                </c:pt>
                <c:pt idx="5371">
                  <c:v>27.200000000000003</c:v>
                </c:pt>
                <c:pt idx="5372">
                  <c:v>27.1</c:v>
                </c:pt>
                <c:pt idx="5373">
                  <c:v>27</c:v>
                </c:pt>
                <c:pt idx="5374">
                  <c:v>27.200000000000003</c:v>
                </c:pt>
                <c:pt idx="5375">
                  <c:v>27.200000000000003</c:v>
                </c:pt>
                <c:pt idx="5376">
                  <c:v>27.299999999999997</c:v>
                </c:pt>
                <c:pt idx="5377">
                  <c:v>27.299999999999997</c:v>
                </c:pt>
                <c:pt idx="5378">
                  <c:v>27.299999999999997</c:v>
                </c:pt>
                <c:pt idx="5379">
                  <c:v>27.200000000000003</c:v>
                </c:pt>
                <c:pt idx="5380">
                  <c:v>27</c:v>
                </c:pt>
                <c:pt idx="5381">
                  <c:v>27</c:v>
                </c:pt>
                <c:pt idx="5382">
                  <c:v>27.1</c:v>
                </c:pt>
                <c:pt idx="5383">
                  <c:v>27.1</c:v>
                </c:pt>
                <c:pt idx="5384">
                  <c:v>27</c:v>
                </c:pt>
                <c:pt idx="5385">
                  <c:v>27</c:v>
                </c:pt>
                <c:pt idx="5386">
                  <c:v>27.200000000000003</c:v>
                </c:pt>
                <c:pt idx="5387">
                  <c:v>27.200000000000003</c:v>
                </c:pt>
                <c:pt idx="5388">
                  <c:v>27.1</c:v>
                </c:pt>
                <c:pt idx="5389">
                  <c:v>27.200000000000003</c:v>
                </c:pt>
                <c:pt idx="5390">
                  <c:v>27.1</c:v>
                </c:pt>
                <c:pt idx="5391">
                  <c:v>27.1</c:v>
                </c:pt>
                <c:pt idx="5392">
                  <c:v>27.200000000000003</c:v>
                </c:pt>
                <c:pt idx="5393">
                  <c:v>27.200000000000003</c:v>
                </c:pt>
                <c:pt idx="5394">
                  <c:v>27.1</c:v>
                </c:pt>
              </c:numCache>
            </c:numRef>
          </c:yVal>
          <c:smooth val="0"/>
        </c:ser>
        <c:dLbls>
          <c:showLegendKey val="0"/>
          <c:showVal val="0"/>
          <c:showCatName val="0"/>
          <c:showSerName val="0"/>
          <c:showPercent val="0"/>
          <c:showBubbleSize val="0"/>
        </c:dLbls>
        <c:axId val="299806136"/>
        <c:axId val="298898832"/>
      </c:scatterChart>
      <c:valAx>
        <c:axId val="299806136"/>
        <c:scaling>
          <c:orientation val="minMax"/>
          <c:max val="900"/>
        </c:scaling>
        <c:delete val="0"/>
        <c:axPos val="b"/>
        <c:majorGridlines/>
        <c:title>
          <c:tx>
            <c:rich>
              <a:bodyPr/>
              <a:lstStyle/>
              <a:p>
                <a:pPr>
                  <a:defRPr sz="1400"/>
                </a:pPr>
                <a:r>
                  <a:rPr lang="en-US" sz="1400"/>
                  <a:t>time (minutes</a:t>
                </a:r>
                <a:r>
                  <a:rPr lang="en-US" sz="1400" baseline="0"/>
                  <a:t> after 4:30 PM CST)</a:t>
                </a:r>
                <a:endParaRPr lang="en-US" sz="1400"/>
              </a:p>
            </c:rich>
          </c:tx>
          <c:layout/>
          <c:overlay val="0"/>
        </c:title>
        <c:numFmt formatCode="General" sourceLinked="1"/>
        <c:majorTickMark val="none"/>
        <c:minorTickMark val="none"/>
        <c:tickLblPos val="nextTo"/>
        <c:txPr>
          <a:bodyPr/>
          <a:lstStyle/>
          <a:p>
            <a:pPr>
              <a:defRPr sz="1600"/>
            </a:pPr>
            <a:endParaRPr lang="en-US"/>
          </a:p>
        </c:txPr>
        <c:crossAx val="298898832"/>
        <c:crosses val="autoZero"/>
        <c:crossBetween val="midCat"/>
      </c:valAx>
      <c:valAx>
        <c:axId val="298898832"/>
        <c:scaling>
          <c:orientation val="minMax"/>
          <c:max val="30"/>
          <c:min val="6"/>
        </c:scaling>
        <c:delete val="0"/>
        <c:axPos val="l"/>
        <c:majorGridlines/>
        <c:title>
          <c:tx>
            <c:rich>
              <a:bodyPr rot="-5400000" vert="horz"/>
              <a:lstStyle/>
              <a:p>
                <a:pPr>
                  <a:defRPr sz="1600"/>
                </a:pPr>
                <a:r>
                  <a:rPr lang="en-US" sz="1600"/>
                  <a:t>Sensor Readings (arbitrary units)</a:t>
                </a:r>
              </a:p>
            </c:rich>
          </c:tx>
          <c:layout>
            <c:manualLayout>
              <c:xMode val="edge"/>
              <c:yMode val="edge"/>
              <c:x val="1.7957350713615091E-2"/>
              <c:y val="0.12198743185947911"/>
            </c:manualLayout>
          </c:layout>
          <c:overlay val="0"/>
        </c:title>
        <c:numFmt formatCode="General" sourceLinked="1"/>
        <c:majorTickMark val="none"/>
        <c:minorTickMark val="none"/>
        <c:tickLblPos val="nextTo"/>
        <c:txPr>
          <a:bodyPr/>
          <a:lstStyle/>
          <a:p>
            <a:pPr>
              <a:defRPr sz="1600"/>
            </a:pPr>
            <a:endParaRPr lang="en-US"/>
          </a:p>
        </c:txPr>
        <c:crossAx val="299806136"/>
        <c:crosses val="autoZero"/>
        <c:crossBetween val="midCat"/>
        <c:majorUnit val="2"/>
      </c:valAx>
    </c:plotArea>
    <c:legend>
      <c:legendPos val="b"/>
      <c:layout/>
      <c:overlay val="0"/>
      <c:txPr>
        <a:bodyPr/>
        <a:lstStyle/>
        <a:p>
          <a:pPr>
            <a:defRPr sz="16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2200" b="1" i="0" u="none" strike="noStrike" kern="1200" baseline="0">
                <a:solidFill>
                  <a:prstClr val="black"/>
                </a:solidFill>
                <a:latin typeface="+mn-lt"/>
                <a:ea typeface="+mn-ea"/>
                <a:cs typeface="+mn-cs"/>
              </a:defRPr>
            </a:pPr>
            <a:r>
              <a:rPr lang="en-US" sz="2200" dirty="0" smtClean="0"/>
              <a:t>01/09/2019</a:t>
            </a:r>
            <a:r>
              <a:rPr lang="en-US" sz="2200" b="1" i="0" baseline="0" dirty="0" smtClean="0">
                <a:effectLst/>
              </a:rPr>
              <a:t> (t = 0@4:30PM) </a:t>
            </a:r>
            <a:r>
              <a:rPr lang="en-US" sz="2200" dirty="0" smtClean="0"/>
              <a:t> </a:t>
            </a:r>
            <a:endParaRPr lang="en-US" sz="2200" dirty="0"/>
          </a:p>
        </c:rich>
      </c:tx>
      <c:layout/>
      <c:overlay val="0"/>
    </c:title>
    <c:autoTitleDeleted val="0"/>
    <c:plotArea>
      <c:layout/>
      <c:scatterChart>
        <c:scatterStyle val="lineMarker"/>
        <c:varyColors val="0"/>
        <c:ser>
          <c:idx val="0"/>
          <c:order val="0"/>
          <c:tx>
            <c:v>FINN</c:v>
          </c:tx>
          <c:spPr>
            <a:ln w="28575">
              <a:noFill/>
            </a:ln>
          </c:spPr>
          <c:marker>
            <c:symbol val="diamond"/>
            <c:size val="2"/>
          </c:marker>
          <c:xVal>
            <c:numRef>
              <c:f>'010919'!$F$30:$F$920</c:f>
              <c:numCache>
                <c:formatCode>General</c:formatCode>
                <c:ptCount val="89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numCache>
            </c:numRef>
          </c:xVal>
          <c:yVal>
            <c:numRef>
              <c:f>'010919'!$E$30:$E$920</c:f>
              <c:numCache>
                <c:formatCode>General</c:formatCode>
                <c:ptCount val="891"/>
                <c:pt idx="0">
                  <c:v>7.7</c:v>
                </c:pt>
                <c:pt idx="1">
                  <c:v>7.81</c:v>
                </c:pt>
                <c:pt idx="2">
                  <c:v>7.92</c:v>
                </c:pt>
                <c:pt idx="3">
                  <c:v>8.0299999999999994</c:v>
                </c:pt>
                <c:pt idx="4">
                  <c:v>8.15</c:v>
                </c:pt>
                <c:pt idx="5">
                  <c:v>8.2799999999999994</c:v>
                </c:pt>
                <c:pt idx="6">
                  <c:v>8.41</c:v>
                </c:pt>
                <c:pt idx="7">
                  <c:v>8.5399999999999991</c:v>
                </c:pt>
                <c:pt idx="8">
                  <c:v>8.68</c:v>
                </c:pt>
                <c:pt idx="9">
                  <c:v>8.83</c:v>
                </c:pt>
                <c:pt idx="10">
                  <c:v>8.99</c:v>
                </c:pt>
                <c:pt idx="11">
                  <c:v>9.16</c:v>
                </c:pt>
                <c:pt idx="12">
                  <c:v>9.33</c:v>
                </c:pt>
                <c:pt idx="13">
                  <c:v>9.51</c:v>
                </c:pt>
                <c:pt idx="14">
                  <c:v>9.6999999999999993</c:v>
                </c:pt>
                <c:pt idx="15">
                  <c:v>9.89</c:v>
                </c:pt>
                <c:pt idx="16">
                  <c:v>10.09</c:v>
                </c:pt>
                <c:pt idx="17">
                  <c:v>10.29</c:v>
                </c:pt>
                <c:pt idx="18">
                  <c:v>10.5</c:v>
                </c:pt>
                <c:pt idx="19">
                  <c:v>10.71</c:v>
                </c:pt>
                <c:pt idx="20">
                  <c:v>10.92</c:v>
                </c:pt>
                <c:pt idx="21">
                  <c:v>11.14</c:v>
                </c:pt>
                <c:pt idx="22">
                  <c:v>11.36</c:v>
                </c:pt>
                <c:pt idx="23">
                  <c:v>11.58</c:v>
                </c:pt>
                <c:pt idx="24">
                  <c:v>11.8</c:v>
                </c:pt>
                <c:pt idx="25">
                  <c:v>12.02</c:v>
                </c:pt>
                <c:pt idx="26">
                  <c:v>12.25</c:v>
                </c:pt>
                <c:pt idx="27">
                  <c:v>12.47</c:v>
                </c:pt>
                <c:pt idx="28">
                  <c:v>12.7</c:v>
                </c:pt>
                <c:pt idx="29">
                  <c:v>12.94</c:v>
                </c:pt>
                <c:pt idx="30">
                  <c:v>13.17</c:v>
                </c:pt>
                <c:pt idx="31">
                  <c:v>13.41</c:v>
                </c:pt>
                <c:pt idx="32">
                  <c:v>13.66</c:v>
                </c:pt>
                <c:pt idx="33">
                  <c:v>13.9</c:v>
                </c:pt>
                <c:pt idx="34">
                  <c:v>14.15</c:v>
                </c:pt>
                <c:pt idx="35">
                  <c:v>14.37</c:v>
                </c:pt>
                <c:pt idx="36">
                  <c:v>14.58</c:v>
                </c:pt>
                <c:pt idx="37">
                  <c:v>14.79</c:v>
                </c:pt>
                <c:pt idx="38">
                  <c:v>15.02</c:v>
                </c:pt>
                <c:pt idx="39">
                  <c:v>15.25</c:v>
                </c:pt>
                <c:pt idx="40">
                  <c:v>15.48</c:v>
                </c:pt>
                <c:pt idx="41">
                  <c:v>15.72</c:v>
                </c:pt>
                <c:pt idx="42">
                  <c:v>15.94</c:v>
                </c:pt>
                <c:pt idx="43">
                  <c:v>16.18</c:v>
                </c:pt>
                <c:pt idx="44">
                  <c:v>16.39</c:v>
                </c:pt>
                <c:pt idx="45">
                  <c:v>16.59</c:v>
                </c:pt>
                <c:pt idx="46">
                  <c:v>16.78</c:v>
                </c:pt>
                <c:pt idx="47">
                  <c:v>16.97</c:v>
                </c:pt>
                <c:pt idx="48">
                  <c:v>17.16</c:v>
                </c:pt>
                <c:pt idx="49">
                  <c:v>17.34</c:v>
                </c:pt>
                <c:pt idx="50">
                  <c:v>17.52</c:v>
                </c:pt>
                <c:pt idx="51">
                  <c:v>17.68</c:v>
                </c:pt>
                <c:pt idx="52">
                  <c:v>17.829999999999998</c:v>
                </c:pt>
                <c:pt idx="53">
                  <c:v>17.989999999999998</c:v>
                </c:pt>
                <c:pt idx="54">
                  <c:v>18.14</c:v>
                </c:pt>
                <c:pt idx="55">
                  <c:v>18.29</c:v>
                </c:pt>
                <c:pt idx="56">
                  <c:v>18.440000000000001</c:v>
                </c:pt>
                <c:pt idx="57">
                  <c:v>18.579999999999998</c:v>
                </c:pt>
                <c:pt idx="58">
                  <c:v>18.73</c:v>
                </c:pt>
                <c:pt idx="59">
                  <c:v>18.87</c:v>
                </c:pt>
                <c:pt idx="60">
                  <c:v>18.989999999999998</c:v>
                </c:pt>
                <c:pt idx="61">
                  <c:v>19.11</c:v>
                </c:pt>
                <c:pt idx="62">
                  <c:v>19.22</c:v>
                </c:pt>
                <c:pt idx="63">
                  <c:v>19.32</c:v>
                </c:pt>
                <c:pt idx="64">
                  <c:v>19.41</c:v>
                </c:pt>
                <c:pt idx="65">
                  <c:v>19.48</c:v>
                </c:pt>
                <c:pt idx="66">
                  <c:v>19.57</c:v>
                </c:pt>
                <c:pt idx="67">
                  <c:v>19.649999999999999</c:v>
                </c:pt>
                <c:pt idx="68">
                  <c:v>19.71</c:v>
                </c:pt>
                <c:pt idx="69">
                  <c:v>19.8</c:v>
                </c:pt>
                <c:pt idx="70">
                  <c:v>19.88</c:v>
                </c:pt>
                <c:pt idx="71">
                  <c:v>19.95</c:v>
                </c:pt>
                <c:pt idx="72">
                  <c:v>20</c:v>
                </c:pt>
                <c:pt idx="73">
                  <c:v>20.02</c:v>
                </c:pt>
                <c:pt idx="74">
                  <c:v>20.04</c:v>
                </c:pt>
                <c:pt idx="75">
                  <c:v>20.059999999999999</c:v>
                </c:pt>
                <c:pt idx="76">
                  <c:v>20.100000000000001</c:v>
                </c:pt>
                <c:pt idx="77">
                  <c:v>20.14</c:v>
                </c:pt>
                <c:pt idx="78">
                  <c:v>20.18</c:v>
                </c:pt>
                <c:pt idx="79">
                  <c:v>20.2</c:v>
                </c:pt>
                <c:pt idx="80">
                  <c:v>20.2</c:v>
                </c:pt>
                <c:pt idx="81">
                  <c:v>20.190000000000001</c:v>
                </c:pt>
                <c:pt idx="82">
                  <c:v>20.170000000000002</c:v>
                </c:pt>
                <c:pt idx="83">
                  <c:v>20.170000000000002</c:v>
                </c:pt>
                <c:pt idx="84">
                  <c:v>20.170000000000002</c:v>
                </c:pt>
                <c:pt idx="85">
                  <c:v>20.18</c:v>
                </c:pt>
                <c:pt idx="86">
                  <c:v>20.170000000000002</c:v>
                </c:pt>
                <c:pt idx="87">
                  <c:v>20.16</c:v>
                </c:pt>
                <c:pt idx="88">
                  <c:v>20.149999999999999</c:v>
                </c:pt>
                <c:pt idx="89">
                  <c:v>20.170000000000002</c:v>
                </c:pt>
                <c:pt idx="90">
                  <c:v>20.149999999999999</c:v>
                </c:pt>
                <c:pt idx="91">
                  <c:v>20.13</c:v>
                </c:pt>
                <c:pt idx="92">
                  <c:v>20.100000000000001</c:v>
                </c:pt>
                <c:pt idx="93">
                  <c:v>20.079999999999998</c:v>
                </c:pt>
                <c:pt idx="94">
                  <c:v>20.05</c:v>
                </c:pt>
                <c:pt idx="95">
                  <c:v>20.010000000000002</c:v>
                </c:pt>
                <c:pt idx="96">
                  <c:v>19.989999999999998</c:v>
                </c:pt>
                <c:pt idx="97">
                  <c:v>20</c:v>
                </c:pt>
                <c:pt idx="98">
                  <c:v>20</c:v>
                </c:pt>
                <c:pt idx="99">
                  <c:v>19.98</c:v>
                </c:pt>
                <c:pt idx="100">
                  <c:v>19.95</c:v>
                </c:pt>
                <c:pt idx="101">
                  <c:v>19.91</c:v>
                </c:pt>
                <c:pt idx="102">
                  <c:v>19.88</c:v>
                </c:pt>
                <c:pt idx="103">
                  <c:v>19.850000000000001</c:v>
                </c:pt>
                <c:pt idx="104">
                  <c:v>19.84</c:v>
                </c:pt>
                <c:pt idx="105">
                  <c:v>19.829999999999998</c:v>
                </c:pt>
                <c:pt idx="106">
                  <c:v>19.850000000000001</c:v>
                </c:pt>
                <c:pt idx="107">
                  <c:v>19.88</c:v>
                </c:pt>
                <c:pt idx="108">
                  <c:v>19.920000000000002</c:v>
                </c:pt>
                <c:pt idx="109">
                  <c:v>19.93</c:v>
                </c:pt>
                <c:pt idx="110">
                  <c:v>19.91</c:v>
                </c:pt>
                <c:pt idx="111">
                  <c:v>19.88</c:v>
                </c:pt>
                <c:pt idx="112">
                  <c:v>19.82</c:v>
                </c:pt>
                <c:pt idx="113">
                  <c:v>19.809999999999999</c:v>
                </c:pt>
                <c:pt idx="114">
                  <c:v>19.8</c:v>
                </c:pt>
                <c:pt idx="115">
                  <c:v>19.8</c:v>
                </c:pt>
                <c:pt idx="116">
                  <c:v>19.8</c:v>
                </c:pt>
                <c:pt idx="117">
                  <c:v>19.8</c:v>
                </c:pt>
                <c:pt idx="118">
                  <c:v>19.8</c:v>
                </c:pt>
                <c:pt idx="119">
                  <c:v>19.79</c:v>
                </c:pt>
                <c:pt idx="120">
                  <c:v>19.79</c:v>
                </c:pt>
                <c:pt idx="121">
                  <c:v>19.78</c:v>
                </c:pt>
                <c:pt idx="122">
                  <c:v>19.760000000000002</c:v>
                </c:pt>
                <c:pt idx="123">
                  <c:v>19.760000000000002</c:v>
                </c:pt>
                <c:pt idx="124">
                  <c:v>19.77</c:v>
                </c:pt>
                <c:pt idx="125">
                  <c:v>19.77</c:v>
                </c:pt>
                <c:pt idx="126">
                  <c:v>19.8</c:v>
                </c:pt>
                <c:pt idx="127">
                  <c:v>19.77</c:v>
                </c:pt>
                <c:pt idx="128">
                  <c:v>19.7</c:v>
                </c:pt>
                <c:pt idx="129">
                  <c:v>19.649999999999999</c:v>
                </c:pt>
                <c:pt idx="130">
                  <c:v>19.63</c:v>
                </c:pt>
                <c:pt idx="131">
                  <c:v>19.63</c:v>
                </c:pt>
                <c:pt idx="132">
                  <c:v>19.649999999999999</c:v>
                </c:pt>
                <c:pt idx="133">
                  <c:v>19.670000000000002</c:v>
                </c:pt>
                <c:pt idx="134">
                  <c:v>19.68</c:v>
                </c:pt>
                <c:pt idx="135">
                  <c:v>19.68</c:v>
                </c:pt>
                <c:pt idx="136">
                  <c:v>19.690000000000001</c:v>
                </c:pt>
                <c:pt idx="137">
                  <c:v>19.670000000000002</c:v>
                </c:pt>
                <c:pt idx="138">
                  <c:v>19.64</c:v>
                </c:pt>
                <c:pt idx="139">
                  <c:v>19.63</c:v>
                </c:pt>
                <c:pt idx="140">
                  <c:v>19.64</c:v>
                </c:pt>
                <c:pt idx="141">
                  <c:v>19.649999999999999</c:v>
                </c:pt>
                <c:pt idx="142">
                  <c:v>19.64</c:v>
                </c:pt>
                <c:pt idx="143">
                  <c:v>19.63</c:v>
                </c:pt>
                <c:pt idx="144">
                  <c:v>19.62</c:v>
                </c:pt>
                <c:pt idx="145">
                  <c:v>19.62</c:v>
                </c:pt>
                <c:pt idx="146">
                  <c:v>19.62</c:v>
                </c:pt>
                <c:pt idx="147">
                  <c:v>19.63</c:v>
                </c:pt>
                <c:pt idx="148">
                  <c:v>19.63</c:v>
                </c:pt>
                <c:pt idx="149">
                  <c:v>19.63</c:v>
                </c:pt>
                <c:pt idx="150">
                  <c:v>19.63</c:v>
                </c:pt>
                <c:pt idx="151">
                  <c:v>19.63</c:v>
                </c:pt>
                <c:pt idx="152">
                  <c:v>19.63</c:v>
                </c:pt>
                <c:pt idx="153">
                  <c:v>19.61</c:v>
                </c:pt>
                <c:pt idx="154">
                  <c:v>19.59</c:v>
                </c:pt>
                <c:pt idx="155">
                  <c:v>19.54</c:v>
                </c:pt>
                <c:pt idx="156">
                  <c:v>19.5</c:v>
                </c:pt>
                <c:pt idx="157">
                  <c:v>19.489999999999998</c:v>
                </c:pt>
                <c:pt idx="158">
                  <c:v>19.510000000000002</c:v>
                </c:pt>
                <c:pt idx="159">
                  <c:v>19.54</c:v>
                </c:pt>
                <c:pt idx="160">
                  <c:v>19.55</c:v>
                </c:pt>
                <c:pt idx="161">
                  <c:v>19.55</c:v>
                </c:pt>
                <c:pt idx="162">
                  <c:v>19.52</c:v>
                </c:pt>
                <c:pt idx="163">
                  <c:v>19.48</c:v>
                </c:pt>
                <c:pt idx="164">
                  <c:v>19.440000000000001</c:v>
                </c:pt>
                <c:pt idx="165">
                  <c:v>19.43</c:v>
                </c:pt>
                <c:pt idx="166">
                  <c:v>19.43</c:v>
                </c:pt>
                <c:pt idx="167">
                  <c:v>19.440000000000001</c:v>
                </c:pt>
                <c:pt idx="168">
                  <c:v>19.440000000000001</c:v>
                </c:pt>
                <c:pt idx="169">
                  <c:v>19.46</c:v>
                </c:pt>
                <c:pt idx="170">
                  <c:v>19.47</c:v>
                </c:pt>
                <c:pt idx="171">
                  <c:v>19.440000000000001</c:v>
                </c:pt>
                <c:pt idx="172">
                  <c:v>19.440000000000001</c:v>
                </c:pt>
                <c:pt idx="173">
                  <c:v>19.43</c:v>
                </c:pt>
                <c:pt idx="174">
                  <c:v>19.399999999999999</c:v>
                </c:pt>
                <c:pt idx="175">
                  <c:v>19.37</c:v>
                </c:pt>
                <c:pt idx="176">
                  <c:v>19.34</c:v>
                </c:pt>
                <c:pt idx="177">
                  <c:v>19.32</c:v>
                </c:pt>
                <c:pt idx="178">
                  <c:v>19.3</c:v>
                </c:pt>
                <c:pt idx="179">
                  <c:v>19.309999999999999</c:v>
                </c:pt>
                <c:pt idx="180">
                  <c:v>19.329999999999998</c:v>
                </c:pt>
                <c:pt idx="181">
                  <c:v>19.34</c:v>
                </c:pt>
                <c:pt idx="182">
                  <c:v>19.34</c:v>
                </c:pt>
                <c:pt idx="183">
                  <c:v>19.34</c:v>
                </c:pt>
                <c:pt idx="184">
                  <c:v>19.350000000000001</c:v>
                </c:pt>
                <c:pt idx="185">
                  <c:v>19.36</c:v>
                </c:pt>
                <c:pt idx="186">
                  <c:v>19.350000000000001</c:v>
                </c:pt>
                <c:pt idx="187">
                  <c:v>19.34</c:v>
                </c:pt>
                <c:pt idx="188">
                  <c:v>19.309999999999999</c:v>
                </c:pt>
                <c:pt idx="189">
                  <c:v>19.29</c:v>
                </c:pt>
                <c:pt idx="190">
                  <c:v>19.25</c:v>
                </c:pt>
                <c:pt idx="191">
                  <c:v>19.21</c:v>
                </c:pt>
                <c:pt idx="192">
                  <c:v>19.18</c:v>
                </c:pt>
                <c:pt idx="193">
                  <c:v>19.14</c:v>
                </c:pt>
                <c:pt idx="194">
                  <c:v>19.11</c:v>
                </c:pt>
                <c:pt idx="195">
                  <c:v>19.079999999999998</c:v>
                </c:pt>
                <c:pt idx="196">
                  <c:v>19.09</c:v>
                </c:pt>
                <c:pt idx="197">
                  <c:v>19.11</c:v>
                </c:pt>
                <c:pt idx="198">
                  <c:v>19.149999999999999</c:v>
                </c:pt>
                <c:pt idx="199">
                  <c:v>19.21</c:v>
                </c:pt>
                <c:pt idx="200">
                  <c:v>19.27</c:v>
                </c:pt>
                <c:pt idx="201">
                  <c:v>19.32</c:v>
                </c:pt>
                <c:pt idx="202">
                  <c:v>19.37</c:v>
                </c:pt>
                <c:pt idx="203">
                  <c:v>19.420000000000002</c:v>
                </c:pt>
                <c:pt idx="204">
                  <c:v>19.489999999999998</c:v>
                </c:pt>
                <c:pt idx="205">
                  <c:v>19.579999999999998</c:v>
                </c:pt>
                <c:pt idx="206">
                  <c:v>19.73</c:v>
                </c:pt>
                <c:pt idx="207">
                  <c:v>19.86</c:v>
                </c:pt>
                <c:pt idx="208">
                  <c:v>19.93</c:v>
                </c:pt>
                <c:pt idx="209">
                  <c:v>19.97</c:v>
                </c:pt>
                <c:pt idx="210">
                  <c:v>20.010000000000002</c:v>
                </c:pt>
                <c:pt idx="211">
                  <c:v>20.07</c:v>
                </c:pt>
                <c:pt idx="212">
                  <c:v>20.13</c:v>
                </c:pt>
                <c:pt idx="213">
                  <c:v>20.16</c:v>
                </c:pt>
                <c:pt idx="214">
                  <c:v>20.149999999999999</c:v>
                </c:pt>
                <c:pt idx="215">
                  <c:v>20.14</c:v>
                </c:pt>
                <c:pt idx="216">
                  <c:v>20.13</c:v>
                </c:pt>
                <c:pt idx="217">
                  <c:v>20.14</c:v>
                </c:pt>
                <c:pt idx="218">
                  <c:v>20.149999999999999</c:v>
                </c:pt>
                <c:pt idx="219">
                  <c:v>20.13</c:v>
                </c:pt>
                <c:pt idx="220">
                  <c:v>20.13</c:v>
                </c:pt>
                <c:pt idx="221">
                  <c:v>20.100000000000001</c:v>
                </c:pt>
                <c:pt idx="222">
                  <c:v>20.07</c:v>
                </c:pt>
                <c:pt idx="223">
                  <c:v>20.010000000000002</c:v>
                </c:pt>
                <c:pt idx="224">
                  <c:v>19.940000000000001</c:v>
                </c:pt>
                <c:pt idx="225">
                  <c:v>19.850000000000001</c:v>
                </c:pt>
                <c:pt idx="226">
                  <c:v>19.82</c:v>
                </c:pt>
                <c:pt idx="227">
                  <c:v>19.84</c:v>
                </c:pt>
                <c:pt idx="228">
                  <c:v>19.850000000000001</c:v>
                </c:pt>
                <c:pt idx="229">
                  <c:v>19.809999999999999</c:v>
                </c:pt>
                <c:pt idx="230">
                  <c:v>19.75</c:v>
                </c:pt>
                <c:pt idx="231">
                  <c:v>19.7</c:v>
                </c:pt>
                <c:pt idx="232">
                  <c:v>19.690000000000001</c:v>
                </c:pt>
                <c:pt idx="233">
                  <c:v>19.68</c:v>
                </c:pt>
                <c:pt idx="234">
                  <c:v>19.66</c:v>
                </c:pt>
                <c:pt idx="235">
                  <c:v>19.63</c:v>
                </c:pt>
                <c:pt idx="236">
                  <c:v>19.62</c:v>
                </c:pt>
                <c:pt idx="237">
                  <c:v>19.62</c:v>
                </c:pt>
                <c:pt idx="238">
                  <c:v>19.66</c:v>
                </c:pt>
                <c:pt idx="239">
                  <c:v>19.7</c:v>
                </c:pt>
                <c:pt idx="240">
                  <c:v>19.71</c:v>
                </c:pt>
                <c:pt idx="241">
                  <c:v>19.68</c:v>
                </c:pt>
                <c:pt idx="242">
                  <c:v>19.61</c:v>
                </c:pt>
                <c:pt idx="243">
                  <c:v>19.53</c:v>
                </c:pt>
                <c:pt idx="244">
                  <c:v>19.45</c:v>
                </c:pt>
                <c:pt idx="245">
                  <c:v>19.41</c:v>
                </c:pt>
                <c:pt idx="246">
                  <c:v>19.420000000000002</c:v>
                </c:pt>
                <c:pt idx="247">
                  <c:v>19.43</c:v>
                </c:pt>
                <c:pt idx="248">
                  <c:v>19.39</c:v>
                </c:pt>
                <c:pt idx="249">
                  <c:v>19.350000000000001</c:v>
                </c:pt>
                <c:pt idx="250">
                  <c:v>19.350000000000001</c:v>
                </c:pt>
                <c:pt idx="251">
                  <c:v>19.350000000000001</c:v>
                </c:pt>
                <c:pt idx="252">
                  <c:v>19.37</c:v>
                </c:pt>
                <c:pt idx="253">
                  <c:v>19.47</c:v>
                </c:pt>
                <c:pt idx="254">
                  <c:v>19.579999999999998</c:v>
                </c:pt>
                <c:pt idx="255">
                  <c:v>19.649999999999999</c:v>
                </c:pt>
                <c:pt idx="256">
                  <c:v>19.7</c:v>
                </c:pt>
                <c:pt idx="257">
                  <c:v>19.71</c:v>
                </c:pt>
                <c:pt idx="258">
                  <c:v>19.71</c:v>
                </c:pt>
                <c:pt idx="259">
                  <c:v>19.71</c:v>
                </c:pt>
                <c:pt idx="260">
                  <c:v>19.649999999999999</c:v>
                </c:pt>
                <c:pt idx="261">
                  <c:v>19.559999999999999</c:v>
                </c:pt>
                <c:pt idx="262">
                  <c:v>19.510000000000002</c:v>
                </c:pt>
                <c:pt idx="263">
                  <c:v>19.57</c:v>
                </c:pt>
                <c:pt idx="264">
                  <c:v>19.739999999999998</c:v>
                </c:pt>
                <c:pt idx="265">
                  <c:v>19.940000000000001</c:v>
                </c:pt>
                <c:pt idx="266">
                  <c:v>20.100000000000001</c:v>
                </c:pt>
                <c:pt idx="267">
                  <c:v>20.170000000000002</c:v>
                </c:pt>
                <c:pt idx="268">
                  <c:v>20.22</c:v>
                </c:pt>
                <c:pt idx="269">
                  <c:v>20.239999999999998</c:v>
                </c:pt>
                <c:pt idx="270">
                  <c:v>20.239999999999998</c:v>
                </c:pt>
                <c:pt idx="271">
                  <c:v>20.239999999999998</c:v>
                </c:pt>
                <c:pt idx="272">
                  <c:v>20.25</c:v>
                </c:pt>
                <c:pt idx="273">
                  <c:v>20.28</c:v>
                </c:pt>
                <c:pt idx="274">
                  <c:v>20.3</c:v>
                </c:pt>
                <c:pt idx="275">
                  <c:v>20.32</c:v>
                </c:pt>
                <c:pt idx="276">
                  <c:v>20.350000000000001</c:v>
                </c:pt>
                <c:pt idx="277">
                  <c:v>20.399999999999999</c:v>
                </c:pt>
                <c:pt idx="278">
                  <c:v>20.41</c:v>
                </c:pt>
                <c:pt idx="279">
                  <c:v>20.41</c:v>
                </c:pt>
                <c:pt idx="280">
                  <c:v>20.440000000000001</c:v>
                </c:pt>
                <c:pt idx="281">
                  <c:v>20.45</c:v>
                </c:pt>
                <c:pt idx="282">
                  <c:v>20.45</c:v>
                </c:pt>
                <c:pt idx="283">
                  <c:v>20.45</c:v>
                </c:pt>
                <c:pt idx="284">
                  <c:v>20.47</c:v>
                </c:pt>
                <c:pt idx="285">
                  <c:v>20.47</c:v>
                </c:pt>
                <c:pt idx="286">
                  <c:v>20.48</c:v>
                </c:pt>
                <c:pt idx="287">
                  <c:v>20.47</c:v>
                </c:pt>
                <c:pt idx="288">
                  <c:v>20.47</c:v>
                </c:pt>
                <c:pt idx="289">
                  <c:v>20.47</c:v>
                </c:pt>
                <c:pt idx="290">
                  <c:v>20.45</c:v>
                </c:pt>
                <c:pt idx="291">
                  <c:v>20.45</c:v>
                </c:pt>
                <c:pt idx="292">
                  <c:v>20.45</c:v>
                </c:pt>
                <c:pt idx="293">
                  <c:v>20.47</c:v>
                </c:pt>
                <c:pt idx="294">
                  <c:v>20.47</c:v>
                </c:pt>
                <c:pt idx="295">
                  <c:v>20.47</c:v>
                </c:pt>
                <c:pt idx="296">
                  <c:v>20.46</c:v>
                </c:pt>
                <c:pt idx="297">
                  <c:v>20.45</c:v>
                </c:pt>
                <c:pt idx="298">
                  <c:v>20.440000000000001</c:v>
                </c:pt>
                <c:pt idx="299">
                  <c:v>20.440000000000001</c:v>
                </c:pt>
                <c:pt idx="300">
                  <c:v>20.440000000000001</c:v>
                </c:pt>
                <c:pt idx="301">
                  <c:v>20.43</c:v>
                </c:pt>
                <c:pt idx="302">
                  <c:v>20.41</c:v>
                </c:pt>
                <c:pt idx="303">
                  <c:v>20.38</c:v>
                </c:pt>
                <c:pt idx="304">
                  <c:v>20.34</c:v>
                </c:pt>
                <c:pt idx="305">
                  <c:v>20.32</c:v>
                </c:pt>
                <c:pt idx="306">
                  <c:v>20.309999999999999</c:v>
                </c:pt>
                <c:pt idx="307">
                  <c:v>20.3</c:v>
                </c:pt>
                <c:pt idx="308">
                  <c:v>20.28</c:v>
                </c:pt>
                <c:pt idx="309">
                  <c:v>20.260000000000002</c:v>
                </c:pt>
                <c:pt idx="310">
                  <c:v>20.25</c:v>
                </c:pt>
                <c:pt idx="311">
                  <c:v>20.260000000000002</c:v>
                </c:pt>
                <c:pt idx="312">
                  <c:v>20.28</c:v>
                </c:pt>
                <c:pt idx="313">
                  <c:v>20.3</c:v>
                </c:pt>
                <c:pt idx="314">
                  <c:v>20.32</c:v>
                </c:pt>
                <c:pt idx="315">
                  <c:v>20.329999999999998</c:v>
                </c:pt>
                <c:pt idx="316">
                  <c:v>20.34</c:v>
                </c:pt>
                <c:pt idx="317">
                  <c:v>20.350000000000001</c:v>
                </c:pt>
                <c:pt idx="318">
                  <c:v>20.37</c:v>
                </c:pt>
                <c:pt idx="319">
                  <c:v>20.39</c:v>
                </c:pt>
                <c:pt idx="320">
                  <c:v>20.399999999999999</c:v>
                </c:pt>
                <c:pt idx="321">
                  <c:v>20.399999999999999</c:v>
                </c:pt>
                <c:pt idx="322">
                  <c:v>20.399999999999999</c:v>
                </c:pt>
                <c:pt idx="323">
                  <c:v>20.39</c:v>
                </c:pt>
                <c:pt idx="324">
                  <c:v>20.38</c:v>
                </c:pt>
                <c:pt idx="325">
                  <c:v>20.38</c:v>
                </c:pt>
                <c:pt idx="326">
                  <c:v>20.350000000000001</c:v>
                </c:pt>
                <c:pt idx="327">
                  <c:v>20.32</c:v>
                </c:pt>
                <c:pt idx="328">
                  <c:v>20.28</c:v>
                </c:pt>
                <c:pt idx="329">
                  <c:v>20.27</c:v>
                </c:pt>
                <c:pt idx="330">
                  <c:v>20.27</c:v>
                </c:pt>
                <c:pt idx="331">
                  <c:v>20.27</c:v>
                </c:pt>
                <c:pt idx="332">
                  <c:v>20.28</c:v>
                </c:pt>
                <c:pt idx="333">
                  <c:v>20.28</c:v>
                </c:pt>
                <c:pt idx="334">
                  <c:v>20.28</c:v>
                </c:pt>
                <c:pt idx="335">
                  <c:v>20.3</c:v>
                </c:pt>
                <c:pt idx="336">
                  <c:v>20.309999999999999</c:v>
                </c:pt>
                <c:pt idx="337">
                  <c:v>20.32</c:v>
                </c:pt>
                <c:pt idx="338">
                  <c:v>20.3</c:v>
                </c:pt>
                <c:pt idx="339">
                  <c:v>20.3</c:v>
                </c:pt>
                <c:pt idx="340">
                  <c:v>20.3</c:v>
                </c:pt>
                <c:pt idx="341">
                  <c:v>20.309999999999999</c:v>
                </c:pt>
                <c:pt idx="342">
                  <c:v>20.309999999999999</c:v>
                </c:pt>
                <c:pt idx="343">
                  <c:v>20.32</c:v>
                </c:pt>
                <c:pt idx="344">
                  <c:v>20.32</c:v>
                </c:pt>
                <c:pt idx="345">
                  <c:v>20.329999999999998</c:v>
                </c:pt>
                <c:pt idx="346">
                  <c:v>20.34</c:v>
                </c:pt>
                <c:pt idx="347">
                  <c:v>20.350000000000001</c:v>
                </c:pt>
                <c:pt idx="348">
                  <c:v>20.37</c:v>
                </c:pt>
                <c:pt idx="349">
                  <c:v>20.39</c:v>
                </c:pt>
                <c:pt idx="350">
                  <c:v>20.39</c:v>
                </c:pt>
                <c:pt idx="351">
                  <c:v>20.39</c:v>
                </c:pt>
                <c:pt idx="352">
                  <c:v>20.39</c:v>
                </c:pt>
                <c:pt idx="353">
                  <c:v>20.38</c:v>
                </c:pt>
                <c:pt idx="354">
                  <c:v>20.37</c:v>
                </c:pt>
                <c:pt idx="355">
                  <c:v>20.350000000000001</c:v>
                </c:pt>
                <c:pt idx="356">
                  <c:v>20.350000000000001</c:v>
                </c:pt>
                <c:pt idx="357">
                  <c:v>20.350000000000001</c:v>
                </c:pt>
                <c:pt idx="358">
                  <c:v>20.350000000000001</c:v>
                </c:pt>
                <c:pt idx="359">
                  <c:v>20.350000000000001</c:v>
                </c:pt>
                <c:pt idx="360">
                  <c:v>20.350000000000001</c:v>
                </c:pt>
                <c:pt idx="361">
                  <c:v>20.36</c:v>
                </c:pt>
                <c:pt idx="362">
                  <c:v>20.38</c:v>
                </c:pt>
                <c:pt idx="363">
                  <c:v>20.38</c:v>
                </c:pt>
                <c:pt idx="364">
                  <c:v>20.39</c:v>
                </c:pt>
                <c:pt idx="365">
                  <c:v>20.39</c:v>
                </c:pt>
                <c:pt idx="366">
                  <c:v>20.39</c:v>
                </c:pt>
                <c:pt idx="367">
                  <c:v>20.38</c:v>
                </c:pt>
                <c:pt idx="368">
                  <c:v>20.38</c:v>
                </c:pt>
                <c:pt idx="369">
                  <c:v>20.38</c:v>
                </c:pt>
                <c:pt idx="370">
                  <c:v>20.38</c:v>
                </c:pt>
                <c:pt idx="371">
                  <c:v>20.38</c:v>
                </c:pt>
                <c:pt idx="372">
                  <c:v>20.38</c:v>
                </c:pt>
                <c:pt idx="373">
                  <c:v>20.399999999999999</c:v>
                </c:pt>
                <c:pt idx="374">
                  <c:v>20.41</c:v>
                </c:pt>
                <c:pt idx="375">
                  <c:v>20.420000000000002</c:v>
                </c:pt>
                <c:pt idx="376">
                  <c:v>20.39</c:v>
                </c:pt>
                <c:pt idx="377">
                  <c:v>20.27</c:v>
                </c:pt>
                <c:pt idx="378">
                  <c:v>20.100000000000001</c:v>
                </c:pt>
                <c:pt idx="379">
                  <c:v>19.95</c:v>
                </c:pt>
                <c:pt idx="380">
                  <c:v>19.79</c:v>
                </c:pt>
                <c:pt idx="381">
                  <c:v>19.64</c:v>
                </c:pt>
                <c:pt idx="382">
                  <c:v>19.510000000000002</c:v>
                </c:pt>
                <c:pt idx="383">
                  <c:v>19.37</c:v>
                </c:pt>
                <c:pt idx="384">
                  <c:v>19.25</c:v>
                </c:pt>
                <c:pt idx="385">
                  <c:v>19.170000000000002</c:v>
                </c:pt>
                <c:pt idx="386">
                  <c:v>19.12</c:v>
                </c:pt>
                <c:pt idx="387">
                  <c:v>19.100000000000001</c:v>
                </c:pt>
                <c:pt idx="388">
                  <c:v>19.079999999999998</c:v>
                </c:pt>
                <c:pt idx="389">
                  <c:v>19.079999999999998</c:v>
                </c:pt>
                <c:pt idx="390">
                  <c:v>19.079999999999998</c:v>
                </c:pt>
                <c:pt idx="391">
                  <c:v>19.13</c:v>
                </c:pt>
                <c:pt idx="392">
                  <c:v>19.22</c:v>
                </c:pt>
                <c:pt idx="393">
                  <c:v>19.309999999999999</c:v>
                </c:pt>
                <c:pt idx="394">
                  <c:v>19.350000000000001</c:v>
                </c:pt>
                <c:pt idx="395">
                  <c:v>19.350000000000001</c:v>
                </c:pt>
                <c:pt idx="396">
                  <c:v>19.350000000000001</c:v>
                </c:pt>
                <c:pt idx="397">
                  <c:v>19.38</c:v>
                </c:pt>
                <c:pt idx="398">
                  <c:v>19.440000000000001</c:v>
                </c:pt>
                <c:pt idx="399">
                  <c:v>19.440000000000001</c:v>
                </c:pt>
                <c:pt idx="400">
                  <c:v>19.41</c:v>
                </c:pt>
                <c:pt idx="401">
                  <c:v>19.420000000000002</c:v>
                </c:pt>
                <c:pt idx="402">
                  <c:v>19.47</c:v>
                </c:pt>
                <c:pt idx="403">
                  <c:v>19.53</c:v>
                </c:pt>
                <c:pt idx="404">
                  <c:v>19.559999999999999</c:v>
                </c:pt>
                <c:pt idx="405">
                  <c:v>19.54</c:v>
                </c:pt>
                <c:pt idx="406">
                  <c:v>19.47</c:v>
                </c:pt>
                <c:pt idx="407">
                  <c:v>19.41</c:v>
                </c:pt>
                <c:pt idx="408">
                  <c:v>19.41</c:v>
                </c:pt>
                <c:pt idx="409">
                  <c:v>19.440000000000001</c:v>
                </c:pt>
                <c:pt idx="410">
                  <c:v>19.46</c:v>
                </c:pt>
                <c:pt idx="411">
                  <c:v>19.48</c:v>
                </c:pt>
                <c:pt idx="412">
                  <c:v>19.5</c:v>
                </c:pt>
                <c:pt idx="413">
                  <c:v>19.5</c:v>
                </c:pt>
                <c:pt idx="414">
                  <c:v>19.5</c:v>
                </c:pt>
                <c:pt idx="415">
                  <c:v>19.510000000000002</c:v>
                </c:pt>
                <c:pt idx="416">
                  <c:v>19.53</c:v>
                </c:pt>
                <c:pt idx="417">
                  <c:v>19.57</c:v>
                </c:pt>
                <c:pt idx="418">
                  <c:v>19.600000000000001</c:v>
                </c:pt>
                <c:pt idx="419">
                  <c:v>19.59</c:v>
                </c:pt>
                <c:pt idx="420">
                  <c:v>19.62</c:v>
                </c:pt>
                <c:pt idx="421">
                  <c:v>19.670000000000002</c:v>
                </c:pt>
                <c:pt idx="422">
                  <c:v>19.73</c:v>
                </c:pt>
                <c:pt idx="423">
                  <c:v>19.75</c:v>
                </c:pt>
                <c:pt idx="424">
                  <c:v>19.77</c:v>
                </c:pt>
                <c:pt idx="425">
                  <c:v>19.79</c:v>
                </c:pt>
                <c:pt idx="426">
                  <c:v>19.86</c:v>
                </c:pt>
                <c:pt idx="427">
                  <c:v>19.88</c:v>
                </c:pt>
                <c:pt idx="428">
                  <c:v>19.79</c:v>
                </c:pt>
                <c:pt idx="429">
                  <c:v>19.73</c:v>
                </c:pt>
                <c:pt idx="430">
                  <c:v>19.7</c:v>
                </c:pt>
                <c:pt idx="431">
                  <c:v>19.73</c:v>
                </c:pt>
                <c:pt idx="432">
                  <c:v>19.82</c:v>
                </c:pt>
                <c:pt idx="433">
                  <c:v>19.88</c:v>
                </c:pt>
                <c:pt idx="434">
                  <c:v>19.93</c:v>
                </c:pt>
                <c:pt idx="435">
                  <c:v>19.88</c:v>
                </c:pt>
                <c:pt idx="436">
                  <c:v>19.760000000000002</c:v>
                </c:pt>
                <c:pt idx="437">
                  <c:v>19.649999999999999</c:v>
                </c:pt>
                <c:pt idx="438">
                  <c:v>19.53</c:v>
                </c:pt>
                <c:pt idx="439">
                  <c:v>19.440000000000001</c:v>
                </c:pt>
                <c:pt idx="440">
                  <c:v>19.38</c:v>
                </c:pt>
                <c:pt idx="441">
                  <c:v>19.34</c:v>
                </c:pt>
                <c:pt idx="442">
                  <c:v>19.28</c:v>
                </c:pt>
                <c:pt idx="443">
                  <c:v>19.239999999999998</c:v>
                </c:pt>
                <c:pt idx="444">
                  <c:v>19.2</c:v>
                </c:pt>
                <c:pt idx="445">
                  <c:v>19.14</c:v>
                </c:pt>
                <c:pt idx="446">
                  <c:v>19.100000000000001</c:v>
                </c:pt>
                <c:pt idx="447">
                  <c:v>19.059999999999999</c:v>
                </c:pt>
                <c:pt idx="448">
                  <c:v>19.09</c:v>
                </c:pt>
                <c:pt idx="449">
                  <c:v>19.149999999999999</c:v>
                </c:pt>
                <c:pt idx="450">
                  <c:v>19.2</c:v>
                </c:pt>
                <c:pt idx="451">
                  <c:v>19.2</c:v>
                </c:pt>
                <c:pt idx="452">
                  <c:v>19.29</c:v>
                </c:pt>
                <c:pt idx="453">
                  <c:v>19.38</c:v>
                </c:pt>
                <c:pt idx="454">
                  <c:v>19.41</c:v>
                </c:pt>
                <c:pt idx="455">
                  <c:v>19.34</c:v>
                </c:pt>
                <c:pt idx="456">
                  <c:v>19.29</c:v>
                </c:pt>
                <c:pt idx="457">
                  <c:v>19.38</c:v>
                </c:pt>
                <c:pt idx="458">
                  <c:v>19.579999999999998</c:v>
                </c:pt>
                <c:pt idx="459">
                  <c:v>19.739999999999998</c:v>
                </c:pt>
                <c:pt idx="460">
                  <c:v>19.850000000000001</c:v>
                </c:pt>
                <c:pt idx="461">
                  <c:v>19.88</c:v>
                </c:pt>
                <c:pt idx="462">
                  <c:v>19.87</c:v>
                </c:pt>
                <c:pt idx="463">
                  <c:v>19.82</c:v>
                </c:pt>
                <c:pt idx="464">
                  <c:v>19.82</c:v>
                </c:pt>
                <c:pt idx="465">
                  <c:v>19.89</c:v>
                </c:pt>
                <c:pt idx="466">
                  <c:v>20</c:v>
                </c:pt>
                <c:pt idx="467">
                  <c:v>20.03</c:v>
                </c:pt>
                <c:pt idx="468">
                  <c:v>20</c:v>
                </c:pt>
                <c:pt idx="469">
                  <c:v>19.88</c:v>
                </c:pt>
                <c:pt idx="470">
                  <c:v>19.75</c:v>
                </c:pt>
                <c:pt idx="471">
                  <c:v>19.68</c:v>
                </c:pt>
                <c:pt idx="472">
                  <c:v>19.66</c:v>
                </c:pt>
                <c:pt idx="473">
                  <c:v>19.600000000000001</c:v>
                </c:pt>
                <c:pt idx="474">
                  <c:v>19.5</c:v>
                </c:pt>
                <c:pt idx="475">
                  <c:v>19.41</c:v>
                </c:pt>
                <c:pt idx="476">
                  <c:v>19.350000000000001</c:v>
                </c:pt>
                <c:pt idx="477">
                  <c:v>19.41</c:v>
                </c:pt>
                <c:pt idx="478">
                  <c:v>19.61</c:v>
                </c:pt>
                <c:pt idx="479">
                  <c:v>19.8</c:v>
                </c:pt>
                <c:pt idx="480">
                  <c:v>19.91</c:v>
                </c:pt>
                <c:pt idx="481">
                  <c:v>19.97</c:v>
                </c:pt>
                <c:pt idx="482">
                  <c:v>19.940000000000001</c:v>
                </c:pt>
                <c:pt idx="483">
                  <c:v>19.87</c:v>
                </c:pt>
                <c:pt idx="484">
                  <c:v>19.82</c:v>
                </c:pt>
                <c:pt idx="485">
                  <c:v>19.739999999999998</c:v>
                </c:pt>
                <c:pt idx="486">
                  <c:v>19.63</c:v>
                </c:pt>
                <c:pt idx="487">
                  <c:v>19.54</c:v>
                </c:pt>
                <c:pt idx="488">
                  <c:v>19.55</c:v>
                </c:pt>
                <c:pt idx="489">
                  <c:v>19.63</c:v>
                </c:pt>
                <c:pt idx="490">
                  <c:v>19.64</c:v>
                </c:pt>
                <c:pt idx="491">
                  <c:v>19.510000000000002</c:v>
                </c:pt>
                <c:pt idx="492">
                  <c:v>19.420000000000002</c:v>
                </c:pt>
                <c:pt idx="493">
                  <c:v>19.350000000000001</c:v>
                </c:pt>
                <c:pt idx="494">
                  <c:v>19.22</c:v>
                </c:pt>
                <c:pt idx="495">
                  <c:v>19.149999999999999</c:v>
                </c:pt>
                <c:pt idx="496">
                  <c:v>19.190000000000001</c:v>
                </c:pt>
                <c:pt idx="497">
                  <c:v>19.350000000000001</c:v>
                </c:pt>
                <c:pt idx="498">
                  <c:v>19.46</c:v>
                </c:pt>
                <c:pt idx="499">
                  <c:v>19.600000000000001</c:v>
                </c:pt>
                <c:pt idx="500">
                  <c:v>19.760000000000002</c:v>
                </c:pt>
                <c:pt idx="501">
                  <c:v>19.88</c:v>
                </c:pt>
                <c:pt idx="502">
                  <c:v>19.95</c:v>
                </c:pt>
                <c:pt idx="503">
                  <c:v>19.96</c:v>
                </c:pt>
                <c:pt idx="504">
                  <c:v>19.91</c:v>
                </c:pt>
                <c:pt idx="505">
                  <c:v>19.87</c:v>
                </c:pt>
                <c:pt idx="506">
                  <c:v>19.829999999999998</c:v>
                </c:pt>
                <c:pt idx="507">
                  <c:v>19.75</c:v>
                </c:pt>
                <c:pt idx="508">
                  <c:v>19.670000000000002</c:v>
                </c:pt>
                <c:pt idx="509">
                  <c:v>19.61</c:v>
                </c:pt>
                <c:pt idx="510">
                  <c:v>19.59</c:v>
                </c:pt>
                <c:pt idx="511">
                  <c:v>19.59</c:v>
                </c:pt>
                <c:pt idx="512">
                  <c:v>19.579999999999998</c:v>
                </c:pt>
                <c:pt idx="513">
                  <c:v>19.59</c:v>
                </c:pt>
                <c:pt idx="514">
                  <c:v>19.61</c:v>
                </c:pt>
                <c:pt idx="515">
                  <c:v>19.670000000000002</c:v>
                </c:pt>
                <c:pt idx="516">
                  <c:v>19.739999999999998</c:v>
                </c:pt>
                <c:pt idx="517">
                  <c:v>19.82</c:v>
                </c:pt>
                <c:pt idx="518">
                  <c:v>19.920000000000002</c:v>
                </c:pt>
                <c:pt idx="519">
                  <c:v>20</c:v>
                </c:pt>
                <c:pt idx="520">
                  <c:v>20.05</c:v>
                </c:pt>
                <c:pt idx="521">
                  <c:v>20.100000000000001</c:v>
                </c:pt>
                <c:pt idx="522">
                  <c:v>20.13</c:v>
                </c:pt>
                <c:pt idx="523">
                  <c:v>20.12</c:v>
                </c:pt>
                <c:pt idx="524">
                  <c:v>20.100000000000001</c:v>
                </c:pt>
                <c:pt idx="525">
                  <c:v>20.07</c:v>
                </c:pt>
                <c:pt idx="526">
                  <c:v>20.03</c:v>
                </c:pt>
                <c:pt idx="527">
                  <c:v>19.989999999999998</c:v>
                </c:pt>
                <c:pt idx="528">
                  <c:v>19.989999999999998</c:v>
                </c:pt>
                <c:pt idx="529">
                  <c:v>20</c:v>
                </c:pt>
                <c:pt idx="530">
                  <c:v>20.02</c:v>
                </c:pt>
                <c:pt idx="531">
                  <c:v>20.04</c:v>
                </c:pt>
                <c:pt idx="532">
                  <c:v>20.07</c:v>
                </c:pt>
                <c:pt idx="533">
                  <c:v>20.100000000000001</c:v>
                </c:pt>
                <c:pt idx="534">
                  <c:v>20.13</c:v>
                </c:pt>
                <c:pt idx="535">
                  <c:v>20.149999999999999</c:v>
                </c:pt>
                <c:pt idx="536">
                  <c:v>20.16</c:v>
                </c:pt>
                <c:pt idx="537">
                  <c:v>20.149999999999999</c:v>
                </c:pt>
                <c:pt idx="538">
                  <c:v>20.16</c:v>
                </c:pt>
                <c:pt idx="539">
                  <c:v>20.149999999999999</c:v>
                </c:pt>
                <c:pt idx="540">
                  <c:v>20.14</c:v>
                </c:pt>
                <c:pt idx="541">
                  <c:v>20.13</c:v>
                </c:pt>
                <c:pt idx="542">
                  <c:v>20.11</c:v>
                </c:pt>
                <c:pt idx="543">
                  <c:v>20.100000000000001</c:v>
                </c:pt>
                <c:pt idx="544">
                  <c:v>20.100000000000001</c:v>
                </c:pt>
                <c:pt idx="545">
                  <c:v>20.100000000000001</c:v>
                </c:pt>
                <c:pt idx="546">
                  <c:v>20.12</c:v>
                </c:pt>
                <c:pt idx="547">
                  <c:v>20.13</c:v>
                </c:pt>
                <c:pt idx="548">
                  <c:v>20.149999999999999</c:v>
                </c:pt>
                <c:pt idx="549">
                  <c:v>20.170000000000002</c:v>
                </c:pt>
                <c:pt idx="550">
                  <c:v>20.149999999999999</c:v>
                </c:pt>
                <c:pt idx="551">
                  <c:v>20.12</c:v>
                </c:pt>
                <c:pt idx="552">
                  <c:v>20.079999999999998</c:v>
                </c:pt>
                <c:pt idx="553">
                  <c:v>20.04</c:v>
                </c:pt>
                <c:pt idx="554">
                  <c:v>20.010000000000002</c:v>
                </c:pt>
                <c:pt idx="555">
                  <c:v>19.98</c:v>
                </c:pt>
                <c:pt idx="556">
                  <c:v>19.95</c:v>
                </c:pt>
                <c:pt idx="557">
                  <c:v>19.93</c:v>
                </c:pt>
                <c:pt idx="558">
                  <c:v>19.91</c:v>
                </c:pt>
                <c:pt idx="559">
                  <c:v>19.899999999999999</c:v>
                </c:pt>
                <c:pt idx="560">
                  <c:v>19.899999999999999</c:v>
                </c:pt>
                <c:pt idx="561">
                  <c:v>19.88</c:v>
                </c:pt>
                <c:pt idx="562">
                  <c:v>19.86</c:v>
                </c:pt>
                <c:pt idx="563">
                  <c:v>19.829999999999998</c:v>
                </c:pt>
                <c:pt idx="564">
                  <c:v>19.809999999999999</c:v>
                </c:pt>
                <c:pt idx="565">
                  <c:v>19.809999999999999</c:v>
                </c:pt>
                <c:pt idx="566">
                  <c:v>19.82</c:v>
                </c:pt>
                <c:pt idx="567">
                  <c:v>19.850000000000001</c:v>
                </c:pt>
                <c:pt idx="568">
                  <c:v>19.89</c:v>
                </c:pt>
                <c:pt idx="569">
                  <c:v>19.920000000000002</c:v>
                </c:pt>
                <c:pt idx="570">
                  <c:v>19.93</c:v>
                </c:pt>
                <c:pt idx="571">
                  <c:v>19.93</c:v>
                </c:pt>
                <c:pt idx="572">
                  <c:v>19.95</c:v>
                </c:pt>
                <c:pt idx="573">
                  <c:v>19.95</c:v>
                </c:pt>
                <c:pt idx="574">
                  <c:v>19.940000000000001</c:v>
                </c:pt>
                <c:pt idx="575">
                  <c:v>19.940000000000001</c:v>
                </c:pt>
                <c:pt idx="576">
                  <c:v>19.93</c:v>
                </c:pt>
                <c:pt idx="577">
                  <c:v>19.93</c:v>
                </c:pt>
                <c:pt idx="578">
                  <c:v>19.93</c:v>
                </c:pt>
                <c:pt idx="579">
                  <c:v>19.91</c:v>
                </c:pt>
                <c:pt idx="580">
                  <c:v>19.899999999999999</c:v>
                </c:pt>
                <c:pt idx="581">
                  <c:v>19.88</c:v>
                </c:pt>
                <c:pt idx="582">
                  <c:v>19.88</c:v>
                </c:pt>
                <c:pt idx="583">
                  <c:v>19.89</c:v>
                </c:pt>
                <c:pt idx="584">
                  <c:v>19.88</c:v>
                </c:pt>
                <c:pt idx="585">
                  <c:v>19.88</c:v>
                </c:pt>
                <c:pt idx="586">
                  <c:v>19.87</c:v>
                </c:pt>
                <c:pt idx="587">
                  <c:v>19.87</c:v>
                </c:pt>
                <c:pt idx="588">
                  <c:v>19.87</c:v>
                </c:pt>
                <c:pt idx="589">
                  <c:v>19.86</c:v>
                </c:pt>
                <c:pt idx="590">
                  <c:v>19.850000000000001</c:v>
                </c:pt>
                <c:pt idx="591">
                  <c:v>19.84</c:v>
                </c:pt>
                <c:pt idx="592">
                  <c:v>19.84</c:v>
                </c:pt>
                <c:pt idx="593">
                  <c:v>19.84</c:v>
                </c:pt>
                <c:pt idx="594">
                  <c:v>19.84</c:v>
                </c:pt>
                <c:pt idx="595">
                  <c:v>19.850000000000001</c:v>
                </c:pt>
                <c:pt idx="596">
                  <c:v>19.850000000000001</c:v>
                </c:pt>
                <c:pt idx="597">
                  <c:v>19.850000000000001</c:v>
                </c:pt>
                <c:pt idx="598">
                  <c:v>19.850000000000001</c:v>
                </c:pt>
                <c:pt idx="599">
                  <c:v>19.86</c:v>
                </c:pt>
                <c:pt idx="600">
                  <c:v>19.87</c:v>
                </c:pt>
                <c:pt idx="601">
                  <c:v>19.91</c:v>
                </c:pt>
                <c:pt idx="602">
                  <c:v>19.96</c:v>
                </c:pt>
                <c:pt idx="603">
                  <c:v>19.989999999999998</c:v>
                </c:pt>
                <c:pt idx="604">
                  <c:v>20</c:v>
                </c:pt>
                <c:pt idx="605">
                  <c:v>20.010000000000002</c:v>
                </c:pt>
                <c:pt idx="606">
                  <c:v>20.03</c:v>
                </c:pt>
                <c:pt idx="607">
                  <c:v>20.059999999999999</c:v>
                </c:pt>
                <c:pt idx="608">
                  <c:v>20.100000000000001</c:v>
                </c:pt>
                <c:pt idx="609">
                  <c:v>20.13</c:v>
                </c:pt>
                <c:pt idx="610">
                  <c:v>20.13</c:v>
                </c:pt>
                <c:pt idx="611">
                  <c:v>20.100000000000001</c:v>
                </c:pt>
                <c:pt idx="612">
                  <c:v>20.03</c:v>
                </c:pt>
                <c:pt idx="613">
                  <c:v>19.95</c:v>
                </c:pt>
                <c:pt idx="614">
                  <c:v>19.86</c:v>
                </c:pt>
                <c:pt idx="615">
                  <c:v>19.82</c:v>
                </c:pt>
                <c:pt idx="616">
                  <c:v>19.809999999999999</c:v>
                </c:pt>
                <c:pt idx="617">
                  <c:v>19.809999999999999</c:v>
                </c:pt>
                <c:pt idx="618">
                  <c:v>19.809999999999999</c:v>
                </c:pt>
                <c:pt idx="619">
                  <c:v>19.8</c:v>
                </c:pt>
                <c:pt idx="620">
                  <c:v>19.78</c:v>
                </c:pt>
                <c:pt idx="621">
                  <c:v>19.77</c:v>
                </c:pt>
                <c:pt idx="622">
                  <c:v>19.77</c:v>
                </c:pt>
                <c:pt idx="623">
                  <c:v>19.809999999999999</c:v>
                </c:pt>
                <c:pt idx="624">
                  <c:v>19.850000000000001</c:v>
                </c:pt>
                <c:pt idx="625">
                  <c:v>19.88</c:v>
                </c:pt>
                <c:pt idx="626">
                  <c:v>19.899999999999999</c:v>
                </c:pt>
                <c:pt idx="627">
                  <c:v>19.899999999999999</c:v>
                </c:pt>
                <c:pt idx="628">
                  <c:v>19.899999999999999</c:v>
                </c:pt>
                <c:pt idx="629">
                  <c:v>19.87</c:v>
                </c:pt>
                <c:pt idx="630">
                  <c:v>19.84</c:v>
                </c:pt>
                <c:pt idx="631">
                  <c:v>19.82</c:v>
                </c:pt>
                <c:pt idx="632">
                  <c:v>19.79</c:v>
                </c:pt>
                <c:pt idx="633">
                  <c:v>19.73</c:v>
                </c:pt>
                <c:pt idx="634">
                  <c:v>19.68</c:v>
                </c:pt>
                <c:pt idx="635">
                  <c:v>19.63</c:v>
                </c:pt>
                <c:pt idx="636">
                  <c:v>19.59</c:v>
                </c:pt>
                <c:pt idx="637">
                  <c:v>19.57</c:v>
                </c:pt>
                <c:pt idx="638">
                  <c:v>19.55</c:v>
                </c:pt>
                <c:pt idx="639">
                  <c:v>19.510000000000002</c:v>
                </c:pt>
                <c:pt idx="640">
                  <c:v>19.53</c:v>
                </c:pt>
                <c:pt idx="641">
                  <c:v>19.55</c:v>
                </c:pt>
                <c:pt idx="642">
                  <c:v>19.579999999999998</c:v>
                </c:pt>
                <c:pt idx="643">
                  <c:v>19.63</c:v>
                </c:pt>
                <c:pt idx="644">
                  <c:v>19.68</c:v>
                </c:pt>
                <c:pt idx="645">
                  <c:v>19.73</c:v>
                </c:pt>
                <c:pt idx="646">
                  <c:v>19.79</c:v>
                </c:pt>
                <c:pt idx="647">
                  <c:v>19.84</c:v>
                </c:pt>
                <c:pt idx="648">
                  <c:v>19.86</c:v>
                </c:pt>
                <c:pt idx="649">
                  <c:v>19.88</c:v>
                </c:pt>
                <c:pt idx="650">
                  <c:v>19.96</c:v>
                </c:pt>
                <c:pt idx="651">
                  <c:v>20.059999999999999</c:v>
                </c:pt>
                <c:pt idx="652">
                  <c:v>20.059999999999999</c:v>
                </c:pt>
                <c:pt idx="653">
                  <c:v>20.04</c:v>
                </c:pt>
                <c:pt idx="654">
                  <c:v>20.04</c:v>
                </c:pt>
                <c:pt idx="655">
                  <c:v>20.03</c:v>
                </c:pt>
                <c:pt idx="656">
                  <c:v>20.010000000000002</c:v>
                </c:pt>
                <c:pt idx="657">
                  <c:v>20.02</c:v>
                </c:pt>
                <c:pt idx="658">
                  <c:v>20.05</c:v>
                </c:pt>
                <c:pt idx="659">
                  <c:v>20.100000000000001</c:v>
                </c:pt>
                <c:pt idx="660">
                  <c:v>20.170000000000002</c:v>
                </c:pt>
                <c:pt idx="661">
                  <c:v>20.190000000000001</c:v>
                </c:pt>
                <c:pt idx="662">
                  <c:v>20.2</c:v>
                </c:pt>
                <c:pt idx="663">
                  <c:v>20.2</c:v>
                </c:pt>
                <c:pt idx="664">
                  <c:v>20.21</c:v>
                </c:pt>
                <c:pt idx="665">
                  <c:v>20.23</c:v>
                </c:pt>
                <c:pt idx="666">
                  <c:v>20.22</c:v>
                </c:pt>
                <c:pt idx="667">
                  <c:v>20.2</c:v>
                </c:pt>
                <c:pt idx="668">
                  <c:v>20.190000000000001</c:v>
                </c:pt>
                <c:pt idx="669">
                  <c:v>20.190000000000001</c:v>
                </c:pt>
                <c:pt idx="670">
                  <c:v>20.21</c:v>
                </c:pt>
                <c:pt idx="671">
                  <c:v>20.239999999999998</c:v>
                </c:pt>
                <c:pt idx="672">
                  <c:v>20.29</c:v>
                </c:pt>
                <c:pt idx="673">
                  <c:v>20.34</c:v>
                </c:pt>
                <c:pt idx="674">
                  <c:v>20.38</c:v>
                </c:pt>
                <c:pt idx="675">
                  <c:v>20.399999999999999</c:v>
                </c:pt>
                <c:pt idx="676">
                  <c:v>20.37</c:v>
                </c:pt>
                <c:pt idx="677">
                  <c:v>20.350000000000001</c:v>
                </c:pt>
                <c:pt idx="678">
                  <c:v>20.350000000000001</c:v>
                </c:pt>
                <c:pt idx="679">
                  <c:v>20.38</c:v>
                </c:pt>
                <c:pt idx="680">
                  <c:v>20.420000000000002</c:v>
                </c:pt>
                <c:pt idx="681">
                  <c:v>20.43</c:v>
                </c:pt>
                <c:pt idx="682">
                  <c:v>20.440000000000001</c:v>
                </c:pt>
                <c:pt idx="683">
                  <c:v>20.47</c:v>
                </c:pt>
                <c:pt idx="684">
                  <c:v>20.49</c:v>
                </c:pt>
                <c:pt idx="685">
                  <c:v>20.51</c:v>
                </c:pt>
                <c:pt idx="686">
                  <c:v>20.53</c:v>
                </c:pt>
                <c:pt idx="687">
                  <c:v>20.54</c:v>
                </c:pt>
                <c:pt idx="688">
                  <c:v>20.56</c:v>
                </c:pt>
                <c:pt idx="689">
                  <c:v>20.56</c:v>
                </c:pt>
                <c:pt idx="690">
                  <c:v>20.56</c:v>
                </c:pt>
                <c:pt idx="691">
                  <c:v>20.56</c:v>
                </c:pt>
                <c:pt idx="692">
                  <c:v>20.57</c:v>
                </c:pt>
                <c:pt idx="693">
                  <c:v>20.58</c:v>
                </c:pt>
                <c:pt idx="694">
                  <c:v>20.58</c:v>
                </c:pt>
                <c:pt idx="695">
                  <c:v>20.58</c:v>
                </c:pt>
                <c:pt idx="696">
                  <c:v>20.57</c:v>
                </c:pt>
                <c:pt idx="697">
                  <c:v>20.54</c:v>
                </c:pt>
                <c:pt idx="698">
                  <c:v>20.5</c:v>
                </c:pt>
                <c:pt idx="699">
                  <c:v>20.48</c:v>
                </c:pt>
                <c:pt idx="700">
                  <c:v>20.440000000000001</c:v>
                </c:pt>
                <c:pt idx="701">
                  <c:v>20.399999999999999</c:v>
                </c:pt>
                <c:pt idx="702">
                  <c:v>20.37</c:v>
                </c:pt>
                <c:pt idx="703">
                  <c:v>20.36</c:v>
                </c:pt>
                <c:pt idx="704">
                  <c:v>20.38</c:v>
                </c:pt>
                <c:pt idx="705">
                  <c:v>20.38</c:v>
                </c:pt>
                <c:pt idx="706">
                  <c:v>20.37</c:v>
                </c:pt>
                <c:pt idx="707">
                  <c:v>20.34</c:v>
                </c:pt>
                <c:pt idx="708">
                  <c:v>20.32</c:v>
                </c:pt>
                <c:pt idx="709">
                  <c:v>20.29</c:v>
                </c:pt>
                <c:pt idx="710">
                  <c:v>20.23</c:v>
                </c:pt>
                <c:pt idx="711">
                  <c:v>20.16</c:v>
                </c:pt>
                <c:pt idx="712">
                  <c:v>20.100000000000001</c:v>
                </c:pt>
                <c:pt idx="713">
                  <c:v>20.05</c:v>
                </c:pt>
                <c:pt idx="714">
                  <c:v>19.989999999999998</c:v>
                </c:pt>
                <c:pt idx="715">
                  <c:v>19.95</c:v>
                </c:pt>
                <c:pt idx="716">
                  <c:v>19.91</c:v>
                </c:pt>
                <c:pt idx="717">
                  <c:v>19.89</c:v>
                </c:pt>
                <c:pt idx="718">
                  <c:v>19.86</c:v>
                </c:pt>
                <c:pt idx="719">
                  <c:v>19.829999999999998</c:v>
                </c:pt>
                <c:pt idx="720">
                  <c:v>19.809999999999999</c:v>
                </c:pt>
                <c:pt idx="721">
                  <c:v>19.8</c:v>
                </c:pt>
                <c:pt idx="722">
                  <c:v>19.79</c:v>
                </c:pt>
                <c:pt idx="723">
                  <c:v>19.8</c:v>
                </c:pt>
                <c:pt idx="724">
                  <c:v>19.8</c:v>
                </c:pt>
                <c:pt idx="725">
                  <c:v>19.79</c:v>
                </c:pt>
                <c:pt idx="726">
                  <c:v>19.79</c:v>
                </c:pt>
                <c:pt idx="727">
                  <c:v>19.8</c:v>
                </c:pt>
                <c:pt idx="728">
                  <c:v>19.809999999999999</c:v>
                </c:pt>
                <c:pt idx="729">
                  <c:v>19.850000000000001</c:v>
                </c:pt>
                <c:pt idx="730">
                  <c:v>19.95</c:v>
                </c:pt>
                <c:pt idx="731">
                  <c:v>20.059999999999999</c:v>
                </c:pt>
                <c:pt idx="732">
                  <c:v>20.18</c:v>
                </c:pt>
                <c:pt idx="733">
                  <c:v>20.28</c:v>
                </c:pt>
                <c:pt idx="734">
                  <c:v>20.39</c:v>
                </c:pt>
                <c:pt idx="735">
                  <c:v>20.48</c:v>
                </c:pt>
                <c:pt idx="736">
                  <c:v>20.53</c:v>
                </c:pt>
                <c:pt idx="737">
                  <c:v>20.54</c:v>
                </c:pt>
                <c:pt idx="738">
                  <c:v>20.53</c:v>
                </c:pt>
                <c:pt idx="739">
                  <c:v>20.5</c:v>
                </c:pt>
                <c:pt idx="740">
                  <c:v>20.47</c:v>
                </c:pt>
                <c:pt idx="741">
                  <c:v>20.440000000000001</c:v>
                </c:pt>
                <c:pt idx="742">
                  <c:v>20.43</c:v>
                </c:pt>
                <c:pt idx="743">
                  <c:v>20.440000000000001</c:v>
                </c:pt>
                <c:pt idx="744">
                  <c:v>20.45</c:v>
                </c:pt>
                <c:pt idx="745">
                  <c:v>20.48</c:v>
                </c:pt>
                <c:pt idx="746">
                  <c:v>20.52</c:v>
                </c:pt>
                <c:pt idx="747">
                  <c:v>20.55</c:v>
                </c:pt>
                <c:pt idx="748">
                  <c:v>20.58</c:v>
                </c:pt>
                <c:pt idx="749">
                  <c:v>20.58</c:v>
                </c:pt>
                <c:pt idx="750">
                  <c:v>20.58</c:v>
                </c:pt>
                <c:pt idx="751">
                  <c:v>20.59</c:v>
                </c:pt>
                <c:pt idx="752">
                  <c:v>20.58</c:v>
                </c:pt>
                <c:pt idx="753">
                  <c:v>20.57</c:v>
                </c:pt>
                <c:pt idx="754">
                  <c:v>20.55</c:v>
                </c:pt>
                <c:pt idx="755">
                  <c:v>20.53</c:v>
                </c:pt>
                <c:pt idx="756">
                  <c:v>20.49</c:v>
                </c:pt>
                <c:pt idx="757">
                  <c:v>20.399999999999999</c:v>
                </c:pt>
                <c:pt idx="758">
                  <c:v>20.25</c:v>
                </c:pt>
                <c:pt idx="759">
                  <c:v>20.04</c:v>
                </c:pt>
                <c:pt idx="760">
                  <c:v>19.86</c:v>
                </c:pt>
                <c:pt idx="761">
                  <c:v>19.739999999999998</c:v>
                </c:pt>
                <c:pt idx="762">
                  <c:v>19.61</c:v>
                </c:pt>
                <c:pt idx="763">
                  <c:v>19.48</c:v>
                </c:pt>
                <c:pt idx="764">
                  <c:v>19.36</c:v>
                </c:pt>
                <c:pt idx="765">
                  <c:v>19.239999999999998</c:v>
                </c:pt>
                <c:pt idx="766">
                  <c:v>19.13</c:v>
                </c:pt>
                <c:pt idx="767">
                  <c:v>19.04</c:v>
                </c:pt>
                <c:pt idx="768">
                  <c:v>19.02</c:v>
                </c:pt>
                <c:pt idx="769">
                  <c:v>19.04</c:v>
                </c:pt>
                <c:pt idx="770">
                  <c:v>19.079999999999998</c:v>
                </c:pt>
                <c:pt idx="771">
                  <c:v>19.11</c:v>
                </c:pt>
                <c:pt idx="772">
                  <c:v>19.14</c:v>
                </c:pt>
                <c:pt idx="773">
                  <c:v>19.21</c:v>
                </c:pt>
                <c:pt idx="774">
                  <c:v>19.260000000000002</c:v>
                </c:pt>
                <c:pt idx="775">
                  <c:v>19.37</c:v>
                </c:pt>
                <c:pt idx="776">
                  <c:v>19.5</c:v>
                </c:pt>
                <c:pt idx="777">
                  <c:v>19.68</c:v>
                </c:pt>
                <c:pt idx="778">
                  <c:v>19.79</c:v>
                </c:pt>
                <c:pt idx="779">
                  <c:v>19.79</c:v>
                </c:pt>
                <c:pt idx="780">
                  <c:v>19.71</c:v>
                </c:pt>
                <c:pt idx="781">
                  <c:v>19.61</c:v>
                </c:pt>
                <c:pt idx="782">
                  <c:v>19.59</c:v>
                </c:pt>
                <c:pt idx="783">
                  <c:v>19.7</c:v>
                </c:pt>
                <c:pt idx="784">
                  <c:v>19.940000000000001</c:v>
                </c:pt>
                <c:pt idx="785">
                  <c:v>20.07</c:v>
                </c:pt>
                <c:pt idx="786">
                  <c:v>20.2</c:v>
                </c:pt>
                <c:pt idx="787">
                  <c:v>20.350000000000001</c:v>
                </c:pt>
                <c:pt idx="788">
                  <c:v>20.45</c:v>
                </c:pt>
                <c:pt idx="789">
                  <c:v>20.49</c:v>
                </c:pt>
                <c:pt idx="790">
                  <c:v>20.5</c:v>
                </c:pt>
                <c:pt idx="791">
                  <c:v>20.49</c:v>
                </c:pt>
                <c:pt idx="792">
                  <c:v>20.47</c:v>
                </c:pt>
                <c:pt idx="793">
                  <c:v>20.45</c:v>
                </c:pt>
                <c:pt idx="794">
                  <c:v>20.41</c:v>
                </c:pt>
                <c:pt idx="795">
                  <c:v>20.38</c:v>
                </c:pt>
                <c:pt idx="796">
                  <c:v>20.329999999999998</c:v>
                </c:pt>
                <c:pt idx="797">
                  <c:v>20.29</c:v>
                </c:pt>
                <c:pt idx="798">
                  <c:v>20.23</c:v>
                </c:pt>
                <c:pt idx="799">
                  <c:v>20.18</c:v>
                </c:pt>
                <c:pt idx="800">
                  <c:v>20.11</c:v>
                </c:pt>
                <c:pt idx="801">
                  <c:v>20.03</c:v>
                </c:pt>
                <c:pt idx="802">
                  <c:v>19.95</c:v>
                </c:pt>
                <c:pt idx="803">
                  <c:v>19.86</c:v>
                </c:pt>
                <c:pt idx="804">
                  <c:v>19.760000000000002</c:v>
                </c:pt>
                <c:pt idx="805">
                  <c:v>19.66</c:v>
                </c:pt>
                <c:pt idx="806">
                  <c:v>19.55</c:v>
                </c:pt>
                <c:pt idx="807">
                  <c:v>19.43</c:v>
                </c:pt>
                <c:pt idx="808">
                  <c:v>19.329999999999998</c:v>
                </c:pt>
                <c:pt idx="809">
                  <c:v>19.2</c:v>
                </c:pt>
                <c:pt idx="810">
                  <c:v>19.059999999999999</c:v>
                </c:pt>
                <c:pt idx="811">
                  <c:v>18.93</c:v>
                </c:pt>
                <c:pt idx="812">
                  <c:v>18.77</c:v>
                </c:pt>
                <c:pt idx="813">
                  <c:v>18.61</c:v>
                </c:pt>
                <c:pt idx="814">
                  <c:v>18.46</c:v>
                </c:pt>
                <c:pt idx="815">
                  <c:v>18.29</c:v>
                </c:pt>
                <c:pt idx="816">
                  <c:v>18.11</c:v>
                </c:pt>
                <c:pt idx="817">
                  <c:v>17.91</c:v>
                </c:pt>
                <c:pt idx="818">
                  <c:v>17.739999999999998</c:v>
                </c:pt>
                <c:pt idx="819">
                  <c:v>17.55</c:v>
                </c:pt>
                <c:pt idx="820">
                  <c:v>17.39</c:v>
                </c:pt>
                <c:pt idx="821">
                  <c:v>17.21</c:v>
                </c:pt>
                <c:pt idx="822">
                  <c:v>17.04</c:v>
                </c:pt>
                <c:pt idx="823">
                  <c:v>16.86</c:v>
                </c:pt>
                <c:pt idx="824">
                  <c:v>16.670000000000002</c:v>
                </c:pt>
                <c:pt idx="825">
                  <c:v>16.489999999999998</c:v>
                </c:pt>
                <c:pt idx="826">
                  <c:v>16.32</c:v>
                </c:pt>
                <c:pt idx="827">
                  <c:v>16.14</c:v>
                </c:pt>
                <c:pt idx="828">
                  <c:v>15.93</c:v>
                </c:pt>
                <c:pt idx="829">
                  <c:v>15.71</c:v>
                </c:pt>
                <c:pt idx="830">
                  <c:v>15.49</c:v>
                </c:pt>
                <c:pt idx="831">
                  <c:v>15.27</c:v>
                </c:pt>
                <c:pt idx="832">
                  <c:v>15.04</c:v>
                </c:pt>
                <c:pt idx="833">
                  <c:v>14.82</c:v>
                </c:pt>
                <c:pt idx="834">
                  <c:v>14.59</c:v>
                </c:pt>
                <c:pt idx="835">
                  <c:v>14.35</c:v>
                </c:pt>
                <c:pt idx="836">
                  <c:v>14.11</c:v>
                </c:pt>
                <c:pt idx="837">
                  <c:v>13.87</c:v>
                </c:pt>
                <c:pt idx="838">
                  <c:v>13.65</c:v>
                </c:pt>
                <c:pt idx="839">
                  <c:v>13.41</c:v>
                </c:pt>
                <c:pt idx="840">
                  <c:v>13.17</c:v>
                </c:pt>
                <c:pt idx="841">
                  <c:v>12.94</c:v>
                </c:pt>
                <c:pt idx="842">
                  <c:v>12.69</c:v>
                </c:pt>
                <c:pt idx="843">
                  <c:v>12.45</c:v>
                </c:pt>
                <c:pt idx="844">
                  <c:v>12.2</c:v>
                </c:pt>
                <c:pt idx="845">
                  <c:v>11.94</c:v>
                </c:pt>
                <c:pt idx="846">
                  <c:v>11.69</c:v>
                </c:pt>
                <c:pt idx="847">
                  <c:v>11.45</c:v>
                </c:pt>
                <c:pt idx="848">
                  <c:v>11.23</c:v>
                </c:pt>
                <c:pt idx="849">
                  <c:v>11.02</c:v>
                </c:pt>
                <c:pt idx="850">
                  <c:v>10.83</c:v>
                </c:pt>
                <c:pt idx="851">
                  <c:v>10.62</c:v>
                </c:pt>
                <c:pt idx="852">
                  <c:v>10.41</c:v>
                </c:pt>
                <c:pt idx="853">
                  <c:v>10.19</c:v>
                </c:pt>
                <c:pt idx="854">
                  <c:v>9.98</c:v>
                </c:pt>
                <c:pt idx="855">
                  <c:v>9.76</c:v>
                </c:pt>
                <c:pt idx="856">
                  <c:v>9.5299999999999994</c:v>
                </c:pt>
                <c:pt idx="857">
                  <c:v>9.34</c:v>
                </c:pt>
                <c:pt idx="858">
                  <c:v>9.16</c:v>
                </c:pt>
                <c:pt idx="859">
                  <c:v>9</c:v>
                </c:pt>
                <c:pt idx="860">
                  <c:v>8.84</c:v>
                </c:pt>
                <c:pt idx="861">
                  <c:v>8.68</c:v>
                </c:pt>
                <c:pt idx="862">
                  <c:v>8.5399999999999991</c:v>
                </c:pt>
                <c:pt idx="863">
                  <c:v>8.39</c:v>
                </c:pt>
                <c:pt idx="864">
                  <c:v>8.25</c:v>
                </c:pt>
                <c:pt idx="865">
                  <c:v>8.1199999999999992</c:v>
                </c:pt>
                <c:pt idx="866">
                  <c:v>7.99</c:v>
                </c:pt>
                <c:pt idx="867">
                  <c:v>7.87</c:v>
                </c:pt>
                <c:pt idx="868">
                  <c:v>7.76</c:v>
                </c:pt>
                <c:pt idx="869">
                  <c:v>7.66</c:v>
                </c:pt>
                <c:pt idx="870">
                  <c:v>7.56</c:v>
                </c:pt>
                <c:pt idx="871">
                  <c:v>7.47</c:v>
                </c:pt>
                <c:pt idx="872">
                  <c:v>7.39</c:v>
                </c:pt>
                <c:pt idx="873">
                  <c:v>7.3</c:v>
                </c:pt>
                <c:pt idx="874">
                  <c:v>7.21</c:v>
                </c:pt>
                <c:pt idx="875">
                  <c:v>7.12</c:v>
                </c:pt>
                <c:pt idx="876">
                  <c:v>7.03</c:v>
                </c:pt>
                <c:pt idx="877">
                  <c:v>6.93</c:v>
                </c:pt>
                <c:pt idx="878">
                  <c:v>6.84</c:v>
                </c:pt>
                <c:pt idx="879">
                  <c:v>6.75</c:v>
                </c:pt>
                <c:pt idx="880">
                  <c:v>6.66</c:v>
                </c:pt>
                <c:pt idx="881">
                  <c:v>6.56</c:v>
                </c:pt>
                <c:pt idx="882">
                  <c:v>6.47</c:v>
                </c:pt>
                <c:pt idx="883">
                  <c:v>6.39</c:v>
                </c:pt>
                <c:pt idx="884">
                  <c:v>6.31</c:v>
                </c:pt>
                <c:pt idx="885">
                  <c:v>6.2</c:v>
                </c:pt>
                <c:pt idx="886">
                  <c:v>6.11</c:v>
                </c:pt>
                <c:pt idx="887">
                  <c:v>6.03</c:v>
                </c:pt>
                <c:pt idx="888">
                  <c:v>5.99</c:v>
                </c:pt>
                <c:pt idx="889">
                  <c:v>5.94</c:v>
                </c:pt>
                <c:pt idx="890">
                  <c:v>5.9</c:v>
                </c:pt>
              </c:numCache>
            </c:numRef>
          </c:yVal>
          <c:smooth val="0"/>
        </c:ser>
        <c:ser>
          <c:idx val="1"/>
          <c:order val="1"/>
          <c:tx>
            <c:v>KYLO</c:v>
          </c:tx>
          <c:spPr>
            <a:ln w="28575">
              <a:noFill/>
            </a:ln>
          </c:spPr>
          <c:marker>
            <c:symbol val="square"/>
            <c:size val="2"/>
          </c:marker>
          <c:xVal>
            <c:numRef>
              <c:f>'010919'!$I$9:$I$928</c:f>
              <c:numCache>
                <c:formatCode>General</c:formatCode>
                <c:ptCount val="9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numCache>
            </c:numRef>
          </c:xVal>
          <c:yVal>
            <c:numRef>
              <c:f>'010919'!$H$9:$H$922</c:f>
              <c:numCache>
                <c:formatCode>General</c:formatCode>
                <c:ptCount val="914"/>
                <c:pt idx="0">
                  <c:v>6.19</c:v>
                </c:pt>
                <c:pt idx="1">
                  <c:v>6.23</c:v>
                </c:pt>
                <c:pt idx="2">
                  <c:v>6.28</c:v>
                </c:pt>
                <c:pt idx="3">
                  <c:v>6.32</c:v>
                </c:pt>
                <c:pt idx="4">
                  <c:v>6.36</c:v>
                </c:pt>
                <c:pt idx="5">
                  <c:v>6.42</c:v>
                </c:pt>
                <c:pt idx="6">
                  <c:v>6.47</c:v>
                </c:pt>
                <c:pt idx="7">
                  <c:v>6.53</c:v>
                </c:pt>
                <c:pt idx="8">
                  <c:v>6.59</c:v>
                </c:pt>
                <c:pt idx="9">
                  <c:v>6.66</c:v>
                </c:pt>
                <c:pt idx="10">
                  <c:v>6.74</c:v>
                </c:pt>
                <c:pt idx="11">
                  <c:v>6.82</c:v>
                </c:pt>
                <c:pt idx="12">
                  <c:v>6.9</c:v>
                </c:pt>
                <c:pt idx="13">
                  <c:v>6.99</c:v>
                </c:pt>
                <c:pt idx="14">
                  <c:v>7.08</c:v>
                </c:pt>
                <c:pt idx="15">
                  <c:v>7.16</c:v>
                </c:pt>
                <c:pt idx="16">
                  <c:v>7.24</c:v>
                </c:pt>
                <c:pt idx="17">
                  <c:v>7.34</c:v>
                </c:pt>
                <c:pt idx="18">
                  <c:v>7.44</c:v>
                </c:pt>
                <c:pt idx="19">
                  <c:v>7.53</c:v>
                </c:pt>
                <c:pt idx="20">
                  <c:v>7.63</c:v>
                </c:pt>
                <c:pt idx="21">
                  <c:v>7.73</c:v>
                </c:pt>
                <c:pt idx="22">
                  <c:v>7.84</c:v>
                </c:pt>
                <c:pt idx="23">
                  <c:v>7.94</c:v>
                </c:pt>
                <c:pt idx="24">
                  <c:v>8.06</c:v>
                </c:pt>
                <c:pt idx="25">
                  <c:v>8.18</c:v>
                </c:pt>
                <c:pt idx="26">
                  <c:v>8.3000000000000007</c:v>
                </c:pt>
                <c:pt idx="27">
                  <c:v>8.43</c:v>
                </c:pt>
                <c:pt idx="28">
                  <c:v>8.57</c:v>
                </c:pt>
                <c:pt idx="29">
                  <c:v>8.6999999999999993</c:v>
                </c:pt>
                <c:pt idx="30">
                  <c:v>8.85</c:v>
                </c:pt>
                <c:pt idx="31">
                  <c:v>9.01</c:v>
                </c:pt>
                <c:pt idx="32">
                  <c:v>9.18</c:v>
                </c:pt>
                <c:pt idx="33">
                  <c:v>9.35</c:v>
                </c:pt>
                <c:pt idx="34">
                  <c:v>9.5299999999999994</c:v>
                </c:pt>
                <c:pt idx="35">
                  <c:v>9.7200000000000006</c:v>
                </c:pt>
                <c:pt idx="36">
                  <c:v>9.9</c:v>
                </c:pt>
                <c:pt idx="37">
                  <c:v>10.1</c:v>
                </c:pt>
                <c:pt idx="38">
                  <c:v>10.31</c:v>
                </c:pt>
                <c:pt idx="39">
                  <c:v>10.52</c:v>
                </c:pt>
                <c:pt idx="40">
                  <c:v>10.73</c:v>
                </c:pt>
                <c:pt idx="41">
                  <c:v>10.94</c:v>
                </c:pt>
                <c:pt idx="42">
                  <c:v>11.15</c:v>
                </c:pt>
                <c:pt idx="43">
                  <c:v>11.37</c:v>
                </c:pt>
                <c:pt idx="44">
                  <c:v>11.59</c:v>
                </c:pt>
                <c:pt idx="45">
                  <c:v>11.81</c:v>
                </c:pt>
                <c:pt idx="46">
                  <c:v>12.03</c:v>
                </c:pt>
                <c:pt idx="47">
                  <c:v>12.25</c:v>
                </c:pt>
                <c:pt idx="48">
                  <c:v>12.47</c:v>
                </c:pt>
                <c:pt idx="49">
                  <c:v>12.7</c:v>
                </c:pt>
                <c:pt idx="50">
                  <c:v>12.94</c:v>
                </c:pt>
                <c:pt idx="51">
                  <c:v>13.16</c:v>
                </c:pt>
                <c:pt idx="52">
                  <c:v>13.4</c:v>
                </c:pt>
                <c:pt idx="53">
                  <c:v>13.65</c:v>
                </c:pt>
                <c:pt idx="54">
                  <c:v>13.89</c:v>
                </c:pt>
                <c:pt idx="55">
                  <c:v>14.14</c:v>
                </c:pt>
                <c:pt idx="56">
                  <c:v>14.37</c:v>
                </c:pt>
                <c:pt idx="57">
                  <c:v>14.58</c:v>
                </c:pt>
                <c:pt idx="58">
                  <c:v>14.77</c:v>
                </c:pt>
                <c:pt idx="59">
                  <c:v>14.99</c:v>
                </c:pt>
                <c:pt idx="60">
                  <c:v>15.22</c:v>
                </c:pt>
                <c:pt idx="61">
                  <c:v>15.44</c:v>
                </c:pt>
                <c:pt idx="62">
                  <c:v>15.68</c:v>
                </c:pt>
                <c:pt idx="63">
                  <c:v>15.9</c:v>
                </c:pt>
                <c:pt idx="64">
                  <c:v>16.13</c:v>
                </c:pt>
                <c:pt idx="65">
                  <c:v>16.350000000000001</c:v>
                </c:pt>
                <c:pt idx="66">
                  <c:v>16.54</c:v>
                </c:pt>
                <c:pt idx="67">
                  <c:v>16.73</c:v>
                </c:pt>
                <c:pt idx="68">
                  <c:v>16.899999999999999</c:v>
                </c:pt>
                <c:pt idx="69">
                  <c:v>17.079999999999998</c:v>
                </c:pt>
                <c:pt idx="70">
                  <c:v>17.260000000000002</c:v>
                </c:pt>
                <c:pt idx="71">
                  <c:v>17.420000000000002</c:v>
                </c:pt>
                <c:pt idx="72">
                  <c:v>17.559999999999999</c:v>
                </c:pt>
                <c:pt idx="73">
                  <c:v>17.690000000000001</c:v>
                </c:pt>
                <c:pt idx="74">
                  <c:v>17.82</c:v>
                </c:pt>
                <c:pt idx="75">
                  <c:v>17.95</c:v>
                </c:pt>
                <c:pt idx="76">
                  <c:v>18.07</c:v>
                </c:pt>
                <c:pt idx="77">
                  <c:v>18.190000000000001</c:v>
                </c:pt>
                <c:pt idx="78">
                  <c:v>18.3</c:v>
                </c:pt>
                <c:pt idx="79">
                  <c:v>18.399999999999999</c:v>
                </c:pt>
                <c:pt idx="80">
                  <c:v>18.510000000000002</c:v>
                </c:pt>
                <c:pt idx="81">
                  <c:v>18.59</c:v>
                </c:pt>
                <c:pt idx="82">
                  <c:v>18.670000000000002</c:v>
                </c:pt>
                <c:pt idx="83">
                  <c:v>18.739999999999998</c:v>
                </c:pt>
                <c:pt idx="84">
                  <c:v>18.809999999999999</c:v>
                </c:pt>
                <c:pt idx="85">
                  <c:v>18.87</c:v>
                </c:pt>
                <c:pt idx="86">
                  <c:v>18.91</c:v>
                </c:pt>
                <c:pt idx="87">
                  <c:v>18.95</c:v>
                </c:pt>
                <c:pt idx="88">
                  <c:v>19</c:v>
                </c:pt>
                <c:pt idx="89">
                  <c:v>19.02</c:v>
                </c:pt>
                <c:pt idx="90">
                  <c:v>19.059999999999999</c:v>
                </c:pt>
                <c:pt idx="91">
                  <c:v>19.100000000000001</c:v>
                </c:pt>
                <c:pt idx="92">
                  <c:v>19.14</c:v>
                </c:pt>
                <c:pt idx="93">
                  <c:v>19.16</c:v>
                </c:pt>
                <c:pt idx="94">
                  <c:v>19.18</c:v>
                </c:pt>
                <c:pt idx="95">
                  <c:v>19.18</c:v>
                </c:pt>
                <c:pt idx="96">
                  <c:v>19.190000000000001</c:v>
                </c:pt>
                <c:pt idx="97">
                  <c:v>19.21</c:v>
                </c:pt>
                <c:pt idx="98">
                  <c:v>19.22</c:v>
                </c:pt>
                <c:pt idx="99">
                  <c:v>19.239999999999998</c:v>
                </c:pt>
                <c:pt idx="100">
                  <c:v>19.25</c:v>
                </c:pt>
                <c:pt idx="101">
                  <c:v>19.260000000000002</c:v>
                </c:pt>
                <c:pt idx="102">
                  <c:v>19.260000000000002</c:v>
                </c:pt>
                <c:pt idx="103">
                  <c:v>19.25</c:v>
                </c:pt>
                <c:pt idx="104">
                  <c:v>19.25</c:v>
                </c:pt>
                <c:pt idx="105">
                  <c:v>19.25</c:v>
                </c:pt>
                <c:pt idx="106">
                  <c:v>19.25</c:v>
                </c:pt>
                <c:pt idx="107">
                  <c:v>19.25</c:v>
                </c:pt>
                <c:pt idx="108">
                  <c:v>19.25</c:v>
                </c:pt>
                <c:pt idx="109">
                  <c:v>19.239999999999998</c:v>
                </c:pt>
                <c:pt idx="110">
                  <c:v>19.239999999999998</c:v>
                </c:pt>
                <c:pt idx="111">
                  <c:v>19.239999999999998</c:v>
                </c:pt>
                <c:pt idx="112">
                  <c:v>19.23</c:v>
                </c:pt>
                <c:pt idx="113">
                  <c:v>19.21</c:v>
                </c:pt>
                <c:pt idx="114">
                  <c:v>19.2</c:v>
                </c:pt>
                <c:pt idx="115">
                  <c:v>19.190000000000001</c:v>
                </c:pt>
                <c:pt idx="116">
                  <c:v>19.170000000000002</c:v>
                </c:pt>
                <c:pt idx="117">
                  <c:v>19.149999999999999</c:v>
                </c:pt>
                <c:pt idx="118">
                  <c:v>19.149999999999999</c:v>
                </c:pt>
                <c:pt idx="119">
                  <c:v>19.16</c:v>
                </c:pt>
                <c:pt idx="120">
                  <c:v>19.149999999999999</c:v>
                </c:pt>
                <c:pt idx="121">
                  <c:v>19.13</c:v>
                </c:pt>
                <c:pt idx="122">
                  <c:v>19.11</c:v>
                </c:pt>
                <c:pt idx="123">
                  <c:v>19.100000000000001</c:v>
                </c:pt>
                <c:pt idx="124">
                  <c:v>19.079999999999998</c:v>
                </c:pt>
                <c:pt idx="125">
                  <c:v>19.07</c:v>
                </c:pt>
                <c:pt idx="126">
                  <c:v>19.059999999999999</c:v>
                </c:pt>
                <c:pt idx="127">
                  <c:v>19.07</c:v>
                </c:pt>
                <c:pt idx="128">
                  <c:v>19.079999999999998</c:v>
                </c:pt>
                <c:pt idx="129">
                  <c:v>19.11</c:v>
                </c:pt>
                <c:pt idx="130">
                  <c:v>19.12</c:v>
                </c:pt>
                <c:pt idx="131">
                  <c:v>19.12</c:v>
                </c:pt>
                <c:pt idx="132">
                  <c:v>19.11</c:v>
                </c:pt>
                <c:pt idx="133">
                  <c:v>19.079999999999998</c:v>
                </c:pt>
                <c:pt idx="134">
                  <c:v>19.07</c:v>
                </c:pt>
                <c:pt idx="135">
                  <c:v>19.059999999999999</c:v>
                </c:pt>
                <c:pt idx="136">
                  <c:v>19.059999999999999</c:v>
                </c:pt>
                <c:pt idx="137">
                  <c:v>19.059999999999999</c:v>
                </c:pt>
                <c:pt idx="138">
                  <c:v>19.059999999999999</c:v>
                </c:pt>
                <c:pt idx="139">
                  <c:v>19.059999999999999</c:v>
                </c:pt>
                <c:pt idx="140">
                  <c:v>19.059999999999999</c:v>
                </c:pt>
                <c:pt idx="141">
                  <c:v>19.059999999999999</c:v>
                </c:pt>
                <c:pt idx="142">
                  <c:v>19.059999999999999</c:v>
                </c:pt>
                <c:pt idx="143">
                  <c:v>19.04</c:v>
                </c:pt>
                <c:pt idx="144">
                  <c:v>19.04</c:v>
                </c:pt>
                <c:pt idx="145">
                  <c:v>19.04</c:v>
                </c:pt>
                <c:pt idx="146">
                  <c:v>19.04</c:v>
                </c:pt>
                <c:pt idx="147">
                  <c:v>19.059999999999999</c:v>
                </c:pt>
                <c:pt idx="148">
                  <c:v>19.059999999999999</c:v>
                </c:pt>
                <c:pt idx="149">
                  <c:v>19.03</c:v>
                </c:pt>
                <c:pt idx="150">
                  <c:v>19</c:v>
                </c:pt>
                <c:pt idx="151">
                  <c:v>18.98</c:v>
                </c:pt>
                <c:pt idx="152">
                  <c:v>18.97</c:v>
                </c:pt>
                <c:pt idx="153">
                  <c:v>18.98</c:v>
                </c:pt>
                <c:pt idx="154">
                  <c:v>19</c:v>
                </c:pt>
                <c:pt idx="155">
                  <c:v>19</c:v>
                </c:pt>
                <c:pt idx="156">
                  <c:v>19</c:v>
                </c:pt>
                <c:pt idx="157">
                  <c:v>19</c:v>
                </c:pt>
                <c:pt idx="158">
                  <c:v>19</c:v>
                </c:pt>
                <c:pt idx="159">
                  <c:v>18.98</c:v>
                </c:pt>
                <c:pt idx="160">
                  <c:v>18.97</c:v>
                </c:pt>
                <c:pt idx="161">
                  <c:v>18.97</c:v>
                </c:pt>
                <c:pt idx="162">
                  <c:v>18.97</c:v>
                </c:pt>
                <c:pt idx="163">
                  <c:v>18.98</c:v>
                </c:pt>
                <c:pt idx="164">
                  <c:v>18.98</c:v>
                </c:pt>
                <c:pt idx="165">
                  <c:v>18.97</c:v>
                </c:pt>
                <c:pt idx="166">
                  <c:v>18.97</c:v>
                </c:pt>
                <c:pt idx="167">
                  <c:v>18.96</c:v>
                </c:pt>
                <c:pt idx="168">
                  <c:v>18.97</c:v>
                </c:pt>
                <c:pt idx="169">
                  <c:v>18.97</c:v>
                </c:pt>
                <c:pt idx="170">
                  <c:v>18.98</c:v>
                </c:pt>
                <c:pt idx="171">
                  <c:v>18.98</c:v>
                </c:pt>
                <c:pt idx="172">
                  <c:v>18.97</c:v>
                </c:pt>
                <c:pt idx="173">
                  <c:v>18.98</c:v>
                </c:pt>
                <c:pt idx="174">
                  <c:v>18.97</c:v>
                </c:pt>
                <c:pt idx="175">
                  <c:v>18.96</c:v>
                </c:pt>
                <c:pt idx="176">
                  <c:v>18.93</c:v>
                </c:pt>
                <c:pt idx="177">
                  <c:v>18.91</c:v>
                </c:pt>
                <c:pt idx="178">
                  <c:v>18.89</c:v>
                </c:pt>
                <c:pt idx="179">
                  <c:v>18.91</c:v>
                </c:pt>
                <c:pt idx="180">
                  <c:v>18.920000000000002</c:v>
                </c:pt>
                <c:pt idx="181">
                  <c:v>18.93</c:v>
                </c:pt>
                <c:pt idx="182">
                  <c:v>18.93</c:v>
                </c:pt>
                <c:pt idx="183">
                  <c:v>18.920000000000002</c:v>
                </c:pt>
                <c:pt idx="184">
                  <c:v>18.91</c:v>
                </c:pt>
                <c:pt idx="185">
                  <c:v>18.88</c:v>
                </c:pt>
                <c:pt idx="186">
                  <c:v>18.87</c:v>
                </c:pt>
                <c:pt idx="187">
                  <c:v>18.86</c:v>
                </c:pt>
                <c:pt idx="188">
                  <c:v>18.86</c:v>
                </c:pt>
                <c:pt idx="189">
                  <c:v>18.86</c:v>
                </c:pt>
                <c:pt idx="190">
                  <c:v>18.86</c:v>
                </c:pt>
                <c:pt idx="191">
                  <c:v>18.87</c:v>
                </c:pt>
                <c:pt idx="192">
                  <c:v>18.87</c:v>
                </c:pt>
                <c:pt idx="193">
                  <c:v>18.87</c:v>
                </c:pt>
                <c:pt idx="194">
                  <c:v>18.87</c:v>
                </c:pt>
                <c:pt idx="195">
                  <c:v>18.86</c:v>
                </c:pt>
                <c:pt idx="196">
                  <c:v>18.84</c:v>
                </c:pt>
                <c:pt idx="197">
                  <c:v>18.809999999999999</c:v>
                </c:pt>
                <c:pt idx="198">
                  <c:v>18.8</c:v>
                </c:pt>
                <c:pt idx="199">
                  <c:v>18.79</c:v>
                </c:pt>
                <c:pt idx="200">
                  <c:v>18.78</c:v>
                </c:pt>
                <c:pt idx="201">
                  <c:v>18.79</c:v>
                </c:pt>
                <c:pt idx="202">
                  <c:v>18.8</c:v>
                </c:pt>
                <c:pt idx="203">
                  <c:v>18.8</c:v>
                </c:pt>
                <c:pt idx="204">
                  <c:v>18.79</c:v>
                </c:pt>
                <c:pt idx="205">
                  <c:v>18.8</c:v>
                </c:pt>
                <c:pt idx="206">
                  <c:v>18.82</c:v>
                </c:pt>
                <c:pt idx="207">
                  <c:v>18.829999999999998</c:v>
                </c:pt>
                <c:pt idx="208">
                  <c:v>18.829999999999998</c:v>
                </c:pt>
                <c:pt idx="209">
                  <c:v>18.809999999999999</c:v>
                </c:pt>
                <c:pt idx="210">
                  <c:v>18.8</c:v>
                </c:pt>
                <c:pt idx="211">
                  <c:v>18.78</c:v>
                </c:pt>
                <c:pt idx="212">
                  <c:v>18.75</c:v>
                </c:pt>
                <c:pt idx="213">
                  <c:v>18.72</c:v>
                </c:pt>
                <c:pt idx="214">
                  <c:v>18.690000000000001</c:v>
                </c:pt>
                <c:pt idx="215">
                  <c:v>18.66</c:v>
                </c:pt>
                <c:pt idx="216">
                  <c:v>18.64</c:v>
                </c:pt>
                <c:pt idx="217">
                  <c:v>18.63</c:v>
                </c:pt>
                <c:pt idx="218">
                  <c:v>18.64</c:v>
                </c:pt>
                <c:pt idx="219">
                  <c:v>18.66</c:v>
                </c:pt>
                <c:pt idx="220">
                  <c:v>18.68</c:v>
                </c:pt>
                <c:pt idx="221">
                  <c:v>18.72</c:v>
                </c:pt>
                <c:pt idx="222">
                  <c:v>18.760000000000002</c:v>
                </c:pt>
                <c:pt idx="223">
                  <c:v>18.78</c:v>
                </c:pt>
                <c:pt idx="224">
                  <c:v>18.809999999999999</c:v>
                </c:pt>
                <c:pt idx="225">
                  <c:v>18.850000000000001</c:v>
                </c:pt>
                <c:pt idx="226">
                  <c:v>18.89</c:v>
                </c:pt>
                <c:pt idx="227">
                  <c:v>18.95</c:v>
                </c:pt>
                <c:pt idx="228">
                  <c:v>19.03</c:v>
                </c:pt>
                <c:pt idx="229">
                  <c:v>19.09</c:v>
                </c:pt>
                <c:pt idx="230">
                  <c:v>19.12</c:v>
                </c:pt>
                <c:pt idx="231">
                  <c:v>19.149999999999999</c:v>
                </c:pt>
                <c:pt idx="232">
                  <c:v>19.170000000000002</c:v>
                </c:pt>
                <c:pt idx="233">
                  <c:v>19.2</c:v>
                </c:pt>
                <c:pt idx="234">
                  <c:v>19.23</c:v>
                </c:pt>
                <c:pt idx="235">
                  <c:v>19.23</c:v>
                </c:pt>
                <c:pt idx="236">
                  <c:v>19.23</c:v>
                </c:pt>
                <c:pt idx="237">
                  <c:v>19.23</c:v>
                </c:pt>
                <c:pt idx="238">
                  <c:v>19.23</c:v>
                </c:pt>
                <c:pt idx="239">
                  <c:v>19.23</c:v>
                </c:pt>
                <c:pt idx="240">
                  <c:v>19.23</c:v>
                </c:pt>
                <c:pt idx="241">
                  <c:v>19.21</c:v>
                </c:pt>
                <c:pt idx="242">
                  <c:v>19.21</c:v>
                </c:pt>
                <c:pt idx="243">
                  <c:v>19.190000000000001</c:v>
                </c:pt>
                <c:pt idx="244">
                  <c:v>19.18</c:v>
                </c:pt>
                <c:pt idx="245">
                  <c:v>19.149999999999999</c:v>
                </c:pt>
                <c:pt idx="246">
                  <c:v>19.11</c:v>
                </c:pt>
                <c:pt idx="247">
                  <c:v>19.059999999999999</c:v>
                </c:pt>
                <c:pt idx="248">
                  <c:v>19.059999999999999</c:v>
                </c:pt>
                <c:pt idx="249">
                  <c:v>19.079999999999998</c:v>
                </c:pt>
                <c:pt idx="250">
                  <c:v>19.09</c:v>
                </c:pt>
                <c:pt idx="251">
                  <c:v>19.059999999999999</c:v>
                </c:pt>
                <c:pt idx="252">
                  <c:v>19.010000000000002</c:v>
                </c:pt>
                <c:pt idx="253">
                  <c:v>18.98</c:v>
                </c:pt>
                <c:pt idx="254">
                  <c:v>18.98</c:v>
                </c:pt>
                <c:pt idx="255">
                  <c:v>18.97</c:v>
                </c:pt>
                <c:pt idx="256">
                  <c:v>18.96</c:v>
                </c:pt>
                <c:pt idx="257">
                  <c:v>18.95</c:v>
                </c:pt>
                <c:pt idx="258">
                  <c:v>18.940000000000001</c:v>
                </c:pt>
                <c:pt idx="259">
                  <c:v>18.96</c:v>
                </c:pt>
                <c:pt idx="260">
                  <c:v>18.98</c:v>
                </c:pt>
                <c:pt idx="261">
                  <c:v>19</c:v>
                </c:pt>
                <c:pt idx="262">
                  <c:v>19</c:v>
                </c:pt>
                <c:pt idx="263">
                  <c:v>18.97</c:v>
                </c:pt>
                <c:pt idx="264">
                  <c:v>18.940000000000001</c:v>
                </c:pt>
                <c:pt idx="265">
                  <c:v>18.89</c:v>
                </c:pt>
                <c:pt idx="266">
                  <c:v>18.850000000000001</c:v>
                </c:pt>
                <c:pt idx="267">
                  <c:v>18.829999999999998</c:v>
                </c:pt>
                <c:pt idx="268">
                  <c:v>18.829999999999998</c:v>
                </c:pt>
                <c:pt idx="269">
                  <c:v>18.829999999999998</c:v>
                </c:pt>
                <c:pt idx="270">
                  <c:v>18.79</c:v>
                </c:pt>
                <c:pt idx="271">
                  <c:v>18.77</c:v>
                </c:pt>
                <c:pt idx="272">
                  <c:v>18.78</c:v>
                </c:pt>
                <c:pt idx="273">
                  <c:v>18.78</c:v>
                </c:pt>
                <c:pt idx="274">
                  <c:v>18.8</c:v>
                </c:pt>
                <c:pt idx="275">
                  <c:v>18.86</c:v>
                </c:pt>
                <c:pt idx="276">
                  <c:v>18.91</c:v>
                </c:pt>
                <c:pt idx="277">
                  <c:v>18.95</c:v>
                </c:pt>
                <c:pt idx="278">
                  <c:v>18.97</c:v>
                </c:pt>
                <c:pt idx="279">
                  <c:v>18.97</c:v>
                </c:pt>
                <c:pt idx="280">
                  <c:v>18.98</c:v>
                </c:pt>
                <c:pt idx="281">
                  <c:v>18.98</c:v>
                </c:pt>
                <c:pt idx="282">
                  <c:v>18.95</c:v>
                </c:pt>
                <c:pt idx="283">
                  <c:v>18.920000000000002</c:v>
                </c:pt>
                <c:pt idx="284">
                  <c:v>18.920000000000002</c:v>
                </c:pt>
                <c:pt idx="285">
                  <c:v>18.97</c:v>
                </c:pt>
                <c:pt idx="286">
                  <c:v>19.059999999999999</c:v>
                </c:pt>
                <c:pt idx="287">
                  <c:v>19.170000000000002</c:v>
                </c:pt>
                <c:pt idx="288">
                  <c:v>19.23</c:v>
                </c:pt>
                <c:pt idx="289">
                  <c:v>19.260000000000002</c:v>
                </c:pt>
                <c:pt idx="290">
                  <c:v>19.28</c:v>
                </c:pt>
                <c:pt idx="291">
                  <c:v>19.28</c:v>
                </c:pt>
                <c:pt idx="292">
                  <c:v>19.28</c:v>
                </c:pt>
                <c:pt idx="293">
                  <c:v>19.27</c:v>
                </c:pt>
                <c:pt idx="294">
                  <c:v>19.29</c:v>
                </c:pt>
                <c:pt idx="295">
                  <c:v>19.29</c:v>
                </c:pt>
                <c:pt idx="296">
                  <c:v>19.3</c:v>
                </c:pt>
                <c:pt idx="297">
                  <c:v>19.309999999999999</c:v>
                </c:pt>
                <c:pt idx="298">
                  <c:v>19.329999999999998</c:v>
                </c:pt>
                <c:pt idx="299">
                  <c:v>19.34</c:v>
                </c:pt>
                <c:pt idx="300">
                  <c:v>19.350000000000001</c:v>
                </c:pt>
                <c:pt idx="301">
                  <c:v>19.36</c:v>
                </c:pt>
                <c:pt idx="302">
                  <c:v>19.37</c:v>
                </c:pt>
                <c:pt idx="303">
                  <c:v>19.37</c:v>
                </c:pt>
                <c:pt idx="304">
                  <c:v>19.37</c:v>
                </c:pt>
                <c:pt idx="305">
                  <c:v>19.37</c:v>
                </c:pt>
                <c:pt idx="306">
                  <c:v>19.37</c:v>
                </c:pt>
                <c:pt idx="307">
                  <c:v>19.37</c:v>
                </c:pt>
                <c:pt idx="308">
                  <c:v>19.37</c:v>
                </c:pt>
                <c:pt idx="309">
                  <c:v>19.37</c:v>
                </c:pt>
                <c:pt idx="310">
                  <c:v>19.37</c:v>
                </c:pt>
                <c:pt idx="311">
                  <c:v>19.37</c:v>
                </c:pt>
                <c:pt idx="312">
                  <c:v>19.37</c:v>
                </c:pt>
                <c:pt idx="313">
                  <c:v>19.37</c:v>
                </c:pt>
                <c:pt idx="314">
                  <c:v>19.37</c:v>
                </c:pt>
                <c:pt idx="315">
                  <c:v>19.37</c:v>
                </c:pt>
                <c:pt idx="316">
                  <c:v>19.37</c:v>
                </c:pt>
                <c:pt idx="317">
                  <c:v>19.37</c:v>
                </c:pt>
                <c:pt idx="318">
                  <c:v>19.36</c:v>
                </c:pt>
                <c:pt idx="319">
                  <c:v>19.37</c:v>
                </c:pt>
                <c:pt idx="320">
                  <c:v>19.37</c:v>
                </c:pt>
                <c:pt idx="321">
                  <c:v>19.36</c:v>
                </c:pt>
                <c:pt idx="322">
                  <c:v>19.37</c:v>
                </c:pt>
                <c:pt idx="323">
                  <c:v>19.36</c:v>
                </c:pt>
                <c:pt idx="324">
                  <c:v>19.34</c:v>
                </c:pt>
                <c:pt idx="325">
                  <c:v>19.329999999999998</c:v>
                </c:pt>
                <c:pt idx="326">
                  <c:v>19.32</c:v>
                </c:pt>
                <c:pt idx="327">
                  <c:v>19.309999999999999</c:v>
                </c:pt>
                <c:pt idx="328">
                  <c:v>19.3</c:v>
                </c:pt>
                <c:pt idx="329">
                  <c:v>19.3</c:v>
                </c:pt>
                <c:pt idx="330">
                  <c:v>19.29</c:v>
                </c:pt>
                <c:pt idx="331">
                  <c:v>19.29</c:v>
                </c:pt>
                <c:pt idx="332">
                  <c:v>19.28</c:v>
                </c:pt>
                <c:pt idx="333">
                  <c:v>19.29</c:v>
                </c:pt>
                <c:pt idx="334">
                  <c:v>19.3</c:v>
                </c:pt>
                <c:pt idx="335">
                  <c:v>19.309999999999999</c:v>
                </c:pt>
                <c:pt idx="336">
                  <c:v>19.309999999999999</c:v>
                </c:pt>
                <c:pt idx="337">
                  <c:v>19.32</c:v>
                </c:pt>
                <c:pt idx="338">
                  <c:v>19.32</c:v>
                </c:pt>
                <c:pt idx="339">
                  <c:v>19.329999999999998</c:v>
                </c:pt>
                <c:pt idx="340">
                  <c:v>19.329999999999998</c:v>
                </c:pt>
                <c:pt idx="341">
                  <c:v>19.34</c:v>
                </c:pt>
                <c:pt idx="342">
                  <c:v>19.34</c:v>
                </c:pt>
                <c:pt idx="343">
                  <c:v>19.34</c:v>
                </c:pt>
                <c:pt idx="344">
                  <c:v>19.34</c:v>
                </c:pt>
                <c:pt idx="345">
                  <c:v>19.34</c:v>
                </c:pt>
                <c:pt idx="346">
                  <c:v>19.350000000000001</c:v>
                </c:pt>
                <c:pt idx="347">
                  <c:v>19.34</c:v>
                </c:pt>
                <c:pt idx="348">
                  <c:v>19.329999999999998</c:v>
                </c:pt>
                <c:pt idx="349">
                  <c:v>19.309999999999999</c:v>
                </c:pt>
                <c:pt idx="350">
                  <c:v>19.29</c:v>
                </c:pt>
                <c:pt idx="351">
                  <c:v>19.29</c:v>
                </c:pt>
                <c:pt idx="352">
                  <c:v>19.29</c:v>
                </c:pt>
                <c:pt idx="353">
                  <c:v>19.29</c:v>
                </c:pt>
                <c:pt idx="354">
                  <c:v>19.3</c:v>
                </c:pt>
                <c:pt idx="355">
                  <c:v>19.3</c:v>
                </c:pt>
                <c:pt idx="356">
                  <c:v>19.309999999999999</c:v>
                </c:pt>
                <c:pt idx="357">
                  <c:v>19.32</c:v>
                </c:pt>
                <c:pt idx="358">
                  <c:v>19.329999999999998</c:v>
                </c:pt>
                <c:pt idx="359">
                  <c:v>19.32</c:v>
                </c:pt>
                <c:pt idx="360">
                  <c:v>19.32</c:v>
                </c:pt>
                <c:pt idx="361">
                  <c:v>19.32</c:v>
                </c:pt>
                <c:pt idx="362">
                  <c:v>19.32</c:v>
                </c:pt>
                <c:pt idx="363">
                  <c:v>19.32</c:v>
                </c:pt>
                <c:pt idx="364">
                  <c:v>19.329999999999998</c:v>
                </c:pt>
                <c:pt idx="365">
                  <c:v>19.329999999999998</c:v>
                </c:pt>
                <c:pt idx="366">
                  <c:v>19.329999999999998</c:v>
                </c:pt>
                <c:pt idx="367">
                  <c:v>19.329999999999998</c:v>
                </c:pt>
                <c:pt idx="368">
                  <c:v>19.329999999999998</c:v>
                </c:pt>
                <c:pt idx="369">
                  <c:v>19.34</c:v>
                </c:pt>
                <c:pt idx="370">
                  <c:v>19.350000000000001</c:v>
                </c:pt>
                <c:pt idx="371">
                  <c:v>19.36</c:v>
                </c:pt>
                <c:pt idx="372">
                  <c:v>19.36</c:v>
                </c:pt>
                <c:pt idx="373">
                  <c:v>19.350000000000001</c:v>
                </c:pt>
                <c:pt idx="374">
                  <c:v>19.350000000000001</c:v>
                </c:pt>
                <c:pt idx="375">
                  <c:v>19.350000000000001</c:v>
                </c:pt>
                <c:pt idx="376">
                  <c:v>19.34</c:v>
                </c:pt>
                <c:pt idx="377">
                  <c:v>19.329999999999998</c:v>
                </c:pt>
                <c:pt idx="378">
                  <c:v>19.329999999999998</c:v>
                </c:pt>
                <c:pt idx="379">
                  <c:v>19.329999999999998</c:v>
                </c:pt>
                <c:pt idx="380">
                  <c:v>19.329999999999998</c:v>
                </c:pt>
                <c:pt idx="381">
                  <c:v>19.34</c:v>
                </c:pt>
                <c:pt idx="382">
                  <c:v>19.34</c:v>
                </c:pt>
                <c:pt idx="383">
                  <c:v>19.350000000000001</c:v>
                </c:pt>
                <c:pt idx="384">
                  <c:v>19.36</c:v>
                </c:pt>
                <c:pt idx="385">
                  <c:v>19.36</c:v>
                </c:pt>
                <c:pt idx="386">
                  <c:v>19.36</c:v>
                </c:pt>
                <c:pt idx="387">
                  <c:v>19.36</c:v>
                </c:pt>
                <c:pt idx="388">
                  <c:v>19.36</c:v>
                </c:pt>
                <c:pt idx="389">
                  <c:v>19.36</c:v>
                </c:pt>
                <c:pt idx="390">
                  <c:v>19.350000000000001</c:v>
                </c:pt>
                <c:pt idx="391">
                  <c:v>19.36</c:v>
                </c:pt>
                <c:pt idx="392">
                  <c:v>19.36</c:v>
                </c:pt>
                <c:pt idx="393">
                  <c:v>19.36</c:v>
                </c:pt>
                <c:pt idx="394">
                  <c:v>19.36</c:v>
                </c:pt>
                <c:pt idx="395">
                  <c:v>19.37</c:v>
                </c:pt>
                <c:pt idx="396">
                  <c:v>19.37</c:v>
                </c:pt>
                <c:pt idx="397">
                  <c:v>19.37</c:v>
                </c:pt>
                <c:pt idx="398">
                  <c:v>19.37</c:v>
                </c:pt>
                <c:pt idx="399">
                  <c:v>19.329999999999998</c:v>
                </c:pt>
                <c:pt idx="400">
                  <c:v>19.260000000000002</c:v>
                </c:pt>
                <c:pt idx="401">
                  <c:v>19.190000000000001</c:v>
                </c:pt>
                <c:pt idx="402">
                  <c:v>19.100000000000001</c:v>
                </c:pt>
                <c:pt idx="403">
                  <c:v>19.02</c:v>
                </c:pt>
                <c:pt idx="404">
                  <c:v>18.93</c:v>
                </c:pt>
                <c:pt idx="405">
                  <c:v>18.829999999999998</c:v>
                </c:pt>
                <c:pt idx="406">
                  <c:v>18.72</c:v>
                </c:pt>
                <c:pt idx="407">
                  <c:v>18.66</c:v>
                </c:pt>
                <c:pt idx="408">
                  <c:v>18.62</c:v>
                </c:pt>
                <c:pt idx="409">
                  <c:v>18.59</c:v>
                </c:pt>
                <c:pt idx="410">
                  <c:v>18.579999999999998</c:v>
                </c:pt>
                <c:pt idx="411">
                  <c:v>18.579999999999998</c:v>
                </c:pt>
                <c:pt idx="412">
                  <c:v>18.579999999999998</c:v>
                </c:pt>
                <c:pt idx="413">
                  <c:v>18.61</c:v>
                </c:pt>
                <c:pt idx="414">
                  <c:v>18.690000000000001</c:v>
                </c:pt>
                <c:pt idx="415">
                  <c:v>18.760000000000002</c:v>
                </c:pt>
                <c:pt idx="416">
                  <c:v>18.78</c:v>
                </c:pt>
                <c:pt idx="417">
                  <c:v>18.79</c:v>
                </c:pt>
                <c:pt idx="418">
                  <c:v>18.79</c:v>
                </c:pt>
                <c:pt idx="419">
                  <c:v>18.82</c:v>
                </c:pt>
                <c:pt idx="420">
                  <c:v>18.850000000000001</c:v>
                </c:pt>
                <c:pt idx="421">
                  <c:v>18.829999999999998</c:v>
                </c:pt>
                <c:pt idx="422">
                  <c:v>18.809999999999999</c:v>
                </c:pt>
                <c:pt idx="423">
                  <c:v>18.809999999999999</c:v>
                </c:pt>
                <c:pt idx="424">
                  <c:v>18.86</c:v>
                </c:pt>
                <c:pt idx="425">
                  <c:v>18.89</c:v>
                </c:pt>
                <c:pt idx="426">
                  <c:v>18.89</c:v>
                </c:pt>
                <c:pt idx="427">
                  <c:v>18.89</c:v>
                </c:pt>
                <c:pt idx="428">
                  <c:v>18.84</c:v>
                </c:pt>
                <c:pt idx="429">
                  <c:v>18.809999999999999</c:v>
                </c:pt>
                <c:pt idx="430">
                  <c:v>18.809999999999999</c:v>
                </c:pt>
                <c:pt idx="431">
                  <c:v>18.829999999999998</c:v>
                </c:pt>
                <c:pt idx="432">
                  <c:v>18.850000000000001</c:v>
                </c:pt>
                <c:pt idx="433">
                  <c:v>18.87</c:v>
                </c:pt>
                <c:pt idx="434">
                  <c:v>18.86</c:v>
                </c:pt>
                <c:pt idx="435">
                  <c:v>18.84</c:v>
                </c:pt>
                <c:pt idx="436">
                  <c:v>18.850000000000001</c:v>
                </c:pt>
                <c:pt idx="437">
                  <c:v>18.86</c:v>
                </c:pt>
                <c:pt idx="438">
                  <c:v>18.88</c:v>
                </c:pt>
                <c:pt idx="439">
                  <c:v>18.91</c:v>
                </c:pt>
                <c:pt idx="440">
                  <c:v>18.91</c:v>
                </c:pt>
                <c:pt idx="441">
                  <c:v>18.920000000000002</c:v>
                </c:pt>
                <c:pt idx="442">
                  <c:v>18.93</c:v>
                </c:pt>
                <c:pt idx="443">
                  <c:v>18.96</c:v>
                </c:pt>
                <c:pt idx="444">
                  <c:v>18.989999999999998</c:v>
                </c:pt>
                <c:pt idx="445">
                  <c:v>19.010000000000002</c:v>
                </c:pt>
                <c:pt idx="446">
                  <c:v>19.02</c:v>
                </c:pt>
                <c:pt idx="447">
                  <c:v>19.05</c:v>
                </c:pt>
                <c:pt idx="448">
                  <c:v>19.100000000000001</c:v>
                </c:pt>
                <c:pt idx="449">
                  <c:v>19.100000000000001</c:v>
                </c:pt>
                <c:pt idx="450">
                  <c:v>19.059999999999999</c:v>
                </c:pt>
                <c:pt idx="451">
                  <c:v>19.03</c:v>
                </c:pt>
                <c:pt idx="452">
                  <c:v>19</c:v>
                </c:pt>
                <c:pt idx="453">
                  <c:v>19.03</c:v>
                </c:pt>
                <c:pt idx="454">
                  <c:v>19.100000000000001</c:v>
                </c:pt>
                <c:pt idx="455">
                  <c:v>19.149999999999999</c:v>
                </c:pt>
                <c:pt idx="456">
                  <c:v>19.18</c:v>
                </c:pt>
                <c:pt idx="457">
                  <c:v>19.14</c:v>
                </c:pt>
                <c:pt idx="458">
                  <c:v>19.079999999999998</c:v>
                </c:pt>
                <c:pt idx="459">
                  <c:v>19.010000000000002</c:v>
                </c:pt>
                <c:pt idx="460">
                  <c:v>18.95</c:v>
                </c:pt>
                <c:pt idx="461">
                  <c:v>18.89</c:v>
                </c:pt>
                <c:pt idx="462">
                  <c:v>18.86</c:v>
                </c:pt>
                <c:pt idx="463">
                  <c:v>18.829999999999998</c:v>
                </c:pt>
                <c:pt idx="464">
                  <c:v>18.8</c:v>
                </c:pt>
                <c:pt idx="465">
                  <c:v>18.760000000000002</c:v>
                </c:pt>
                <c:pt idx="466">
                  <c:v>18.73</c:v>
                </c:pt>
                <c:pt idx="467">
                  <c:v>18.690000000000001</c:v>
                </c:pt>
                <c:pt idx="468">
                  <c:v>18.649999999999999</c:v>
                </c:pt>
                <c:pt idx="469">
                  <c:v>18.61</c:v>
                </c:pt>
                <c:pt idx="470">
                  <c:v>18.61</c:v>
                </c:pt>
                <c:pt idx="471">
                  <c:v>18.649999999999999</c:v>
                </c:pt>
                <c:pt idx="472">
                  <c:v>18.66</c:v>
                </c:pt>
                <c:pt idx="473">
                  <c:v>18.68</c:v>
                </c:pt>
                <c:pt idx="474">
                  <c:v>18.739999999999998</c:v>
                </c:pt>
                <c:pt idx="475">
                  <c:v>18.8</c:v>
                </c:pt>
                <c:pt idx="476">
                  <c:v>18.8</c:v>
                </c:pt>
                <c:pt idx="477">
                  <c:v>18.71</c:v>
                </c:pt>
                <c:pt idx="478">
                  <c:v>18.7</c:v>
                </c:pt>
                <c:pt idx="479">
                  <c:v>18.829999999999998</c:v>
                </c:pt>
                <c:pt idx="480">
                  <c:v>18.98</c:v>
                </c:pt>
                <c:pt idx="481">
                  <c:v>19.059999999999999</c:v>
                </c:pt>
                <c:pt idx="482">
                  <c:v>19.100000000000001</c:v>
                </c:pt>
                <c:pt idx="483">
                  <c:v>19.11</c:v>
                </c:pt>
                <c:pt idx="484">
                  <c:v>19.09</c:v>
                </c:pt>
                <c:pt idx="485">
                  <c:v>19.059999999999999</c:v>
                </c:pt>
                <c:pt idx="486">
                  <c:v>19.07</c:v>
                </c:pt>
                <c:pt idx="487">
                  <c:v>19.13</c:v>
                </c:pt>
                <c:pt idx="488">
                  <c:v>19.170000000000002</c:v>
                </c:pt>
                <c:pt idx="489">
                  <c:v>19.18</c:v>
                </c:pt>
                <c:pt idx="490">
                  <c:v>19.14</c:v>
                </c:pt>
                <c:pt idx="491">
                  <c:v>19.079999999999998</c:v>
                </c:pt>
                <c:pt idx="492">
                  <c:v>19.02</c:v>
                </c:pt>
                <c:pt idx="493">
                  <c:v>18.98</c:v>
                </c:pt>
                <c:pt idx="494">
                  <c:v>18.95</c:v>
                </c:pt>
                <c:pt idx="495">
                  <c:v>18.920000000000002</c:v>
                </c:pt>
                <c:pt idx="496">
                  <c:v>18.89</c:v>
                </c:pt>
                <c:pt idx="497">
                  <c:v>18.829999999999998</c:v>
                </c:pt>
                <c:pt idx="498">
                  <c:v>18.78</c:v>
                </c:pt>
                <c:pt idx="499">
                  <c:v>18.829999999999998</c:v>
                </c:pt>
                <c:pt idx="500">
                  <c:v>18.940000000000001</c:v>
                </c:pt>
                <c:pt idx="501">
                  <c:v>19.02</c:v>
                </c:pt>
                <c:pt idx="502">
                  <c:v>19.100000000000001</c:v>
                </c:pt>
                <c:pt idx="503">
                  <c:v>19.13</c:v>
                </c:pt>
                <c:pt idx="504">
                  <c:v>19.11</c:v>
                </c:pt>
                <c:pt idx="505">
                  <c:v>19.100000000000001</c:v>
                </c:pt>
                <c:pt idx="506">
                  <c:v>19.079999999999998</c:v>
                </c:pt>
                <c:pt idx="507">
                  <c:v>19.010000000000002</c:v>
                </c:pt>
                <c:pt idx="508">
                  <c:v>18.940000000000001</c:v>
                </c:pt>
                <c:pt idx="509">
                  <c:v>18.920000000000002</c:v>
                </c:pt>
                <c:pt idx="510">
                  <c:v>18.93</c:v>
                </c:pt>
                <c:pt idx="511">
                  <c:v>18.98</c:v>
                </c:pt>
                <c:pt idx="512">
                  <c:v>18.940000000000001</c:v>
                </c:pt>
                <c:pt idx="513">
                  <c:v>18.86</c:v>
                </c:pt>
                <c:pt idx="514">
                  <c:v>18.809999999999999</c:v>
                </c:pt>
                <c:pt idx="515">
                  <c:v>18.760000000000002</c:v>
                </c:pt>
                <c:pt idx="516">
                  <c:v>18.690000000000001</c:v>
                </c:pt>
                <c:pt idx="517">
                  <c:v>18.670000000000002</c:v>
                </c:pt>
                <c:pt idx="518">
                  <c:v>18.73</c:v>
                </c:pt>
                <c:pt idx="519">
                  <c:v>18.82</c:v>
                </c:pt>
                <c:pt idx="520">
                  <c:v>18.920000000000002</c:v>
                </c:pt>
                <c:pt idx="521">
                  <c:v>19.010000000000002</c:v>
                </c:pt>
                <c:pt idx="522">
                  <c:v>19.100000000000001</c:v>
                </c:pt>
                <c:pt idx="523">
                  <c:v>19.16</c:v>
                </c:pt>
                <c:pt idx="524">
                  <c:v>19.18</c:v>
                </c:pt>
                <c:pt idx="525">
                  <c:v>19.170000000000002</c:v>
                </c:pt>
                <c:pt idx="526">
                  <c:v>19.149999999999999</c:v>
                </c:pt>
                <c:pt idx="527">
                  <c:v>19.14</c:v>
                </c:pt>
                <c:pt idx="528">
                  <c:v>19.12</c:v>
                </c:pt>
                <c:pt idx="529">
                  <c:v>19.079999999999998</c:v>
                </c:pt>
                <c:pt idx="530">
                  <c:v>19.04</c:v>
                </c:pt>
                <c:pt idx="531">
                  <c:v>19</c:v>
                </c:pt>
                <c:pt idx="532">
                  <c:v>18.98</c:v>
                </c:pt>
                <c:pt idx="533">
                  <c:v>18.96</c:v>
                </c:pt>
                <c:pt idx="534">
                  <c:v>18.96</c:v>
                </c:pt>
                <c:pt idx="535">
                  <c:v>18.98</c:v>
                </c:pt>
                <c:pt idx="536">
                  <c:v>19.010000000000002</c:v>
                </c:pt>
                <c:pt idx="537">
                  <c:v>19.05</c:v>
                </c:pt>
                <c:pt idx="538">
                  <c:v>19.09</c:v>
                </c:pt>
                <c:pt idx="539">
                  <c:v>19.14</c:v>
                </c:pt>
                <c:pt idx="540">
                  <c:v>19.18</c:v>
                </c:pt>
                <c:pt idx="541">
                  <c:v>19.22</c:v>
                </c:pt>
                <c:pt idx="542">
                  <c:v>19.25</c:v>
                </c:pt>
                <c:pt idx="543">
                  <c:v>19.27</c:v>
                </c:pt>
                <c:pt idx="544">
                  <c:v>19.27</c:v>
                </c:pt>
                <c:pt idx="545">
                  <c:v>19.260000000000002</c:v>
                </c:pt>
                <c:pt idx="546">
                  <c:v>19.239999999999998</c:v>
                </c:pt>
                <c:pt idx="547">
                  <c:v>19.22</c:v>
                </c:pt>
                <c:pt idx="548">
                  <c:v>19.190000000000001</c:v>
                </c:pt>
                <c:pt idx="549">
                  <c:v>19.190000000000001</c:v>
                </c:pt>
                <c:pt idx="550">
                  <c:v>19.190000000000001</c:v>
                </c:pt>
                <c:pt idx="551">
                  <c:v>19.21</c:v>
                </c:pt>
                <c:pt idx="552">
                  <c:v>19.23</c:v>
                </c:pt>
                <c:pt idx="553">
                  <c:v>19.239999999999998</c:v>
                </c:pt>
                <c:pt idx="554">
                  <c:v>19.260000000000002</c:v>
                </c:pt>
                <c:pt idx="555">
                  <c:v>19.27</c:v>
                </c:pt>
                <c:pt idx="556">
                  <c:v>19.28</c:v>
                </c:pt>
                <c:pt idx="557">
                  <c:v>19.29</c:v>
                </c:pt>
                <c:pt idx="558">
                  <c:v>19.28</c:v>
                </c:pt>
                <c:pt idx="559">
                  <c:v>19.28</c:v>
                </c:pt>
                <c:pt idx="560">
                  <c:v>19.27</c:v>
                </c:pt>
                <c:pt idx="561">
                  <c:v>19.27</c:v>
                </c:pt>
                <c:pt idx="562">
                  <c:v>19.260000000000002</c:v>
                </c:pt>
                <c:pt idx="563">
                  <c:v>19.25</c:v>
                </c:pt>
                <c:pt idx="564">
                  <c:v>19.25</c:v>
                </c:pt>
                <c:pt idx="565">
                  <c:v>19.25</c:v>
                </c:pt>
                <c:pt idx="566">
                  <c:v>19.25</c:v>
                </c:pt>
                <c:pt idx="567">
                  <c:v>19.25</c:v>
                </c:pt>
                <c:pt idx="568">
                  <c:v>19.25</c:v>
                </c:pt>
                <c:pt idx="569">
                  <c:v>19.260000000000002</c:v>
                </c:pt>
                <c:pt idx="570">
                  <c:v>19.27</c:v>
                </c:pt>
                <c:pt idx="571">
                  <c:v>19.27</c:v>
                </c:pt>
                <c:pt idx="572">
                  <c:v>19.260000000000002</c:v>
                </c:pt>
                <c:pt idx="573">
                  <c:v>19.239999999999998</c:v>
                </c:pt>
                <c:pt idx="574">
                  <c:v>19.22</c:v>
                </c:pt>
                <c:pt idx="575">
                  <c:v>19.2</c:v>
                </c:pt>
                <c:pt idx="576">
                  <c:v>19.190000000000001</c:v>
                </c:pt>
                <c:pt idx="577">
                  <c:v>19.18</c:v>
                </c:pt>
                <c:pt idx="578">
                  <c:v>19.16</c:v>
                </c:pt>
                <c:pt idx="579">
                  <c:v>19.149999999999999</c:v>
                </c:pt>
                <c:pt idx="580">
                  <c:v>19.149999999999999</c:v>
                </c:pt>
                <c:pt idx="581">
                  <c:v>19.149999999999999</c:v>
                </c:pt>
                <c:pt idx="582">
                  <c:v>19.149999999999999</c:v>
                </c:pt>
                <c:pt idx="583">
                  <c:v>19.14</c:v>
                </c:pt>
                <c:pt idx="584">
                  <c:v>19.13</c:v>
                </c:pt>
                <c:pt idx="585">
                  <c:v>19.11</c:v>
                </c:pt>
                <c:pt idx="586">
                  <c:v>19.11</c:v>
                </c:pt>
                <c:pt idx="587">
                  <c:v>19.11</c:v>
                </c:pt>
                <c:pt idx="588">
                  <c:v>19.12</c:v>
                </c:pt>
                <c:pt idx="589">
                  <c:v>19.14</c:v>
                </c:pt>
                <c:pt idx="590">
                  <c:v>19.16</c:v>
                </c:pt>
                <c:pt idx="591">
                  <c:v>19.170000000000002</c:v>
                </c:pt>
                <c:pt idx="592">
                  <c:v>19.170000000000002</c:v>
                </c:pt>
                <c:pt idx="593">
                  <c:v>19.18</c:v>
                </c:pt>
                <c:pt idx="594">
                  <c:v>19.18</c:v>
                </c:pt>
                <c:pt idx="595">
                  <c:v>19.170000000000002</c:v>
                </c:pt>
                <c:pt idx="596">
                  <c:v>19.170000000000002</c:v>
                </c:pt>
                <c:pt idx="597">
                  <c:v>19.170000000000002</c:v>
                </c:pt>
                <c:pt idx="598">
                  <c:v>19.170000000000002</c:v>
                </c:pt>
                <c:pt idx="599">
                  <c:v>19.16</c:v>
                </c:pt>
                <c:pt idx="600">
                  <c:v>19.16</c:v>
                </c:pt>
                <c:pt idx="601">
                  <c:v>19.16</c:v>
                </c:pt>
                <c:pt idx="602">
                  <c:v>19.149999999999999</c:v>
                </c:pt>
                <c:pt idx="603">
                  <c:v>19.14</c:v>
                </c:pt>
                <c:pt idx="604">
                  <c:v>19.14</c:v>
                </c:pt>
                <c:pt idx="605">
                  <c:v>19.14</c:v>
                </c:pt>
                <c:pt idx="606">
                  <c:v>19.14</c:v>
                </c:pt>
                <c:pt idx="607">
                  <c:v>19.13</c:v>
                </c:pt>
                <c:pt idx="608">
                  <c:v>19.13</c:v>
                </c:pt>
                <c:pt idx="609">
                  <c:v>19.13</c:v>
                </c:pt>
                <c:pt idx="610">
                  <c:v>19.13</c:v>
                </c:pt>
                <c:pt idx="611">
                  <c:v>19.12</c:v>
                </c:pt>
                <c:pt idx="612">
                  <c:v>19.12</c:v>
                </c:pt>
                <c:pt idx="613">
                  <c:v>19.11</c:v>
                </c:pt>
                <c:pt idx="614">
                  <c:v>19.100000000000001</c:v>
                </c:pt>
                <c:pt idx="615">
                  <c:v>19.100000000000001</c:v>
                </c:pt>
                <c:pt idx="616">
                  <c:v>19.11</c:v>
                </c:pt>
                <c:pt idx="617">
                  <c:v>19.11</c:v>
                </c:pt>
                <c:pt idx="618">
                  <c:v>19.12</c:v>
                </c:pt>
                <c:pt idx="619">
                  <c:v>19.12</c:v>
                </c:pt>
                <c:pt idx="620">
                  <c:v>19.13</c:v>
                </c:pt>
                <c:pt idx="621">
                  <c:v>19.13</c:v>
                </c:pt>
                <c:pt idx="622">
                  <c:v>19.14</c:v>
                </c:pt>
                <c:pt idx="623">
                  <c:v>19.16</c:v>
                </c:pt>
                <c:pt idx="624">
                  <c:v>19.18</c:v>
                </c:pt>
                <c:pt idx="625">
                  <c:v>19.190000000000001</c:v>
                </c:pt>
                <c:pt idx="626">
                  <c:v>19.2</c:v>
                </c:pt>
                <c:pt idx="627">
                  <c:v>19.21</c:v>
                </c:pt>
                <c:pt idx="628">
                  <c:v>19.23</c:v>
                </c:pt>
                <c:pt idx="629">
                  <c:v>19.25</c:v>
                </c:pt>
                <c:pt idx="630">
                  <c:v>19.260000000000002</c:v>
                </c:pt>
                <c:pt idx="631">
                  <c:v>19.27</c:v>
                </c:pt>
                <c:pt idx="632">
                  <c:v>19.27</c:v>
                </c:pt>
                <c:pt idx="633">
                  <c:v>19.25</c:v>
                </c:pt>
                <c:pt idx="634">
                  <c:v>19.2</c:v>
                </c:pt>
                <c:pt idx="635">
                  <c:v>19.14</c:v>
                </c:pt>
                <c:pt idx="636">
                  <c:v>19.079999999999998</c:v>
                </c:pt>
                <c:pt idx="637">
                  <c:v>19.059999999999999</c:v>
                </c:pt>
                <c:pt idx="638">
                  <c:v>19.059999999999999</c:v>
                </c:pt>
                <c:pt idx="639">
                  <c:v>19.079999999999998</c:v>
                </c:pt>
                <c:pt idx="640">
                  <c:v>19.07</c:v>
                </c:pt>
                <c:pt idx="641">
                  <c:v>19.07</c:v>
                </c:pt>
                <c:pt idx="642">
                  <c:v>19.059999999999999</c:v>
                </c:pt>
                <c:pt idx="643">
                  <c:v>19.04</c:v>
                </c:pt>
                <c:pt idx="644">
                  <c:v>19.04</c:v>
                </c:pt>
                <c:pt idx="645">
                  <c:v>19.059999999999999</c:v>
                </c:pt>
                <c:pt idx="646">
                  <c:v>19.079999999999998</c:v>
                </c:pt>
                <c:pt idx="647">
                  <c:v>19.100000000000001</c:v>
                </c:pt>
                <c:pt idx="648">
                  <c:v>19.13</c:v>
                </c:pt>
                <c:pt idx="649">
                  <c:v>19.13</c:v>
                </c:pt>
                <c:pt idx="650">
                  <c:v>19.13</c:v>
                </c:pt>
                <c:pt idx="651">
                  <c:v>19.12</c:v>
                </c:pt>
                <c:pt idx="652">
                  <c:v>19.100000000000001</c:v>
                </c:pt>
                <c:pt idx="653">
                  <c:v>19.079999999999998</c:v>
                </c:pt>
                <c:pt idx="654">
                  <c:v>19.07</c:v>
                </c:pt>
                <c:pt idx="655">
                  <c:v>19.03</c:v>
                </c:pt>
                <c:pt idx="656">
                  <c:v>19</c:v>
                </c:pt>
                <c:pt idx="657">
                  <c:v>18.96</c:v>
                </c:pt>
                <c:pt idx="658">
                  <c:v>18.95</c:v>
                </c:pt>
                <c:pt idx="659">
                  <c:v>18.93</c:v>
                </c:pt>
                <c:pt idx="660">
                  <c:v>18.899999999999999</c:v>
                </c:pt>
                <c:pt idx="661">
                  <c:v>18.87</c:v>
                </c:pt>
                <c:pt idx="662">
                  <c:v>18.86</c:v>
                </c:pt>
                <c:pt idx="663">
                  <c:v>18.87</c:v>
                </c:pt>
                <c:pt idx="664">
                  <c:v>18.89</c:v>
                </c:pt>
                <c:pt idx="665">
                  <c:v>18.920000000000002</c:v>
                </c:pt>
                <c:pt idx="666">
                  <c:v>18.95</c:v>
                </c:pt>
                <c:pt idx="667">
                  <c:v>19</c:v>
                </c:pt>
                <c:pt idx="668">
                  <c:v>19.03</c:v>
                </c:pt>
                <c:pt idx="669">
                  <c:v>19.059999999999999</c:v>
                </c:pt>
                <c:pt idx="670">
                  <c:v>19.059999999999999</c:v>
                </c:pt>
                <c:pt idx="671">
                  <c:v>19.07</c:v>
                </c:pt>
                <c:pt idx="672">
                  <c:v>19.12</c:v>
                </c:pt>
                <c:pt idx="673">
                  <c:v>19.190000000000001</c:v>
                </c:pt>
                <c:pt idx="674">
                  <c:v>19.21</c:v>
                </c:pt>
                <c:pt idx="675">
                  <c:v>19.22</c:v>
                </c:pt>
                <c:pt idx="676">
                  <c:v>19.22</c:v>
                </c:pt>
                <c:pt idx="677">
                  <c:v>19.21</c:v>
                </c:pt>
                <c:pt idx="678">
                  <c:v>19.2</c:v>
                </c:pt>
                <c:pt idx="679">
                  <c:v>19.190000000000001</c:v>
                </c:pt>
                <c:pt idx="680">
                  <c:v>19.2</c:v>
                </c:pt>
                <c:pt idx="681">
                  <c:v>19.22</c:v>
                </c:pt>
                <c:pt idx="682">
                  <c:v>19.25</c:v>
                </c:pt>
                <c:pt idx="683">
                  <c:v>19.260000000000002</c:v>
                </c:pt>
                <c:pt idx="684">
                  <c:v>19.28</c:v>
                </c:pt>
                <c:pt idx="685">
                  <c:v>19.28</c:v>
                </c:pt>
                <c:pt idx="686">
                  <c:v>19.28</c:v>
                </c:pt>
                <c:pt idx="687">
                  <c:v>19.28</c:v>
                </c:pt>
                <c:pt idx="688">
                  <c:v>19.27</c:v>
                </c:pt>
                <c:pt idx="689">
                  <c:v>19.260000000000002</c:v>
                </c:pt>
                <c:pt idx="690">
                  <c:v>19.25</c:v>
                </c:pt>
                <c:pt idx="691">
                  <c:v>19.239999999999998</c:v>
                </c:pt>
                <c:pt idx="692">
                  <c:v>19.25</c:v>
                </c:pt>
                <c:pt idx="693">
                  <c:v>19.260000000000002</c:v>
                </c:pt>
                <c:pt idx="694">
                  <c:v>19.28</c:v>
                </c:pt>
                <c:pt idx="695">
                  <c:v>19.3</c:v>
                </c:pt>
                <c:pt idx="696">
                  <c:v>19.32</c:v>
                </c:pt>
                <c:pt idx="697">
                  <c:v>19.329999999999998</c:v>
                </c:pt>
                <c:pt idx="698">
                  <c:v>19.329999999999998</c:v>
                </c:pt>
                <c:pt idx="699">
                  <c:v>19.32</c:v>
                </c:pt>
                <c:pt idx="700">
                  <c:v>19.32</c:v>
                </c:pt>
                <c:pt idx="701">
                  <c:v>19.329999999999998</c:v>
                </c:pt>
                <c:pt idx="702">
                  <c:v>19.34</c:v>
                </c:pt>
                <c:pt idx="703">
                  <c:v>19.350000000000001</c:v>
                </c:pt>
                <c:pt idx="704">
                  <c:v>19.36</c:v>
                </c:pt>
                <c:pt idx="705">
                  <c:v>19.37</c:v>
                </c:pt>
                <c:pt idx="706">
                  <c:v>19.37</c:v>
                </c:pt>
                <c:pt idx="707">
                  <c:v>19.37</c:v>
                </c:pt>
                <c:pt idx="708">
                  <c:v>19.38</c:v>
                </c:pt>
                <c:pt idx="709">
                  <c:v>19.39</c:v>
                </c:pt>
                <c:pt idx="710">
                  <c:v>19.399999999999999</c:v>
                </c:pt>
                <c:pt idx="711">
                  <c:v>19.399999999999999</c:v>
                </c:pt>
                <c:pt idx="712">
                  <c:v>19.39</c:v>
                </c:pt>
                <c:pt idx="713">
                  <c:v>19.399999999999999</c:v>
                </c:pt>
                <c:pt idx="714">
                  <c:v>19.399999999999999</c:v>
                </c:pt>
                <c:pt idx="715">
                  <c:v>19.399999999999999</c:v>
                </c:pt>
                <c:pt idx="716">
                  <c:v>19.399999999999999</c:v>
                </c:pt>
                <c:pt idx="717">
                  <c:v>19.399999999999999</c:v>
                </c:pt>
                <c:pt idx="718">
                  <c:v>19.39</c:v>
                </c:pt>
                <c:pt idx="719">
                  <c:v>19.38</c:v>
                </c:pt>
                <c:pt idx="720">
                  <c:v>19.37</c:v>
                </c:pt>
                <c:pt idx="721">
                  <c:v>19.350000000000001</c:v>
                </c:pt>
                <c:pt idx="722">
                  <c:v>19.329999999999998</c:v>
                </c:pt>
                <c:pt idx="723">
                  <c:v>19.32</c:v>
                </c:pt>
                <c:pt idx="724">
                  <c:v>19.309999999999999</c:v>
                </c:pt>
                <c:pt idx="725">
                  <c:v>19.309999999999999</c:v>
                </c:pt>
                <c:pt idx="726">
                  <c:v>19.309999999999999</c:v>
                </c:pt>
                <c:pt idx="727">
                  <c:v>19.3</c:v>
                </c:pt>
                <c:pt idx="728">
                  <c:v>19.29</c:v>
                </c:pt>
                <c:pt idx="729">
                  <c:v>19.28</c:v>
                </c:pt>
                <c:pt idx="730">
                  <c:v>19.27</c:v>
                </c:pt>
                <c:pt idx="731">
                  <c:v>19.25</c:v>
                </c:pt>
                <c:pt idx="732">
                  <c:v>19.21</c:v>
                </c:pt>
                <c:pt idx="733">
                  <c:v>19.170000000000002</c:v>
                </c:pt>
                <c:pt idx="734">
                  <c:v>19.149999999999999</c:v>
                </c:pt>
                <c:pt idx="735">
                  <c:v>19.13</c:v>
                </c:pt>
                <c:pt idx="736">
                  <c:v>19.100000000000001</c:v>
                </c:pt>
                <c:pt idx="737">
                  <c:v>19.079999999999998</c:v>
                </c:pt>
                <c:pt idx="738">
                  <c:v>19.079999999999998</c:v>
                </c:pt>
                <c:pt idx="739">
                  <c:v>19.059999999999999</c:v>
                </c:pt>
                <c:pt idx="740">
                  <c:v>19.04</c:v>
                </c:pt>
                <c:pt idx="741">
                  <c:v>19.02</c:v>
                </c:pt>
                <c:pt idx="742">
                  <c:v>19</c:v>
                </c:pt>
                <c:pt idx="743">
                  <c:v>19.010000000000002</c:v>
                </c:pt>
                <c:pt idx="744">
                  <c:v>19.010000000000002</c:v>
                </c:pt>
                <c:pt idx="745">
                  <c:v>19.02</c:v>
                </c:pt>
                <c:pt idx="746">
                  <c:v>19.03</c:v>
                </c:pt>
                <c:pt idx="747">
                  <c:v>19.03</c:v>
                </c:pt>
                <c:pt idx="748">
                  <c:v>19.02</c:v>
                </c:pt>
                <c:pt idx="749">
                  <c:v>19.03</c:v>
                </c:pt>
                <c:pt idx="750">
                  <c:v>19.059999999999999</c:v>
                </c:pt>
                <c:pt idx="751">
                  <c:v>19.09</c:v>
                </c:pt>
                <c:pt idx="752">
                  <c:v>19.14</c:v>
                </c:pt>
                <c:pt idx="753">
                  <c:v>19.190000000000001</c:v>
                </c:pt>
                <c:pt idx="754">
                  <c:v>19.23</c:v>
                </c:pt>
                <c:pt idx="755">
                  <c:v>19.28</c:v>
                </c:pt>
                <c:pt idx="756">
                  <c:v>19.329999999999998</c:v>
                </c:pt>
                <c:pt idx="757">
                  <c:v>19.37</c:v>
                </c:pt>
                <c:pt idx="758">
                  <c:v>19.38</c:v>
                </c:pt>
                <c:pt idx="759">
                  <c:v>19.39</c:v>
                </c:pt>
                <c:pt idx="760">
                  <c:v>19.38</c:v>
                </c:pt>
                <c:pt idx="761">
                  <c:v>19.37</c:v>
                </c:pt>
                <c:pt idx="762">
                  <c:v>19.37</c:v>
                </c:pt>
                <c:pt idx="763">
                  <c:v>19.36</c:v>
                </c:pt>
                <c:pt idx="764">
                  <c:v>19.350000000000001</c:v>
                </c:pt>
                <c:pt idx="765">
                  <c:v>19.36</c:v>
                </c:pt>
                <c:pt idx="766">
                  <c:v>19.36</c:v>
                </c:pt>
                <c:pt idx="767">
                  <c:v>19.38</c:v>
                </c:pt>
                <c:pt idx="768">
                  <c:v>19.39</c:v>
                </c:pt>
                <c:pt idx="769">
                  <c:v>19.399999999999999</c:v>
                </c:pt>
                <c:pt idx="770">
                  <c:v>19.399999999999999</c:v>
                </c:pt>
                <c:pt idx="771">
                  <c:v>19.399999999999999</c:v>
                </c:pt>
                <c:pt idx="772">
                  <c:v>19.399999999999999</c:v>
                </c:pt>
                <c:pt idx="773">
                  <c:v>19.399999999999999</c:v>
                </c:pt>
                <c:pt idx="774">
                  <c:v>19.399999999999999</c:v>
                </c:pt>
                <c:pt idx="775">
                  <c:v>19.39</c:v>
                </c:pt>
                <c:pt idx="776">
                  <c:v>19.38</c:v>
                </c:pt>
                <c:pt idx="777">
                  <c:v>19.37</c:v>
                </c:pt>
                <c:pt idx="778">
                  <c:v>19.350000000000001</c:v>
                </c:pt>
                <c:pt idx="779">
                  <c:v>19.27</c:v>
                </c:pt>
                <c:pt idx="780">
                  <c:v>19.13</c:v>
                </c:pt>
                <c:pt idx="781">
                  <c:v>18.98</c:v>
                </c:pt>
                <c:pt idx="782">
                  <c:v>18.920000000000002</c:v>
                </c:pt>
                <c:pt idx="783">
                  <c:v>18.89</c:v>
                </c:pt>
                <c:pt idx="784">
                  <c:v>18.82</c:v>
                </c:pt>
                <c:pt idx="785">
                  <c:v>18.739999999999998</c:v>
                </c:pt>
                <c:pt idx="786">
                  <c:v>18.7</c:v>
                </c:pt>
                <c:pt idx="787">
                  <c:v>18.63</c:v>
                </c:pt>
                <c:pt idx="788">
                  <c:v>18.55</c:v>
                </c:pt>
                <c:pt idx="789">
                  <c:v>18.53</c:v>
                </c:pt>
                <c:pt idx="790">
                  <c:v>18.54</c:v>
                </c:pt>
                <c:pt idx="791">
                  <c:v>18.579999999999998</c:v>
                </c:pt>
                <c:pt idx="792">
                  <c:v>18.61</c:v>
                </c:pt>
                <c:pt idx="793">
                  <c:v>18.61</c:v>
                </c:pt>
                <c:pt idx="794">
                  <c:v>18.64</c:v>
                </c:pt>
                <c:pt idx="795">
                  <c:v>18.690000000000001</c:v>
                </c:pt>
                <c:pt idx="796">
                  <c:v>18.75</c:v>
                </c:pt>
                <c:pt idx="797">
                  <c:v>18.86</c:v>
                </c:pt>
                <c:pt idx="798">
                  <c:v>18.96</c:v>
                </c:pt>
                <c:pt idx="799">
                  <c:v>19.02</c:v>
                </c:pt>
                <c:pt idx="800">
                  <c:v>19.03</c:v>
                </c:pt>
                <c:pt idx="801">
                  <c:v>18.98</c:v>
                </c:pt>
                <c:pt idx="802">
                  <c:v>18.93</c:v>
                </c:pt>
                <c:pt idx="803">
                  <c:v>18.86</c:v>
                </c:pt>
                <c:pt idx="804">
                  <c:v>18.89</c:v>
                </c:pt>
                <c:pt idx="805">
                  <c:v>19.02</c:v>
                </c:pt>
                <c:pt idx="806">
                  <c:v>19.149999999999999</c:v>
                </c:pt>
                <c:pt idx="807">
                  <c:v>19.23</c:v>
                </c:pt>
                <c:pt idx="808">
                  <c:v>19.29</c:v>
                </c:pt>
                <c:pt idx="809">
                  <c:v>19.34</c:v>
                </c:pt>
                <c:pt idx="810">
                  <c:v>19.36</c:v>
                </c:pt>
                <c:pt idx="811">
                  <c:v>19.37</c:v>
                </c:pt>
                <c:pt idx="812">
                  <c:v>19.37</c:v>
                </c:pt>
                <c:pt idx="813">
                  <c:v>19.36</c:v>
                </c:pt>
                <c:pt idx="814">
                  <c:v>19.350000000000001</c:v>
                </c:pt>
                <c:pt idx="815">
                  <c:v>19.34</c:v>
                </c:pt>
                <c:pt idx="816">
                  <c:v>19.329999999999998</c:v>
                </c:pt>
                <c:pt idx="817">
                  <c:v>19.309999999999999</c:v>
                </c:pt>
                <c:pt idx="818">
                  <c:v>19.29</c:v>
                </c:pt>
                <c:pt idx="819">
                  <c:v>19.27</c:v>
                </c:pt>
                <c:pt idx="820">
                  <c:v>19.25</c:v>
                </c:pt>
                <c:pt idx="821">
                  <c:v>19.22</c:v>
                </c:pt>
                <c:pt idx="822">
                  <c:v>19.18</c:v>
                </c:pt>
                <c:pt idx="823">
                  <c:v>19.149999999999999</c:v>
                </c:pt>
                <c:pt idx="824">
                  <c:v>19.11</c:v>
                </c:pt>
                <c:pt idx="825">
                  <c:v>19.059999999999999</c:v>
                </c:pt>
                <c:pt idx="826">
                  <c:v>19</c:v>
                </c:pt>
                <c:pt idx="827">
                  <c:v>18.95</c:v>
                </c:pt>
                <c:pt idx="828">
                  <c:v>18.89</c:v>
                </c:pt>
                <c:pt idx="829">
                  <c:v>18.82</c:v>
                </c:pt>
                <c:pt idx="830">
                  <c:v>18.739999999999998</c:v>
                </c:pt>
                <c:pt idx="831">
                  <c:v>18.66</c:v>
                </c:pt>
                <c:pt idx="832">
                  <c:v>18.57</c:v>
                </c:pt>
                <c:pt idx="833">
                  <c:v>18.47</c:v>
                </c:pt>
                <c:pt idx="834">
                  <c:v>18.36</c:v>
                </c:pt>
                <c:pt idx="835">
                  <c:v>18.23</c:v>
                </c:pt>
                <c:pt idx="836">
                  <c:v>18.11</c:v>
                </c:pt>
                <c:pt idx="837">
                  <c:v>17.97</c:v>
                </c:pt>
                <c:pt idx="838">
                  <c:v>17.809999999999999</c:v>
                </c:pt>
                <c:pt idx="839">
                  <c:v>17.649999999999999</c:v>
                </c:pt>
                <c:pt idx="840">
                  <c:v>17.489999999999998</c:v>
                </c:pt>
                <c:pt idx="841">
                  <c:v>17.329999999999998</c:v>
                </c:pt>
                <c:pt idx="842">
                  <c:v>17.18</c:v>
                </c:pt>
                <c:pt idx="843">
                  <c:v>17.02</c:v>
                </c:pt>
                <c:pt idx="844">
                  <c:v>16.86</c:v>
                </c:pt>
                <c:pt idx="845">
                  <c:v>16.68</c:v>
                </c:pt>
                <c:pt idx="846">
                  <c:v>16.5</c:v>
                </c:pt>
                <c:pt idx="847">
                  <c:v>16.34</c:v>
                </c:pt>
                <c:pt idx="848">
                  <c:v>16.170000000000002</c:v>
                </c:pt>
                <c:pt idx="849">
                  <c:v>15.98</c:v>
                </c:pt>
                <c:pt idx="850">
                  <c:v>15.77</c:v>
                </c:pt>
                <c:pt idx="851">
                  <c:v>15.55</c:v>
                </c:pt>
                <c:pt idx="852">
                  <c:v>15.33</c:v>
                </c:pt>
                <c:pt idx="853">
                  <c:v>15.1</c:v>
                </c:pt>
                <c:pt idx="854">
                  <c:v>14.87</c:v>
                </c:pt>
                <c:pt idx="855">
                  <c:v>14.65</c:v>
                </c:pt>
                <c:pt idx="856">
                  <c:v>14.42</c:v>
                </c:pt>
                <c:pt idx="857">
                  <c:v>14.18</c:v>
                </c:pt>
                <c:pt idx="858">
                  <c:v>13.93</c:v>
                </c:pt>
                <c:pt idx="859">
                  <c:v>13.7</c:v>
                </c:pt>
                <c:pt idx="860">
                  <c:v>13.47</c:v>
                </c:pt>
                <c:pt idx="861">
                  <c:v>13.24</c:v>
                </c:pt>
                <c:pt idx="862">
                  <c:v>13</c:v>
                </c:pt>
                <c:pt idx="863">
                  <c:v>12.76</c:v>
                </c:pt>
                <c:pt idx="864">
                  <c:v>12.52</c:v>
                </c:pt>
                <c:pt idx="865">
                  <c:v>12.27</c:v>
                </c:pt>
                <c:pt idx="866">
                  <c:v>12.02</c:v>
                </c:pt>
                <c:pt idx="867">
                  <c:v>11.76</c:v>
                </c:pt>
                <c:pt idx="868">
                  <c:v>11.51</c:v>
                </c:pt>
                <c:pt idx="869">
                  <c:v>11.28</c:v>
                </c:pt>
                <c:pt idx="870">
                  <c:v>11.08</c:v>
                </c:pt>
                <c:pt idx="871">
                  <c:v>10.89</c:v>
                </c:pt>
                <c:pt idx="872">
                  <c:v>10.7</c:v>
                </c:pt>
                <c:pt idx="873">
                  <c:v>10.49</c:v>
                </c:pt>
                <c:pt idx="874">
                  <c:v>10.28</c:v>
                </c:pt>
                <c:pt idx="875">
                  <c:v>10.07</c:v>
                </c:pt>
                <c:pt idx="876">
                  <c:v>9.86</c:v>
                </c:pt>
                <c:pt idx="877">
                  <c:v>9.6300000000000008</c:v>
                </c:pt>
                <c:pt idx="878">
                  <c:v>9.42</c:v>
                </c:pt>
                <c:pt idx="879">
                  <c:v>9.24</c:v>
                </c:pt>
                <c:pt idx="880">
                  <c:v>9.07</c:v>
                </c:pt>
                <c:pt idx="881">
                  <c:v>8.91</c:v>
                </c:pt>
                <c:pt idx="882">
                  <c:v>8.75</c:v>
                </c:pt>
                <c:pt idx="883">
                  <c:v>8.61</c:v>
                </c:pt>
                <c:pt idx="884">
                  <c:v>8.4600000000000009</c:v>
                </c:pt>
                <c:pt idx="885">
                  <c:v>8.32</c:v>
                </c:pt>
                <c:pt idx="886">
                  <c:v>8.18</c:v>
                </c:pt>
                <c:pt idx="887">
                  <c:v>8.06</c:v>
                </c:pt>
                <c:pt idx="888">
                  <c:v>7.94</c:v>
                </c:pt>
                <c:pt idx="889">
                  <c:v>7.83</c:v>
                </c:pt>
                <c:pt idx="890">
                  <c:v>7.73</c:v>
                </c:pt>
                <c:pt idx="891">
                  <c:v>7.64</c:v>
                </c:pt>
                <c:pt idx="892">
                  <c:v>7.56</c:v>
                </c:pt>
                <c:pt idx="893">
                  <c:v>7.46</c:v>
                </c:pt>
                <c:pt idx="894">
                  <c:v>7.38</c:v>
                </c:pt>
                <c:pt idx="895">
                  <c:v>7.3</c:v>
                </c:pt>
                <c:pt idx="896">
                  <c:v>7.21</c:v>
                </c:pt>
                <c:pt idx="897">
                  <c:v>7.12</c:v>
                </c:pt>
                <c:pt idx="898">
                  <c:v>7.02</c:v>
                </c:pt>
                <c:pt idx="899">
                  <c:v>6.92</c:v>
                </c:pt>
                <c:pt idx="900">
                  <c:v>6.84</c:v>
                </c:pt>
                <c:pt idx="901">
                  <c:v>6.75</c:v>
                </c:pt>
                <c:pt idx="902">
                  <c:v>6.66</c:v>
                </c:pt>
                <c:pt idx="903">
                  <c:v>6.56</c:v>
                </c:pt>
                <c:pt idx="904">
                  <c:v>6.48</c:v>
                </c:pt>
                <c:pt idx="905">
                  <c:v>6.4</c:v>
                </c:pt>
                <c:pt idx="906">
                  <c:v>6.3</c:v>
                </c:pt>
                <c:pt idx="907">
                  <c:v>6.19</c:v>
                </c:pt>
                <c:pt idx="908">
                  <c:v>6.12</c:v>
                </c:pt>
                <c:pt idx="909">
                  <c:v>6.07</c:v>
                </c:pt>
                <c:pt idx="910">
                  <c:v>6.03</c:v>
                </c:pt>
                <c:pt idx="911">
                  <c:v>5.99</c:v>
                </c:pt>
                <c:pt idx="912">
                  <c:v>5.95</c:v>
                </c:pt>
                <c:pt idx="913">
                  <c:v>5.9</c:v>
                </c:pt>
              </c:numCache>
            </c:numRef>
          </c:yVal>
          <c:smooth val="0"/>
        </c:ser>
        <c:ser>
          <c:idx val="2"/>
          <c:order val="2"/>
          <c:tx>
            <c:v>YODA</c:v>
          </c:tx>
          <c:spPr>
            <a:ln w="28575">
              <a:noFill/>
            </a:ln>
          </c:spPr>
          <c:marker>
            <c:symbol val="dash"/>
            <c:size val="2"/>
          </c:marker>
          <c:xVal>
            <c:numRef>
              <c:f>'010919'!$L$43:$L$897</c:f>
              <c:numCache>
                <c:formatCode>General</c:formatCode>
                <c:ptCount val="85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numCache>
            </c:numRef>
          </c:xVal>
          <c:yVal>
            <c:numRef>
              <c:f>'010919'!$K$43:$K$897</c:f>
              <c:numCache>
                <c:formatCode>General</c:formatCode>
                <c:ptCount val="855"/>
                <c:pt idx="0">
                  <c:v>11.99</c:v>
                </c:pt>
                <c:pt idx="1">
                  <c:v>12.22</c:v>
                </c:pt>
                <c:pt idx="2">
                  <c:v>12.45</c:v>
                </c:pt>
                <c:pt idx="3">
                  <c:v>12.69</c:v>
                </c:pt>
                <c:pt idx="4">
                  <c:v>12.93</c:v>
                </c:pt>
                <c:pt idx="5">
                  <c:v>13.15</c:v>
                </c:pt>
                <c:pt idx="6">
                  <c:v>13.35</c:v>
                </c:pt>
                <c:pt idx="7">
                  <c:v>13.59</c:v>
                </c:pt>
                <c:pt idx="8">
                  <c:v>13.82</c:v>
                </c:pt>
                <c:pt idx="9">
                  <c:v>14.05</c:v>
                </c:pt>
                <c:pt idx="10">
                  <c:v>14.3</c:v>
                </c:pt>
                <c:pt idx="11">
                  <c:v>14.54</c:v>
                </c:pt>
                <c:pt idx="12">
                  <c:v>14.78</c:v>
                </c:pt>
                <c:pt idx="13">
                  <c:v>15.05</c:v>
                </c:pt>
                <c:pt idx="14">
                  <c:v>15.28</c:v>
                </c:pt>
                <c:pt idx="15">
                  <c:v>15.49</c:v>
                </c:pt>
                <c:pt idx="16">
                  <c:v>15.7</c:v>
                </c:pt>
                <c:pt idx="17">
                  <c:v>15.91</c:v>
                </c:pt>
                <c:pt idx="18">
                  <c:v>16.12</c:v>
                </c:pt>
                <c:pt idx="19">
                  <c:v>16.309999999999999</c:v>
                </c:pt>
                <c:pt idx="20">
                  <c:v>16.489999999999998</c:v>
                </c:pt>
                <c:pt idx="21">
                  <c:v>16.670000000000002</c:v>
                </c:pt>
                <c:pt idx="22">
                  <c:v>16.829999999999998</c:v>
                </c:pt>
                <c:pt idx="23">
                  <c:v>17.010000000000002</c:v>
                </c:pt>
                <c:pt idx="24">
                  <c:v>17.18</c:v>
                </c:pt>
                <c:pt idx="25">
                  <c:v>17.36</c:v>
                </c:pt>
                <c:pt idx="26">
                  <c:v>17.510000000000002</c:v>
                </c:pt>
                <c:pt idx="27">
                  <c:v>17.66</c:v>
                </c:pt>
                <c:pt idx="28">
                  <c:v>17.829999999999998</c:v>
                </c:pt>
                <c:pt idx="29">
                  <c:v>17.989999999999998</c:v>
                </c:pt>
                <c:pt idx="30">
                  <c:v>18.13</c:v>
                </c:pt>
                <c:pt idx="31">
                  <c:v>18.27</c:v>
                </c:pt>
                <c:pt idx="32">
                  <c:v>18.41</c:v>
                </c:pt>
                <c:pt idx="33">
                  <c:v>18.52</c:v>
                </c:pt>
                <c:pt idx="34">
                  <c:v>18.62</c:v>
                </c:pt>
                <c:pt idx="35">
                  <c:v>18.739999999999998</c:v>
                </c:pt>
                <c:pt idx="36">
                  <c:v>18.86</c:v>
                </c:pt>
                <c:pt idx="37">
                  <c:v>18.93</c:v>
                </c:pt>
                <c:pt idx="38">
                  <c:v>19.04</c:v>
                </c:pt>
                <c:pt idx="39">
                  <c:v>19.18</c:v>
                </c:pt>
                <c:pt idx="40">
                  <c:v>19.28</c:v>
                </c:pt>
                <c:pt idx="41">
                  <c:v>19.38</c:v>
                </c:pt>
                <c:pt idx="42">
                  <c:v>19.46</c:v>
                </c:pt>
                <c:pt idx="43">
                  <c:v>19.52</c:v>
                </c:pt>
                <c:pt idx="44">
                  <c:v>19.55</c:v>
                </c:pt>
                <c:pt idx="45">
                  <c:v>19.61</c:v>
                </c:pt>
                <c:pt idx="46">
                  <c:v>19.66</c:v>
                </c:pt>
                <c:pt idx="47">
                  <c:v>19.73</c:v>
                </c:pt>
                <c:pt idx="48">
                  <c:v>19.8</c:v>
                </c:pt>
                <c:pt idx="49">
                  <c:v>19.829999999999998</c:v>
                </c:pt>
                <c:pt idx="50">
                  <c:v>19.84</c:v>
                </c:pt>
                <c:pt idx="51">
                  <c:v>19.86</c:v>
                </c:pt>
                <c:pt idx="52">
                  <c:v>19.86</c:v>
                </c:pt>
                <c:pt idx="53">
                  <c:v>19.84</c:v>
                </c:pt>
                <c:pt idx="54">
                  <c:v>19.87</c:v>
                </c:pt>
                <c:pt idx="55">
                  <c:v>19.88</c:v>
                </c:pt>
                <c:pt idx="56">
                  <c:v>19.87</c:v>
                </c:pt>
                <c:pt idx="57">
                  <c:v>19.86</c:v>
                </c:pt>
                <c:pt idx="58">
                  <c:v>19.87</c:v>
                </c:pt>
                <c:pt idx="59">
                  <c:v>19.88</c:v>
                </c:pt>
                <c:pt idx="60">
                  <c:v>19.87</c:v>
                </c:pt>
                <c:pt idx="61">
                  <c:v>19.84</c:v>
                </c:pt>
                <c:pt idx="62">
                  <c:v>19.82</c:v>
                </c:pt>
                <c:pt idx="63">
                  <c:v>19.79</c:v>
                </c:pt>
                <c:pt idx="64">
                  <c:v>19.75</c:v>
                </c:pt>
                <c:pt idx="65">
                  <c:v>19.7</c:v>
                </c:pt>
                <c:pt idx="66">
                  <c:v>19.690000000000001</c:v>
                </c:pt>
                <c:pt idx="67">
                  <c:v>19.71</c:v>
                </c:pt>
                <c:pt idx="68">
                  <c:v>19.72</c:v>
                </c:pt>
                <c:pt idx="69">
                  <c:v>19.68</c:v>
                </c:pt>
                <c:pt idx="70">
                  <c:v>19.649999999999999</c:v>
                </c:pt>
                <c:pt idx="71">
                  <c:v>19.61</c:v>
                </c:pt>
                <c:pt idx="72">
                  <c:v>19.57</c:v>
                </c:pt>
                <c:pt idx="73">
                  <c:v>19.54</c:v>
                </c:pt>
                <c:pt idx="74">
                  <c:v>19.52</c:v>
                </c:pt>
                <c:pt idx="75">
                  <c:v>19.52</c:v>
                </c:pt>
                <c:pt idx="76">
                  <c:v>19.54</c:v>
                </c:pt>
                <c:pt idx="77">
                  <c:v>19.59</c:v>
                </c:pt>
                <c:pt idx="78">
                  <c:v>19.62</c:v>
                </c:pt>
                <c:pt idx="79">
                  <c:v>19.63</c:v>
                </c:pt>
                <c:pt idx="80">
                  <c:v>19.61</c:v>
                </c:pt>
                <c:pt idx="81">
                  <c:v>19.559999999999999</c:v>
                </c:pt>
                <c:pt idx="82">
                  <c:v>19.52</c:v>
                </c:pt>
                <c:pt idx="83">
                  <c:v>19.52</c:v>
                </c:pt>
                <c:pt idx="84">
                  <c:v>19.52</c:v>
                </c:pt>
                <c:pt idx="85">
                  <c:v>19.5</c:v>
                </c:pt>
                <c:pt idx="86">
                  <c:v>19.510000000000002</c:v>
                </c:pt>
                <c:pt idx="87">
                  <c:v>19.5</c:v>
                </c:pt>
                <c:pt idx="88">
                  <c:v>19.48</c:v>
                </c:pt>
                <c:pt idx="89">
                  <c:v>19.47</c:v>
                </c:pt>
                <c:pt idx="90">
                  <c:v>19.47</c:v>
                </c:pt>
                <c:pt idx="91">
                  <c:v>19.45</c:v>
                </c:pt>
                <c:pt idx="92">
                  <c:v>19.43</c:v>
                </c:pt>
                <c:pt idx="93">
                  <c:v>19.420000000000002</c:v>
                </c:pt>
                <c:pt idx="94">
                  <c:v>19.43</c:v>
                </c:pt>
                <c:pt idx="95">
                  <c:v>19.45</c:v>
                </c:pt>
                <c:pt idx="96">
                  <c:v>19.45</c:v>
                </c:pt>
                <c:pt idx="97">
                  <c:v>19.39</c:v>
                </c:pt>
                <c:pt idx="98">
                  <c:v>19.34</c:v>
                </c:pt>
                <c:pt idx="99">
                  <c:v>19.29</c:v>
                </c:pt>
                <c:pt idx="100">
                  <c:v>19.28</c:v>
                </c:pt>
                <c:pt idx="101">
                  <c:v>19.29</c:v>
                </c:pt>
                <c:pt idx="102">
                  <c:v>19.309999999999999</c:v>
                </c:pt>
                <c:pt idx="103">
                  <c:v>19.32</c:v>
                </c:pt>
                <c:pt idx="104">
                  <c:v>19.329999999999998</c:v>
                </c:pt>
                <c:pt idx="105">
                  <c:v>19.32</c:v>
                </c:pt>
                <c:pt idx="106">
                  <c:v>19.32</c:v>
                </c:pt>
                <c:pt idx="107">
                  <c:v>19.309999999999999</c:v>
                </c:pt>
                <c:pt idx="108">
                  <c:v>19.29</c:v>
                </c:pt>
                <c:pt idx="109">
                  <c:v>19.3</c:v>
                </c:pt>
                <c:pt idx="110">
                  <c:v>19.309999999999999</c:v>
                </c:pt>
                <c:pt idx="111">
                  <c:v>19.309999999999999</c:v>
                </c:pt>
                <c:pt idx="112">
                  <c:v>19.309999999999999</c:v>
                </c:pt>
                <c:pt idx="113">
                  <c:v>19.29</c:v>
                </c:pt>
                <c:pt idx="114">
                  <c:v>19.28</c:v>
                </c:pt>
                <c:pt idx="115">
                  <c:v>19.29</c:v>
                </c:pt>
                <c:pt idx="116">
                  <c:v>19.3</c:v>
                </c:pt>
                <c:pt idx="117">
                  <c:v>19.3</c:v>
                </c:pt>
                <c:pt idx="118">
                  <c:v>19.3</c:v>
                </c:pt>
                <c:pt idx="119">
                  <c:v>19.29</c:v>
                </c:pt>
                <c:pt idx="120">
                  <c:v>19.29</c:v>
                </c:pt>
                <c:pt idx="121">
                  <c:v>19.3</c:v>
                </c:pt>
                <c:pt idx="122">
                  <c:v>19.29</c:v>
                </c:pt>
                <c:pt idx="123">
                  <c:v>19.29</c:v>
                </c:pt>
                <c:pt idx="124">
                  <c:v>19.25</c:v>
                </c:pt>
                <c:pt idx="125">
                  <c:v>19.190000000000001</c:v>
                </c:pt>
                <c:pt idx="126">
                  <c:v>19.16</c:v>
                </c:pt>
                <c:pt idx="127">
                  <c:v>19.16</c:v>
                </c:pt>
                <c:pt idx="128">
                  <c:v>19.18</c:v>
                </c:pt>
                <c:pt idx="129">
                  <c:v>19.21</c:v>
                </c:pt>
                <c:pt idx="130">
                  <c:v>19.21</c:v>
                </c:pt>
                <c:pt idx="131">
                  <c:v>19.190000000000001</c:v>
                </c:pt>
                <c:pt idx="132">
                  <c:v>19.16</c:v>
                </c:pt>
                <c:pt idx="133">
                  <c:v>19.14</c:v>
                </c:pt>
                <c:pt idx="134">
                  <c:v>19.14</c:v>
                </c:pt>
                <c:pt idx="135">
                  <c:v>19.14</c:v>
                </c:pt>
                <c:pt idx="136">
                  <c:v>19.12</c:v>
                </c:pt>
                <c:pt idx="137">
                  <c:v>19.100000000000001</c:v>
                </c:pt>
                <c:pt idx="138">
                  <c:v>19.100000000000001</c:v>
                </c:pt>
                <c:pt idx="139">
                  <c:v>19.11</c:v>
                </c:pt>
                <c:pt idx="140">
                  <c:v>19.11</c:v>
                </c:pt>
                <c:pt idx="141">
                  <c:v>19.13</c:v>
                </c:pt>
                <c:pt idx="142">
                  <c:v>19.14</c:v>
                </c:pt>
                <c:pt idx="143">
                  <c:v>19.13</c:v>
                </c:pt>
                <c:pt idx="144">
                  <c:v>19.079999999999998</c:v>
                </c:pt>
                <c:pt idx="145">
                  <c:v>19.02</c:v>
                </c:pt>
                <c:pt idx="146">
                  <c:v>19.010000000000002</c:v>
                </c:pt>
                <c:pt idx="147">
                  <c:v>19</c:v>
                </c:pt>
                <c:pt idx="148">
                  <c:v>18.98</c:v>
                </c:pt>
                <c:pt idx="149">
                  <c:v>18.98</c:v>
                </c:pt>
                <c:pt idx="150">
                  <c:v>19</c:v>
                </c:pt>
                <c:pt idx="151">
                  <c:v>19.02</c:v>
                </c:pt>
                <c:pt idx="152">
                  <c:v>19.03</c:v>
                </c:pt>
                <c:pt idx="153">
                  <c:v>19.059999999999999</c:v>
                </c:pt>
                <c:pt idx="154">
                  <c:v>19.100000000000001</c:v>
                </c:pt>
                <c:pt idx="155">
                  <c:v>19.11</c:v>
                </c:pt>
                <c:pt idx="156">
                  <c:v>19.100000000000001</c:v>
                </c:pt>
                <c:pt idx="157">
                  <c:v>19.079999999999998</c:v>
                </c:pt>
                <c:pt idx="158">
                  <c:v>19.04</c:v>
                </c:pt>
                <c:pt idx="159">
                  <c:v>19</c:v>
                </c:pt>
                <c:pt idx="160">
                  <c:v>18.97</c:v>
                </c:pt>
                <c:pt idx="161">
                  <c:v>18.920000000000002</c:v>
                </c:pt>
                <c:pt idx="162">
                  <c:v>18.88</c:v>
                </c:pt>
                <c:pt idx="163">
                  <c:v>18.829999999999998</c:v>
                </c:pt>
                <c:pt idx="164">
                  <c:v>18.8</c:v>
                </c:pt>
                <c:pt idx="165">
                  <c:v>18.78</c:v>
                </c:pt>
                <c:pt idx="166">
                  <c:v>18.78</c:v>
                </c:pt>
                <c:pt idx="167">
                  <c:v>18.82</c:v>
                </c:pt>
                <c:pt idx="168">
                  <c:v>18.88</c:v>
                </c:pt>
                <c:pt idx="169">
                  <c:v>18.920000000000002</c:v>
                </c:pt>
                <c:pt idx="170">
                  <c:v>18.97</c:v>
                </c:pt>
                <c:pt idx="171">
                  <c:v>19.02</c:v>
                </c:pt>
                <c:pt idx="172">
                  <c:v>19.100000000000001</c:v>
                </c:pt>
                <c:pt idx="173">
                  <c:v>19.16</c:v>
                </c:pt>
                <c:pt idx="174">
                  <c:v>19.23</c:v>
                </c:pt>
                <c:pt idx="175">
                  <c:v>19.38</c:v>
                </c:pt>
                <c:pt idx="176">
                  <c:v>19.54</c:v>
                </c:pt>
                <c:pt idx="177">
                  <c:v>19.61</c:v>
                </c:pt>
                <c:pt idx="178">
                  <c:v>19.63</c:v>
                </c:pt>
                <c:pt idx="179">
                  <c:v>19.690000000000001</c:v>
                </c:pt>
                <c:pt idx="180">
                  <c:v>19.73</c:v>
                </c:pt>
                <c:pt idx="181">
                  <c:v>19.78</c:v>
                </c:pt>
                <c:pt idx="182">
                  <c:v>19.829999999999998</c:v>
                </c:pt>
                <c:pt idx="183">
                  <c:v>19.87</c:v>
                </c:pt>
                <c:pt idx="184">
                  <c:v>19.87</c:v>
                </c:pt>
                <c:pt idx="185">
                  <c:v>19.850000000000001</c:v>
                </c:pt>
                <c:pt idx="186">
                  <c:v>19.84</c:v>
                </c:pt>
                <c:pt idx="187">
                  <c:v>19.86</c:v>
                </c:pt>
                <c:pt idx="188">
                  <c:v>19.829999999999998</c:v>
                </c:pt>
                <c:pt idx="189">
                  <c:v>19.8</c:v>
                </c:pt>
                <c:pt idx="190">
                  <c:v>19.82</c:v>
                </c:pt>
                <c:pt idx="191">
                  <c:v>19.8</c:v>
                </c:pt>
                <c:pt idx="192">
                  <c:v>19.77</c:v>
                </c:pt>
                <c:pt idx="193">
                  <c:v>19.690000000000001</c:v>
                </c:pt>
                <c:pt idx="194">
                  <c:v>19.61</c:v>
                </c:pt>
                <c:pt idx="195">
                  <c:v>19.57</c:v>
                </c:pt>
                <c:pt idx="196">
                  <c:v>19.57</c:v>
                </c:pt>
                <c:pt idx="197">
                  <c:v>19.55</c:v>
                </c:pt>
                <c:pt idx="198">
                  <c:v>19.54</c:v>
                </c:pt>
                <c:pt idx="199">
                  <c:v>19.47</c:v>
                </c:pt>
                <c:pt idx="200">
                  <c:v>19.38</c:v>
                </c:pt>
                <c:pt idx="201">
                  <c:v>19.350000000000001</c:v>
                </c:pt>
                <c:pt idx="202">
                  <c:v>19.32</c:v>
                </c:pt>
                <c:pt idx="203">
                  <c:v>19.309999999999999</c:v>
                </c:pt>
                <c:pt idx="204">
                  <c:v>19.29</c:v>
                </c:pt>
                <c:pt idx="205">
                  <c:v>19.28</c:v>
                </c:pt>
                <c:pt idx="206">
                  <c:v>19.3</c:v>
                </c:pt>
                <c:pt idx="207">
                  <c:v>19.34</c:v>
                </c:pt>
                <c:pt idx="208">
                  <c:v>19.37</c:v>
                </c:pt>
                <c:pt idx="209">
                  <c:v>19.38</c:v>
                </c:pt>
                <c:pt idx="210">
                  <c:v>19.36</c:v>
                </c:pt>
                <c:pt idx="211">
                  <c:v>19.3</c:v>
                </c:pt>
                <c:pt idx="212">
                  <c:v>19.22</c:v>
                </c:pt>
                <c:pt idx="213">
                  <c:v>19.13</c:v>
                </c:pt>
                <c:pt idx="214">
                  <c:v>19.079999999999998</c:v>
                </c:pt>
                <c:pt idx="215">
                  <c:v>19.07</c:v>
                </c:pt>
                <c:pt idx="216">
                  <c:v>19.07</c:v>
                </c:pt>
                <c:pt idx="217">
                  <c:v>19.02</c:v>
                </c:pt>
                <c:pt idx="218">
                  <c:v>18.97</c:v>
                </c:pt>
                <c:pt idx="219">
                  <c:v>18.97</c:v>
                </c:pt>
                <c:pt idx="220">
                  <c:v>19</c:v>
                </c:pt>
                <c:pt idx="221">
                  <c:v>19.010000000000002</c:v>
                </c:pt>
                <c:pt idx="222">
                  <c:v>19.07</c:v>
                </c:pt>
                <c:pt idx="223">
                  <c:v>19.16</c:v>
                </c:pt>
                <c:pt idx="224">
                  <c:v>19.22</c:v>
                </c:pt>
                <c:pt idx="225">
                  <c:v>19.260000000000002</c:v>
                </c:pt>
                <c:pt idx="226">
                  <c:v>19.28</c:v>
                </c:pt>
                <c:pt idx="227">
                  <c:v>19.3</c:v>
                </c:pt>
                <c:pt idx="228">
                  <c:v>19.32</c:v>
                </c:pt>
                <c:pt idx="229">
                  <c:v>19.329999999999998</c:v>
                </c:pt>
                <c:pt idx="230">
                  <c:v>19.27</c:v>
                </c:pt>
                <c:pt idx="231">
                  <c:v>19.22</c:v>
                </c:pt>
                <c:pt idx="232">
                  <c:v>19.25</c:v>
                </c:pt>
                <c:pt idx="233">
                  <c:v>19.37</c:v>
                </c:pt>
                <c:pt idx="234">
                  <c:v>19.55</c:v>
                </c:pt>
                <c:pt idx="235">
                  <c:v>19.72</c:v>
                </c:pt>
                <c:pt idx="236">
                  <c:v>19.84</c:v>
                </c:pt>
                <c:pt idx="237">
                  <c:v>19.920000000000002</c:v>
                </c:pt>
                <c:pt idx="238">
                  <c:v>19.96</c:v>
                </c:pt>
                <c:pt idx="239">
                  <c:v>19.96</c:v>
                </c:pt>
                <c:pt idx="240">
                  <c:v>19.96</c:v>
                </c:pt>
                <c:pt idx="241">
                  <c:v>19.97</c:v>
                </c:pt>
                <c:pt idx="242">
                  <c:v>19.98</c:v>
                </c:pt>
                <c:pt idx="243">
                  <c:v>20</c:v>
                </c:pt>
                <c:pt idx="244">
                  <c:v>20.010000000000002</c:v>
                </c:pt>
                <c:pt idx="245">
                  <c:v>20.07</c:v>
                </c:pt>
                <c:pt idx="246">
                  <c:v>20.14</c:v>
                </c:pt>
                <c:pt idx="247">
                  <c:v>20.170000000000002</c:v>
                </c:pt>
                <c:pt idx="248">
                  <c:v>20.18</c:v>
                </c:pt>
                <c:pt idx="249">
                  <c:v>20.190000000000001</c:v>
                </c:pt>
                <c:pt idx="250">
                  <c:v>20.2</c:v>
                </c:pt>
                <c:pt idx="251">
                  <c:v>20.23</c:v>
                </c:pt>
                <c:pt idx="252">
                  <c:v>20.21</c:v>
                </c:pt>
                <c:pt idx="253">
                  <c:v>20.22</c:v>
                </c:pt>
                <c:pt idx="254">
                  <c:v>20.23</c:v>
                </c:pt>
                <c:pt idx="255">
                  <c:v>20.23</c:v>
                </c:pt>
                <c:pt idx="256">
                  <c:v>20.25</c:v>
                </c:pt>
                <c:pt idx="257">
                  <c:v>20.239999999999998</c:v>
                </c:pt>
                <c:pt idx="258">
                  <c:v>20.25</c:v>
                </c:pt>
                <c:pt idx="259">
                  <c:v>20.23</c:v>
                </c:pt>
                <c:pt idx="260">
                  <c:v>20.22</c:v>
                </c:pt>
                <c:pt idx="261">
                  <c:v>20.21</c:v>
                </c:pt>
                <c:pt idx="262">
                  <c:v>20.23</c:v>
                </c:pt>
                <c:pt idx="263">
                  <c:v>20.23</c:v>
                </c:pt>
                <c:pt idx="264">
                  <c:v>20.23</c:v>
                </c:pt>
                <c:pt idx="265">
                  <c:v>20.23</c:v>
                </c:pt>
                <c:pt idx="266">
                  <c:v>20.22</c:v>
                </c:pt>
                <c:pt idx="267">
                  <c:v>20.2</c:v>
                </c:pt>
                <c:pt idx="268">
                  <c:v>20.18</c:v>
                </c:pt>
                <c:pt idx="269">
                  <c:v>20.170000000000002</c:v>
                </c:pt>
                <c:pt idx="270">
                  <c:v>20.18</c:v>
                </c:pt>
                <c:pt idx="271">
                  <c:v>20.170000000000002</c:v>
                </c:pt>
                <c:pt idx="272">
                  <c:v>20.11</c:v>
                </c:pt>
                <c:pt idx="273">
                  <c:v>20.059999999999999</c:v>
                </c:pt>
                <c:pt idx="274">
                  <c:v>20.03</c:v>
                </c:pt>
                <c:pt idx="275">
                  <c:v>20.04</c:v>
                </c:pt>
                <c:pt idx="276">
                  <c:v>20.03</c:v>
                </c:pt>
                <c:pt idx="277">
                  <c:v>20.02</c:v>
                </c:pt>
                <c:pt idx="278">
                  <c:v>20</c:v>
                </c:pt>
                <c:pt idx="279">
                  <c:v>19.98</c:v>
                </c:pt>
                <c:pt idx="280">
                  <c:v>19.97</c:v>
                </c:pt>
                <c:pt idx="281">
                  <c:v>19.98</c:v>
                </c:pt>
                <c:pt idx="282">
                  <c:v>20.02</c:v>
                </c:pt>
                <c:pt idx="283">
                  <c:v>20.04</c:v>
                </c:pt>
                <c:pt idx="284">
                  <c:v>20.07</c:v>
                </c:pt>
                <c:pt idx="285">
                  <c:v>20.07</c:v>
                </c:pt>
                <c:pt idx="286">
                  <c:v>20.079999999999998</c:v>
                </c:pt>
                <c:pt idx="287">
                  <c:v>20.100000000000001</c:v>
                </c:pt>
                <c:pt idx="288">
                  <c:v>20.12</c:v>
                </c:pt>
                <c:pt idx="289">
                  <c:v>20.13</c:v>
                </c:pt>
                <c:pt idx="290">
                  <c:v>20.13</c:v>
                </c:pt>
                <c:pt idx="291">
                  <c:v>20.13</c:v>
                </c:pt>
                <c:pt idx="292">
                  <c:v>20.14</c:v>
                </c:pt>
                <c:pt idx="293">
                  <c:v>20.13</c:v>
                </c:pt>
                <c:pt idx="294">
                  <c:v>20.12</c:v>
                </c:pt>
                <c:pt idx="295">
                  <c:v>20.100000000000001</c:v>
                </c:pt>
                <c:pt idx="296">
                  <c:v>20.07</c:v>
                </c:pt>
                <c:pt idx="297">
                  <c:v>20.02</c:v>
                </c:pt>
                <c:pt idx="298">
                  <c:v>19.989999999999998</c:v>
                </c:pt>
                <c:pt idx="299">
                  <c:v>19.989999999999998</c:v>
                </c:pt>
                <c:pt idx="300">
                  <c:v>19.989999999999998</c:v>
                </c:pt>
                <c:pt idx="301">
                  <c:v>20</c:v>
                </c:pt>
                <c:pt idx="302">
                  <c:v>20</c:v>
                </c:pt>
                <c:pt idx="303">
                  <c:v>20</c:v>
                </c:pt>
                <c:pt idx="304">
                  <c:v>20.010000000000002</c:v>
                </c:pt>
                <c:pt idx="305">
                  <c:v>20.03</c:v>
                </c:pt>
                <c:pt idx="306">
                  <c:v>20.04</c:v>
                </c:pt>
                <c:pt idx="307">
                  <c:v>20.04</c:v>
                </c:pt>
                <c:pt idx="308">
                  <c:v>20.03</c:v>
                </c:pt>
                <c:pt idx="309">
                  <c:v>20.03</c:v>
                </c:pt>
                <c:pt idx="310">
                  <c:v>20.03</c:v>
                </c:pt>
                <c:pt idx="311">
                  <c:v>20.03</c:v>
                </c:pt>
                <c:pt idx="312">
                  <c:v>20.03</c:v>
                </c:pt>
                <c:pt idx="313">
                  <c:v>20.05</c:v>
                </c:pt>
                <c:pt idx="314">
                  <c:v>20.059999999999999</c:v>
                </c:pt>
                <c:pt idx="315">
                  <c:v>20.07</c:v>
                </c:pt>
                <c:pt idx="316">
                  <c:v>20.079999999999998</c:v>
                </c:pt>
                <c:pt idx="317">
                  <c:v>20.09</c:v>
                </c:pt>
                <c:pt idx="318">
                  <c:v>20.100000000000001</c:v>
                </c:pt>
                <c:pt idx="319">
                  <c:v>20.11</c:v>
                </c:pt>
                <c:pt idx="320">
                  <c:v>20.11</c:v>
                </c:pt>
                <c:pt idx="321">
                  <c:v>20.12</c:v>
                </c:pt>
                <c:pt idx="322">
                  <c:v>20.11</c:v>
                </c:pt>
                <c:pt idx="323">
                  <c:v>20.100000000000001</c:v>
                </c:pt>
                <c:pt idx="324">
                  <c:v>20.100000000000001</c:v>
                </c:pt>
                <c:pt idx="325">
                  <c:v>20.09</c:v>
                </c:pt>
                <c:pt idx="326">
                  <c:v>20.079999999999998</c:v>
                </c:pt>
                <c:pt idx="327">
                  <c:v>20.079999999999998</c:v>
                </c:pt>
                <c:pt idx="328">
                  <c:v>20.09</c:v>
                </c:pt>
                <c:pt idx="329">
                  <c:v>20.09</c:v>
                </c:pt>
                <c:pt idx="330">
                  <c:v>20.09</c:v>
                </c:pt>
                <c:pt idx="331">
                  <c:v>20.100000000000001</c:v>
                </c:pt>
                <c:pt idx="332">
                  <c:v>20.100000000000001</c:v>
                </c:pt>
                <c:pt idx="333">
                  <c:v>20.100000000000001</c:v>
                </c:pt>
                <c:pt idx="334">
                  <c:v>20.12</c:v>
                </c:pt>
                <c:pt idx="335">
                  <c:v>20.12</c:v>
                </c:pt>
                <c:pt idx="336">
                  <c:v>20.100000000000001</c:v>
                </c:pt>
                <c:pt idx="337">
                  <c:v>20.100000000000001</c:v>
                </c:pt>
                <c:pt idx="338">
                  <c:v>20.100000000000001</c:v>
                </c:pt>
                <c:pt idx="339">
                  <c:v>20.100000000000001</c:v>
                </c:pt>
                <c:pt idx="340">
                  <c:v>20.100000000000001</c:v>
                </c:pt>
                <c:pt idx="341">
                  <c:v>20.100000000000001</c:v>
                </c:pt>
                <c:pt idx="342">
                  <c:v>20.100000000000001</c:v>
                </c:pt>
                <c:pt idx="343">
                  <c:v>20.11</c:v>
                </c:pt>
                <c:pt idx="344">
                  <c:v>20.13</c:v>
                </c:pt>
                <c:pt idx="345">
                  <c:v>20.13</c:v>
                </c:pt>
                <c:pt idx="346">
                  <c:v>20.079999999999998</c:v>
                </c:pt>
                <c:pt idx="347">
                  <c:v>19.98</c:v>
                </c:pt>
                <c:pt idx="348">
                  <c:v>19.850000000000001</c:v>
                </c:pt>
                <c:pt idx="349">
                  <c:v>19.72</c:v>
                </c:pt>
                <c:pt idx="350">
                  <c:v>19.600000000000001</c:v>
                </c:pt>
                <c:pt idx="351">
                  <c:v>19.45</c:v>
                </c:pt>
                <c:pt idx="352">
                  <c:v>19.28</c:v>
                </c:pt>
                <c:pt idx="353">
                  <c:v>19.13</c:v>
                </c:pt>
                <c:pt idx="354">
                  <c:v>19.010000000000002</c:v>
                </c:pt>
                <c:pt idx="355">
                  <c:v>18.91</c:v>
                </c:pt>
                <c:pt idx="356">
                  <c:v>18.829999999999998</c:v>
                </c:pt>
                <c:pt idx="357">
                  <c:v>18.8</c:v>
                </c:pt>
                <c:pt idx="358">
                  <c:v>18.760000000000002</c:v>
                </c:pt>
                <c:pt idx="359">
                  <c:v>18.73</c:v>
                </c:pt>
                <c:pt idx="360">
                  <c:v>18.71</c:v>
                </c:pt>
                <c:pt idx="361">
                  <c:v>18.690000000000001</c:v>
                </c:pt>
                <c:pt idx="362">
                  <c:v>18.760000000000002</c:v>
                </c:pt>
                <c:pt idx="363">
                  <c:v>18.850000000000001</c:v>
                </c:pt>
                <c:pt idx="364">
                  <c:v>18.93</c:v>
                </c:pt>
                <c:pt idx="365">
                  <c:v>18.98</c:v>
                </c:pt>
                <c:pt idx="366">
                  <c:v>19.03</c:v>
                </c:pt>
                <c:pt idx="367">
                  <c:v>19.11</c:v>
                </c:pt>
                <c:pt idx="368">
                  <c:v>19.14</c:v>
                </c:pt>
                <c:pt idx="369">
                  <c:v>19.13</c:v>
                </c:pt>
                <c:pt idx="370">
                  <c:v>19.09</c:v>
                </c:pt>
                <c:pt idx="371">
                  <c:v>19.100000000000001</c:v>
                </c:pt>
                <c:pt idx="372">
                  <c:v>19.16</c:v>
                </c:pt>
                <c:pt idx="373">
                  <c:v>19.25</c:v>
                </c:pt>
                <c:pt idx="374">
                  <c:v>19.309999999999999</c:v>
                </c:pt>
                <c:pt idx="375">
                  <c:v>19.27</c:v>
                </c:pt>
                <c:pt idx="376">
                  <c:v>19.170000000000002</c:v>
                </c:pt>
                <c:pt idx="377">
                  <c:v>19.100000000000001</c:v>
                </c:pt>
                <c:pt idx="378">
                  <c:v>19.079999999999998</c:v>
                </c:pt>
                <c:pt idx="379">
                  <c:v>19.11</c:v>
                </c:pt>
                <c:pt idx="380">
                  <c:v>19.13</c:v>
                </c:pt>
                <c:pt idx="381">
                  <c:v>19.14</c:v>
                </c:pt>
                <c:pt idx="382">
                  <c:v>19.149999999999999</c:v>
                </c:pt>
                <c:pt idx="383">
                  <c:v>19.14</c:v>
                </c:pt>
                <c:pt idx="384">
                  <c:v>19.14</c:v>
                </c:pt>
                <c:pt idx="385">
                  <c:v>19.18</c:v>
                </c:pt>
                <c:pt idx="386">
                  <c:v>19.22</c:v>
                </c:pt>
                <c:pt idx="387">
                  <c:v>19.28</c:v>
                </c:pt>
                <c:pt idx="388">
                  <c:v>19.3</c:v>
                </c:pt>
                <c:pt idx="389">
                  <c:v>19.28</c:v>
                </c:pt>
                <c:pt idx="390">
                  <c:v>19.25</c:v>
                </c:pt>
                <c:pt idx="391">
                  <c:v>19.23</c:v>
                </c:pt>
                <c:pt idx="392">
                  <c:v>19.260000000000002</c:v>
                </c:pt>
                <c:pt idx="393">
                  <c:v>19.309999999999999</c:v>
                </c:pt>
                <c:pt idx="394">
                  <c:v>19.350000000000001</c:v>
                </c:pt>
                <c:pt idx="395">
                  <c:v>19.41</c:v>
                </c:pt>
                <c:pt idx="396">
                  <c:v>19.46</c:v>
                </c:pt>
                <c:pt idx="397">
                  <c:v>19.510000000000002</c:v>
                </c:pt>
                <c:pt idx="398">
                  <c:v>19.46</c:v>
                </c:pt>
                <c:pt idx="399">
                  <c:v>19.350000000000001</c:v>
                </c:pt>
                <c:pt idx="400">
                  <c:v>19.28</c:v>
                </c:pt>
                <c:pt idx="401">
                  <c:v>19.34</c:v>
                </c:pt>
                <c:pt idx="402">
                  <c:v>19.46</c:v>
                </c:pt>
                <c:pt idx="403">
                  <c:v>19.559999999999999</c:v>
                </c:pt>
                <c:pt idx="404">
                  <c:v>19.59</c:v>
                </c:pt>
                <c:pt idx="405">
                  <c:v>19.510000000000002</c:v>
                </c:pt>
                <c:pt idx="406">
                  <c:v>19.38</c:v>
                </c:pt>
                <c:pt idx="407">
                  <c:v>19.28</c:v>
                </c:pt>
                <c:pt idx="408">
                  <c:v>19.18</c:v>
                </c:pt>
                <c:pt idx="409">
                  <c:v>19.079999999999998</c:v>
                </c:pt>
                <c:pt idx="410">
                  <c:v>19.04</c:v>
                </c:pt>
                <c:pt idx="411">
                  <c:v>18.97</c:v>
                </c:pt>
                <c:pt idx="412">
                  <c:v>18.89</c:v>
                </c:pt>
                <c:pt idx="413">
                  <c:v>18.850000000000001</c:v>
                </c:pt>
                <c:pt idx="414">
                  <c:v>18.850000000000001</c:v>
                </c:pt>
                <c:pt idx="415">
                  <c:v>18.82</c:v>
                </c:pt>
                <c:pt idx="416">
                  <c:v>18.75</c:v>
                </c:pt>
                <c:pt idx="417">
                  <c:v>18.690000000000001</c:v>
                </c:pt>
                <c:pt idx="418">
                  <c:v>18.71</c:v>
                </c:pt>
                <c:pt idx="419">
                  <c:v>18.78</c:v>
                </c:pt>
                <c:pt idx="420">
                  <c:v>18.86</c:v>
                </c:pt>
                <c:pt idx="421">
                  <c:v>18.91</c:v>
                </c:pt>
                <c:pt idx="422">
                  <c:v>19</c:v>
                </c:pt>
                <c:pt idx="423">
                  <c:v>19.02</c:v>
                </c:pt>
                <c:pt idx="424">
                  <c:v>18.899999999999999</c:v>
                </c:pt>
                <c:pt idx="425">
                  <c:v>18.91</c:v>
                </c:pt>
                <c:pt idx="426">
                  <c:v>19.13</c:v>
                </c:pt>
                <c:pt idx="427">
                  <c:v>19.350000000000001</c:v>
                </c:pt>
                <c:pt idx="428">
                  <c:v>19.46</c:v>
                </c:pt>
                <c:pt idx="429">
                  <c:v>19.47</c:v>
                </c:pt>
                <c:pt idx="430">
                  <c:v>19.43</c:v>
                </c:pt>
                <c:pt idx="431">
                  <c:v>19.38</c:v>
                </c:pt>
                <c:pt idx="432">
                  <c:v>19.41</c:v>
                </c:pt>
                <c:pt idx="433">
                  <c:v>19.46</c:v>
                </c:pt>
                <c:pt idx="434">
                  <c:v>19.57</c:v>
                </c:pt>
                <c:pt idx="435">
                  <c:v>19.68</c:v>
                </c:pt>
                <c:pt idx="436">
                  <c:v>19.690000000000001</c:v>
                </c:pt>
                <c:pt idx="437">
                  <c:v>19.649999999999999</c:v>
                </c:pt>
                <c:pt idx="438">
                  <c:v>19.59</c:v>
                </c:pt>
                <c:pt idx="439">
                  <c:v>19.52</c:v>
                </c:pt>
                <c:pt idx="440">
                  <c:v>19.37</c:v>
                </c:pt>
                <c:pt idx="441">
                  <c:v>19.28</c:v>
                </c:pt>
                <c:pt idx="442">
                  <c:v>19.239999999999998</c:v>
                </c:pt>
                <c:pt idx="443">
                  <c:v>19.23</c:v>
                </c:pt>
                <c:pt idx="444">
                  <c:v>19.149999999999999</c:v>
                </c:pt>
                <c:pt idx="445">
                  <c:v>19.05</c:v>
                </c:pt>
                <c:pt idx="446">
                  <c:v>19</c:v>
                </c:pt>
                <c:pt idx="447">
                  <c:v>19.04</c:v>
                </c:pt>
                <c:pt idx="448">
                  <c:v>19.11</c:v>
                </c:pt>
                <c:pt idx="449">
                  <c:v>19.23</c:v>
                </c:pt>
                <c:pt idx="450">
                  <c:v>19.36</c:v>
                </c:pt>
                <c:pt idx="451">
                  <c:v>19.36</c:v>
                </c:pt>
                <c:pt idx="452">
                  <c:v>19.41</c:v>
                </c:pt>
                <c:pt idx="453">
                  <c:v>19.47</c:v>
                </c:pt>
                <c:pt idx="454">
                  <c:v>19.41</c:v>
                </c:pt>
                <c:pt idx="455">
                  <c:v>19.28</c:v>
                </c:pt>
                <c:pt idx="456">
                  <c:v>19.2</c:v>
                </c:pt>
                <c:pt idx="457">
                  <c:v>19.14</c:v>
                </c:pt>
                <c:pt idx="458">
                  <c:v>19.14</c:v>
                </c:pt>
                <c:pt idx="459">
                  <c:v>19.12</c:v>
                </c:pt>
                <c:pt idx="460">
                  <c:v>19.03</c:v>
                </c:pt>
                <c:pt idx="461">
                  <c:v>18.98</c:v>
                </c:pt>
                <c:pt idx="462">
                  <c:v>18.93</c:v>
                </c:pt>
                <c:pt idx="463">
                  <c:v>18.86</c:v>
                </c:pt>
                <c:pt idx="464">
                  <c:v>18.850000000000001</c:v>
                </c:pt>
                <c:pt idx="465">
                  <c:v>18.93</c:v>
                </c:pt>
                <c:pt idx="466">
                  <c:v>19.05</c:v>
                </c:pt>
                <c:pt idx="467">
                  <c:v>19.170000000000002</c:v>
                </c:pt>
                <c:pt idx="468">
                  <c:v>19.309999999999999</c:v>
                </c:pt>
                <c:pt idx="469">
                  <c:v>19.47</c:v>
                </c:pt>
                <c:pt idx="470">
                  <c:v>19.53</c:v>
                </c:pt>
                <c:pt idx="471">
                  <c:v>19.59</c:v>
                </c:pt>
                <c:pt idx="472">
                  <c:v>19.57</c:v>
                </c:pt>
                <c:pt idx="473">
                  <c:v>19.53</c:v>
                </c:pt>
                <c:pt idx="474">
                  <c:v>19.5</c:v>
                </c:pt>
                <c:pt idx="475">
                  <c:v>19.48</c:v>
                </c:pt>
                <c:pt idx="476">
                  <c:v>19.420000000000002</c:v>
                </c:pt>
                <c:pt idx="477">
                  <c:v>19.329999999999998</c:v>
                </c:pt>
                <c:pt idx="478">
                  <c:v>19.23</c:v>
                </c:pt>
                <c:pt idx="479">
                  <c:v>19.18</c:v>
                </c:pt>
                <c:pt idx="480">
                  <c:v>19.16</c:v>
                </c:pt>
                <c:pt idx="481">
                  <c:v>19.14</c:v>
                </c:pt>
                <c:pt idx="482">
                  <c:v>19.2</c:v>
                </c:pt>
                <c:pt idx="483">
                  <c:v>19.29</c:v>
                </c:pt>
                <c:pt idx="484">
                  <c:v>19.38</c:v>
                </c:pt>
                <c:pt idx="485">
                  <c:v>19.46</c:v>
                </c:pt>
                <c:pt idx="486">
                  <c:v>19.55</c:v>
                </c:pt>
                <c:pt idx="487">
                  <c:v>19.649999999999999</c:v>
                </c:pt>
                <c:pt idx="488">
                  <c:v>19.72</c:v>
                </c:pt>
                <c:pt idx="489">
                  <c:v>19.78</c:v>
                </c:pt>
                <c:pt idx="490">
                  <c:v>19.79</c:v>
                </c:pt>
                <c:pt idx="491">
                  <c:v>19.78</c:v>
                </c:pt>
                <c:pt idx="492">
                  <c:v>19.75</c:v>
                </c:pt>
                <c:pt idx="493">
                  <c:v>19.71</c:v>
                </c:pt>
                <c:pt idx="494">
                  <c:v>19.66</c:v>
                </c:pt>
                <c:pt idx="495">
                  <c:v>19.63</c:v>
                </c:pt>
                <c:pt idx="496">
                  <c:v>19.66</c:v>
                </c:pt>
                <c:pt idx="497">
                  <c:v>19.739999999999998</c:v>
                </c:pt>
                <c:pt idx="498">
                  <c:v>19.78</c:v>
                </c:pt>
                <c:pt idx="499">
                  <c:v>19.8</c:v>
                </c:pt>
                <c:pt idx="500">
                  <c:v>19.82</c:v>
                </c:pt>
                <c:pt idx="501">
                  <c:v>19.850000000000001</c:v>
                </c:pt>
                <c:pt idx="502">
                  <c:v>19.88</c:v>
                </c:pt>
                <c:pt idx="503">
                  <c:v>19.899999999999999</c:v>
                </c:pt>
                <c:pt idx="504">
                  <c:v>19.89</c:v>
                </c:pt>
                <c:pt idx="505">
                  <c:v>19.88</c:v>
                </c:pt>
                <c:pt idx="506">
                  <c:v>19.86</c:v>
                </c:pt>
                <c:pt idx="507">
                  <c:v>19.850000000000001</c:v>
                </c:pt>
                <c:pt idx="508">
                  <c:v>19.850000000000001</c:v>
                </c:pt>
                <c:pt idx="509">
                  <c:v>19.84</c:v>
                </c:pt>
                <c:pt idx="510">
                  <c:v>19.850000000000001</c:v>
                </c:pt>
                <c:pt idx="511">
                  <c:v>19.850000000000001</c:v>
                </c:pt>
                <c:pt idx="512">
                  <c:v>19.84</c:v>
                </c:pt>
                <c:pt idx="513">
                  <c:v>19.84</c:v>
                </c:pt>
                <c:pt idx="514">
                  <c:v>19.809999999999999</c:v>
                </c:pt>
                <c:pt idx="515">
                  <c:v>19.78</c:v>
                </c:pt>
                <c:pt idx="516">
                  <c:v>19.75</c:v>
                </c:pt>
                <c:pt idx="517">
                  <c:v>19.75</c:v>
                </c:pt>
                <c:pt idx="518">
                  <c:v>19.77</c:v>
                </c:pt>
                <c:pt idx="519">
                  <c:v>19.75</c:v>
                </c:pt>
                <c:pt idx="520">
                  <c:v>19.71</c:v>
                </c:pt>
                <c:pt idx="521">
                  <c:v>19.68</c:v>
                </c:pt>
                <c:pt idx="522">
                  <c:v>19.66</c:v>
                </c:pt>
                <c:pt idx="523">
                  <c:v>19.66</c:v>
                </c:pt>
                <c:pt idx="524">
                  <c:v>19.66</c:v>
                </c:pt>
                <c:pt idx="525">
                  <c:v>19.64</c:v>
                </c:pt>
                <c:pt idx="526">
                  <c:v>19.64</c:v>
                </c:pt>
                <c:pt idx="527">
                  <c:v>19.64</c:v>
                </c:pt>
                <c:pt idx="528">
                  <c:v>19.63</c:v>
                </c:pt>
                <c:pt idx="529">
                  <c:v>19.600000000000001</c:v>
                </c:pt>
                <c:pt idx="530">
                  <c:v>19.579999999999998</c:v>
                </c:pt>
                <c:pt idx="531">
                  <c:v>19.55</c:v>
                </c:pt>
                <c:pt idx="532">
                  <c:v>19.54</c:v>
                </c:pt>
                <c:pt idx="533">
                  <c:v>19.53</c:v>
                </c:pt>
                <c:pt idx="534">
                  <c:v>19.53</c:v>
                </c:pt>
                <c:pt idx="535">
                  <c:v>19.559999999999999</c:v>
                </c:pt>
                <c:pt idx="536">
                  <c:v>19.59</c:v>
                </c:pt>
                <c:pt idx="537">
                  <c:v>19.62</c:v>
                </c:pt>
                <c:pt idx="538">
                  <c:v>19.649999999999999</c:v>
                </c:pt>
                <c:pt idx="539">
                  <c:v>19.670000000000002</c:v>
                </c:pt>
                <c:pt idx="540">
                  <c:v>19.68</c:v>
                </c:pt>
                <c:pt idx="541">
                  <c:v>19.68</c:v>
                </c:pt>
                <c:pt idx="542">
                  <c:v>19.690000000000001</c:v>
                </c:pt>
                <c:pt idx="543">
                  <c:v>19.68</c:v>
                </c:pt>
                <c:pt idx="544">
                  <c:v>19.68</c:v>
                </c:pt>
                <c:pt idx="545">
                  <c:v>19.68</c:v>
                </c:pt>
                <c:pt idx="546">
                  <c:v>19.690000000000001</c:v>
                </c:pt>
                <c:pt idx="547">
                  <c:v>19.690000000000001</c:v>
                </c:pt>
                <c:pt idx="548">
                  <c:v>19.7</c:v>
                </c:pt>
                <c:pt idx="549">
                  <c:v>19.690000000000001</c:v>
                </c:pt>
                <c:pt idx="550">
                  <c:v>19.670000000000002</c:v>
                </c:pt>
                <c:pt idx="551">
                  <c:v>19.649999999999999</c:v>
                </c:pt>
                <c:pt idx="552">
                  <c:v>19.63</c:v>
                </c:pt>
                <c:pt idx="553">
                  <c:v>19.61</c:v>
                </c:pt>
                <c:pt idx="554">
                  <c:v>19.600000000000001</c:v>
                </c:pt>
                <c:pt idx="555">
                  <c:v>19.59</c:v>
                </c:pt>
                <c:pt idx="556">
                  <c:v>19.59</c:v>
                </c:pt>
                <c:pt idx="557">
                  <c:v>19.59</c:v>
                </c:pt>
                <c:pt idx="558">
                  <c:v>19.579999999999998</c:v>
                </c:pt>
                <c:pt idx="559">
                  <c:v>19.559999999999999</c:v>
                </c:pt>
                <c:pt idx="560">
                  <c:v>19.559999999999999</c:v>
                </c:pt>
                <c:pt idx="561">
                  <c:v>19.559999999999999</c:v>
                </c:pt>
                <c:pt idx="562">
                  <c:v>19.559999999999999</c:v>
                </c:pt>
                <c:pt idx="563">
                  <c:v>19.579999999999998</c:v>
                </c:pt>
                <c:pt idx="564">
                  <c:v>19.61</c:v>
                </c:pt>
                <c:pt idx="565">
                  <c:v>19.63</c:v>
                </c:pt>
                <c:pt idx="566">
                  <c:v>19.649999999999999</c:v>
                </c:pt>
                <c:pt idx="567">
                  <c:v>19.68</c:v>
                </c:pt>
                <c:pt idx="568">
                  <c:v>19.68</c:v>
                </c:pt>
                <c:pt idx="569">
                  <c:v>19.7</c:v>
                </c:pt>
                <c:pt idx="570">
                  <c:v>19.75</c:v>
                </c:pt>
                <c:pt idx="571">
                  <c:v>19.79</c:v>
                </c:pt>
                <c:pt idx="572">
                  <c:v>19.829999999999998</c:v>
                </c:pt>
                <c:pt idx="573">
                  <c:v>19.86</c:v>
                </c:pt>
                <c:pt idx="574">
                  <c:v>19.89</c:v>
                </c:pt>
                <c:pt idx="575">
                  <c:v>19.91</c:v>
                </c:pt>
                <c:pt idx="576">
                  <c:v>19.93</c:v>
                </c:pt>
                <c:pt idx="577">
                  <c:v>19.95</c:v>
                </c:pt>
                <c:pt idx="578">
                  <c:v>19.940000000000001</c:v>
                </c:pt>
                <c:pt idx="579">
                  <c:v>19.920000000000002</c:v>
                </c:pt>
                <c:pt idx="580">
                  <c:v>19.829999999999998</c:v>
                </c:pt>
                <c:pt idx="581">
                  <c:v>19.649999999999999</c:v>
                </c:pt>
                <c:pt idx="582">
                  <c:v>19.489999999999998</c:v>
                </c:pt>
                <c:pt idx="583">
                  <c:v>19.38</c:v>
                </c:pt>
                <c:pt idx="584">
                  <c:v>19.37</c:v>
                </c:pt>
                <c:pt idx="585">
                  <c:v>19.39</c:v>
                </c:pt>
                <c:pt idx="586">
                  <c:v>19.41</c:v>
                </c:pt>
                <c:pt idx="587">
                  <c:v>19.420000000000002</c:v>
                </c:pt>
                <c:pt idx="588">
                  <c:v>19.420000000000002</c:v>
                </c:pt>
                <c:pt idx="589">
                  <c:v>19.440000000000001</c:v>
                </c:pt>
                <c:pt idx="590">
                  <c:v>19.43</c:v>
                </c:pt>
                <c:pt idx="591">
                  <c:v>19.399999999999999</c:v>
                </c:pt>
                <c:pt idx="592">
                  <c:v>19.41</c:v>
                </c:pt>
                <c:pt idx="593">
                  <c:v>19.440000000000001</c:v>
                </c:pt>
                <c:pt idx="594">
                  <c:v>19.48</c:v>
                </c:pt>
                <c:pt idx="595">
                  <c:v>19.53</c:v>
                </c:pt>
                <c:pt idx="596">
                  <c:v>19.59</c:v>
                </c:pt>
                <c:pt idx="597">
                  <c:v>19.62</c:v>
                </c:pt>
                <c:pt idx="598">
                  <c:v>19.62</c:v>
                </c:pt>
                <c:pt idx="599">
                  <c:v>19.61</c:v>
                </c:pt>
                <c:pt idx="600">
                  <c:v>19.600000000000001</c:v>
                </c:pt>
                <c:pt idx="601">
                  <c:v>19.55</c:v>
                </c:pt>
                <c:pt idx="602">
                  <c:v>19.489999999999998</c:v>
                </c:pt>
                <c:pt idx="603">
                  <c:v>19.39</c:v>
                </c:pt>
                <c:pt idx="604">
                  <c:v>19.309999999999999</c:v>
                </c:pt>
                <c:pt idx="605">
                  <c:v>19.25</c:v>
                </c:pt>
                <c:pt idx="606">
                  <c:v>19.190000000000001</c:v>
                </c:pt>
                <c:pt idx="607">
                  <c:v>19.14</c:v>
                </c:pt>
                <c:pt idx="608">
                  <c:v>19.09</c:v>
                </c:pt>
                <c:pt idx="609">
                  <c:v>19.04</c:v>
                </c:pt>
                <c:pt idx="610">
                  <c:v>19.04</c:v>
                </c:pt>
                <c:pt idx="611">
                  <c:v>19.07</c:v>
                </c:pt>
                <c:pt idx="612">
                  <c:v>19.11</c:v>
                </c:pt>
                <c:pt idx="613">
                  <c:v>19.190000000000001</c:v>
                </c:pt>
                <c:pt idx="614">
                  <c:v>19.29</c:v>
                </c:pt>
                <c:pt idx="615">
                  <c:v>19.309999999999999</c:v>
                </c:pt>
                <c:pt idx="616">
                  <c:v>19.350000000000001</c:v>
                </c:pt>
                <c:pt idx="617">
                  <c:v>19.36</c:v>
                </c:pt>
                <c:pt idx="618">
                  <c:v>19.38</c:v>
                </c:pt>
                <c:pt idx="619">
                  <c:v>19.510000000000002</c:v>
                </c:pt>
                <c:pt idx="620">
                  <c:v>19.66</c:v>
                </c:pt>
                <c:pt idx="621">
                  <c:v>19.75</c:v>
                </c:pt>
                <c:pt idx="622">
                  <c:v>19.84</c:v>
                </c:pt>
                <c:pt idx="623">
                  <c:v>19.899999999999999</c:v>
                </c:pt>
                <c:pt idx="624">
                  <c:v>19.91</c:v>
                </c:pt>
                <c:pt idx="625">
                  <c:v>19.89</c:v>
                </c:pt>
                <c:pt idx="626">
                  <c:v>19.88</c:v>
                </c:pt>
                <c:pt idx="627">
                  <c:v>19.920000000000002</c:v>
                </c:pt>
                <c:pt idx="628">
                  <c:v>19.98</c:v>
                </c:pt>
                <c:pt idx="629">
                  <c:v>20.02</c:v>
                </c:pt>
                <c:pt idx="630">
                  <c:v>20.04</c:v>
                </c:pt>
                <c:pt idx="631">
                  <c:v>20.02</c:v>
                </c:pt>
                <c:pt idx="632">
                  <c:v>20.010000000000002</c:v>
                </c:pt>
                <c:pt idx="633">
                  <c:v>20</c:v>
                </c:pt>
                <c:pt idx="634">
                  <c:v>19.989999999999998</c:v>
                </c:pt>
                <c:pt idx="635">
                  <c:v>19.98</c:v>
                </c:pt>
                <c:pt idx="636">
                  <c:v>19.97</c:v>
                </c:pt>
                <c:pt idx="637">
                  <c:v>19.96</c:v>
                </c:pt>
                <c:pt idx="638">
                  <c:v>19.97</c:v>
                </c:pt>
                <c:pt idx="639">
                  <c:v>19.97</c:v>
                </c:pt>
                <c:pt idx="640">
                  <c:v>19.989999999999998</c:v>
                </c:pt>
                <c:pt idx="641">
                  <c:v>20.010000000000002</c:v>
                </c:pt>
                <c:pt idx="642">
                  <c:v>20.04</c:v>
                </c:pt>
                <c:pt idx="643">
                  <c:v>20.059999999999999</c:v>
                </c:pt>
                <c:pt idx="644">
                  <c:v>20.07</c:v>
                </c:pt>
                <c:pt idx="645">
                  <c:v>20.11</c:v>
                </c:pt>
                <c:pt idx="646">
                  <c:v>20.13</c:v>
                </c:pt>
                <c:pt idx="647">
                  <c:v>20.13</c:v>
                </c:pt>
                <c:pt idx="648">
                  <c:v>20.16</c:v>
                </c:pt>
                <c:pt idx="649">
                  <c:v>20.190000000000001</c:v>
                </c:pt>
                <c:pt idx="650">
                  <c:v>20.2</c:v>
                </c:pt>
                <c:pt idx="651">
                  <c:v>20.21</c:v>
                </c:pt>
                <c:pt idx="652">
                  <c:v>20.21</c:v>
                </c:pt>
                <c:pt idx="653">
                  <c:v>20.23</c:v>
                </c:pt>
                <c:pt idx="654">
                  <c:v>20.25</c:v>
                </c:pt>
                <c:pt idx="655">
                  <c:v>20.27</c:v>
                </c:pt>
                <c:pt idx="656">
                  <c:v>20.3</c:v>
                </c:pt>
                <c:pt idx="657">
                  <c:v>20.329999999999998</c:v>
                </c:pt>
                <c:pt idx="658">
                  <c:v>20.329999999999998</c:v>
                </c:pt>
                <c:pt idx="659">
                  <c:v>20.350000000000001</c:v>
                </c:pt>
                <c:pt idx="660">
                  <c:v>20.350000000000001</c:v>
                </c:pt>
                <c:pt idx="661">
                  <c:v>20.36</c:v>
                </c:pt>
                <c:pt idx="662">
                  <c:v>20.36</c:v>
                </c:pt>
                <c:pt idx="663">
                  <c:v>20.37</c:v>
                </c:pt>
                <c:pt idx="664">
                  <c:v>20.36</c:v>
                </c:pt>
                <c:pt idx="665">
                  <c:v>20.34</c:v>
                </c:pt>
                <c:pt idx="666">
                  <c:v>20.3</c:v>
                </c:pt>
                <c:pt idx="667">
                  <c:v>20.25</c:v>
                </c:pt>
                <c:pt idx="668">
                  <c:v>20.2</c:v>
                </c:pt>
                <c:pt idx="669">
                  <c:v>20.190000000000001</c:v>
                </c:pt>
                <c:pt idx="670">
                  <c:v>20.190000000000001</c:v>
                </c:pt>
                <c:pt idx="671">
                  <c:v>20.190000000000001</c:v>
                </c:pt>
                <c:pt idx="672">
                  <c:v>20.190000000000001</c:v>
                </c:pt>
                <c:pt idx="673">
                  <c:v>20.2</c:v>
                </c:pt>
                <c:pt idx="674">
                  <c:v>20.23</c:v>
                </c:pt>
                <c:pt idx="675">
                  <c:v>20.239999999999998</c:v>
                </c:pt>
                <c:pt idx="676">
                  <c:v>20.21</c:v>
                </c:pt>
                <c:pt idx="677">
                  <c:v>20.16</c:v>
                </c:pt>
                <c:pt idx="678">
                  <c:v>20.100000000000001</c:v>
                </c:pt>
                <c:pt idx="679">
                  <c:v>20.03</c:v>
                </c:pt>
                <c:pt idx="680">
                  <c:v>20</c:v>
                </c:pt>
                <c:pt idx="681">
                  <c:v>19.95</c:v>
                </c:pt>
                <c:pt idx="682">
                  <c:v>19.87</c:v>
                </c:pt>
                <c:pt idx="683">
                  <c:v>19.829999999999998</c:v>
                </c:pt>
                <c:pt idx="684">
                  <c:v>19.78</c:v>
                </c:pt>
                <c:pt idx="685">
                  <c:v>19.72</c:v>
                </c:pt>
                <c:pt idx="686">
                  <c:v>19.68</c:v>
                </c:pt>
                <c:pt idx="687">
                  <c:v>19.670000000000002</c:v>
                </c:pt>
                <c:pt idx="688">
                  <c:v>19.68</c:v>
                </c:pt>
                <c:pt idx="689">
                  <c:v>19.64</c:v>
                </c:pt>
                <c:pt idx="690">
                  <c:v>19.579999999999998</c:v>
                </c:pt>
                <c:pt idx="691">
                  <c:v>19.53</c:v>
                </c:pt>
                <c:pt idx="692">
                  <c:v>19.53</c:v>
                </c:pt>
                <c:pt idx="693">
                  <c:v>19.559999999999999</c:v>
                </c:pt>
                <c:pt idx="694">
                  <c:v>19.579999999999998</c:v>
                </c:pt>
                <c:pt idx="695">
                  <c:v>19.579999999999998</c:v>
                </c:pt>
                <c:pt idx="696">
                  <c:v>19.61</c:v>
                </c:pt>
                <c:pt idx="697">
                  <c:v>19.649999999999999</c:v>
                </c:pt>
                <c:pt idx="698">
                  <c:v>19.66</c:v>
                </c:pt>
                <c:pt idx="699">
                  <c:v>19.739999999999998</c:v>
                </c:pt>
                <c:pt idx="700">
                  <c:v>19.88</c:v>
                </c:pt>
                <c:pt idx="701">
                  <c:v>20.03</c:v>
                </c:pt>
                <c:pt idx="702">
                  <c:v>20.16</c:v>
                </c:pt>
                <c:pt idx="703">
                  <c:v>20.260000000000002</c:v>
                </c:pt>
                <c:pt idx="704">
                  <c:v>20.34</c:v>
                </c:pt>
                <c:pt idx="705">
                  <c:v>20.37</c:v>
                </c:pt>
                <c:pt idx="706">
                  <c:v>20.39</c:v>
                </c:pt>
                <c:pt idx="707">
                  <c:v>20.37</c:v>
                </c:pt>
                <c:pt idx="708">
                  <c:v>20.350000000000001</c:v>
                </c:pt>
                <c:pt idx="709">
                  <c:v>20.34</c:v>
                </c:pt>
                <c:pt idx="710">
                  <c:v>20.32</c:v>
                </c:pt>
                <c:pt idx="711">
                  <c:v>20.3</c:v>
                </c:pt>
                <c:pt idx="712">
                  <c:v>20.32</c:v>
                </c:pt>
                <c:pt idx="713">
                  <c:v>20.34</c:v>
                </c:pt>
                <c:pt idx="714">
                  <c:v>20.37</c:v>
                </c:pt>
                <c:pt idx="715">
                  <c:v>20.39</c:v>
                </c:pt>
                <c:pt idx="716">
                  <c:v>20.41</c:v>
                </c:pt>
                <c:pt idx="717">
                  <c:v>20.420000000000002</c:v>
                </c:pt>
                <c:pt idx="718">
                  <c:v>20.43</c:v>
                </c:pt>
                <c:pt idx="719">
                  <c:v>20.420000000000002</c:v>
                </c:pt>
                <c:pt idx="720">
                  <c:v>20.43</c:v>
                </c:pt>
                <c:pt idx="721">
                  <c:v>20.43</c:v>
                </c:pt>
                <c:pt idx="722">
                  <c:v>20.43</c:v>
                </c:pt>
                <c:pt idx="723">
                  <c:v>20.41</c:v>
                </c:pt>
                <c:pt idx="724">
                  <c:v>20.399999999999999</c:v>
                </c:pt>
                <c:pt idx="725">
                  <c:v>20.329999999999998</c:v>
                </c:pt>
                <c:pt idx="726">
                  <c:v>20.16</c:v>
                </c:pt>
                <c:pt idx="727">
                  <c:v>19.89</c:v>
                </c:pt>
                <c:pt idx="728">
                  <c:v>19.670000000000002</c:v>
                </c:pt>
                <c:pt idx="729">
                  <c:v>19.52</c:v>
                </c:pt>
                <c:pt idx="730">
                  <c:v>19.399999999999999</c:v>
                </c:pt>
                <c:pt idx="731">
                  <c:v>19.239999999999998</c:v>
                </c:pt>
                <c:pt idx="732">
                  <c:v>19.12</c:v>
                </c:pt>
                <c:pt idx="733">
                  <c:v>19.059999999999999</c:v>
                </c:pt>
                <c:pt idx="734">
                  <c:v>18.97</c:v>
                </c:pt>
                <c:pt idx="735">
                  <c:v>18.87</c:v>
                </c:pt>
                <c:pt idx="736">
                  <c:v>18.79</c:v>
                </c:pt>
                <c:pt idx="737">
                  <c:v>18.82</c:v>
                </c:pt>
                <c:pt idx="738">
                  <c:v>18.89</c:v>
                </c:pt>
                <c:pt idx="739">
                  <c:v>18.96</c:v>
                </c:pt>
                <c:pt idx="740">
                  <c:v>18.96</c:v>
                </c:pt>
                <c:pt idx="741">
                  <c:v>19.010000000000002</c:v>
                </c:pt>
                <c:pt idx="742">
                  <c:v>19.13</c:v>
                </c:pt>
                <c:pt idx="743">
                  <c:v>19.27</c:v>
                </c:pt>
                <c:pt idx="744">
                  <c:v>19.46</c:v>
                </c:pt>
                <c:pt idx="745">
                  <c:v>19.57</c:v>
                </c:pt>
                <c:pt idx="746">
                  <c:v>19.55</c:v>
                </c:pt>
                <c:pt idx="747">
                  <c:v>19.46</c:v>
                </c:pt>
                <c:pt idx="748">
                  <c:v>19.350000000000001</c:v>
                </c:pt>
                <c:pt idx="749">
                  <c:v>19.22</c:v>
                </c:pt>
                <c:pt idx="750">
                  <c:v>19.22</c:v>
                </c:pt>
                <c:pt idx="751">
                  <c:v>19.43</c:v>
                </c:pt>
                <c:pt idx="752">
                  <c:v>19.75</c:v>
                </c:pt>
                <c:pt idx="753">
                  <c:v>19.98</c:v>
                </c:pt>
                <c:pt idx="754">
                  <c:v>20.12</c:v>
                </c:pt>
                <c:pt idx="755">
                  <c:v>20.21</c:v>
                </c:pt>
                <c:pt idx="756">
                  <c:v>20.3</c:v>
                </c:pt>
                <c:pt idx="757">
                  <c:v>20.329999999999998</c:v>
                </c:pt>
                <c:pt idx="758">
                  <c:v>20.34</c:v>
                </c:pt>
                <c:pt idx="759">
                  <c:v>20.329999999999998</c:v>
                </c:pt>
                <c:pt idx="760">
                  <c:v>20.329999999999998</c:v>
                </c:pt>
                <c:pt idx="761">
                  <c:v>20.3</c:v>
                </c:pt>
                <c:pt idx="762">
                  <c:v>20.28</c:v>
                </c:pt>
                <c:pt idx="763">
                  <c:v>20.260000000000002</c:v>
                </c:pt>
                <c:pt idx="764">
                  <c:v>20.23</c:v>
                </c:pt>
                <c:pt idx="765">
                  <c:v>20.190000000000001</c:v>
                </c:pt>
                <c:pt idx="766">
                  <c:v>20.14</c:v>
                </c:pt>
                <c:pt idx="767">
                  <c:v>20.09</c:v>
                </c:pt>
                <c:pt idx="768">
                  <c:v>20.03</c:v>
                </c:pt>
                <c:pt idx="769">
                  <c:v>19.98</c:v>
                </c:pt>
                <c:pt idx="770">
                  <c:v>19.899999999999999</c:v>
                </c:pt>
                <c:pt idx="771">
                  <c:v>19.82</c:v>
                </c:pt>
                <c:pt idx="772">
                  <c:v>19.73</c:v>
                </c:pt>
                <c:pt idx="773">
                  <c:v>19.64</c:v>
                </c:pt>
                <c:pt idx="774">
                  <c:v>19.55</c:v>
                </c:pt>
                <c:pt idx="775">
                  <c:v>19.45</c:v>
                </c:pt>
                <c:pt idx="776">
                  <c:v>19.34</c:v>
                </c:pt>
                <c:pt idx="777">
                  <c:v>19.21</c:v>
                </c:pt>
                <c:pt idx="778">
                  <c:v>19.09</c:v>
                </c:pt>
                <c:pt idx="779">
                  <c:v>18.96</c:v>
                </c:pt>
                <c:pt idx="780">
                  <c:v>18.829999999999998</c:v>
                </c:pt>
                <c:pt idx="781">
                  <c:v>18.68</c:v>
                </c:pt>
                <c:pt idx="782">
                  <c:v>18.53</c:v>
                </c:pt>
                <c:pt idx="783">
                  <c:v>18.38</c:v>
                </c:pt>
                <c:pt idx="784">
                  <c:v>18.21</c:v>
                </c:pt>
                <c:pt idx="785">
                  <c:v>18.04</c:v>
                </c:pt>
                <c:pt idx="786">
                  <c:v>17.850000000000001</c:v>
                </c:pt>
                <c:pt idx="787">
                  <c:v>17.68</c:v>
                </c:pt>
                <c:pt idx="788">
                  <c:v>17.489999999999998</c:v>
                </c:pt>
                <c:pt idx="789">
                  <c:v>17.309999999999999</c:v>
                </c:pt>
                <c:pt idx="790">
                  <c:v>17.149999999999999</c:v>
                </c:pt>
                <c:pt idx="791">
                  <c:v>17</c:v>
                </c:pt>
                <c:pt idx="792">
                  <c:v>16.84</c:v>
                </c:pt>
                <c:pt idx="793">
                  <c:v>16.670000000000002</c:v>
                </c:pt>
                <c:pt idx="794">
                  <c:v>16.5</c:v>
                </c:pt>
                <c:pt idx="795">
                  <c:v>16.329999999999998</c:v>
                </c:pt>
                <c:pt idx="796">
                  <c:v>16.170000000000002</c:v>
                </c:pt>
                <c:pt idx="797">
                  <c:v>15.98</c:v>
                </c:pt>
                <c:pt idx="798">
                  <c:v>15.77</c:v>
                </c:pt>
                <c:pt idx="799">
                  <c:v>15.56</c:v>
                </c:pt>
                <c:pt idx="800">
                  <c:v>15.35</c:v>
                </c:pt>
                <c:pt idx="801">
                  <c:v>15.14</c:v>
                </c:pt>
                <c:pt idx="802">
                  <c:v>14.94</c:v>
                </c:pt>
                <c:pt idx="803">
                  <c:v>14.72</c:v>
                </c:pt>
                <c:pt idx="804">
                  <c:v>14.52</c:v>
                </c:pt>
                <c:pt idx="805">
                  <c:v>14.28</c:v>
                </c:pt>
                <c:pt idx="806">
                  <c:v>14.06</c:v>
                </c:pt>
                <c:pt idx="807">
                  <c:v>13.83</c:v>
                </c:pt>
                <c:pt idx="808">
                  <c:v>13.59</c:v>
                </c:pt>
                <c:pt idx="809">
                  <c:v>13.35</c:v>
                </c:pt>
                <c:pt idx="810">
                  <c:v>13.11</c:v>
                </c:pt>
                <c:pt idx="811">
                  <c:v>12.85</c:v>
                </c:pt>
                <c:pt idx="812">
                  <c:v>12.6</c:v>
                </c:pt>
                <c:pt idx="813">
                  <c:v>12.35</c:v>
                </c:pt>
                <c:pt idx="814">
                  <c:v>12.09</c:v>
                </c:pt>
                <c:pt idx="815">
                  <c:v>11.83</c:v>
                </c:pt>
                <c:pt idx="816">
                  <c:v>11.6</c:v>
                </c:pt>
                <c:pt idx="817">
                  <c:v>11.38</c:v>
                </c:pt>
                <c:pt idx="818">
                  <c:v>11.18</c:v>
                </c:pt>
                <c:pt idx="819">
                  <c:v>10.97</c:v>
                </c:pt>
                <c:pt idx="820">
                  <c:v>10.76</c:v>
                </c:pt>
                <c:pt idx="821">
                  <c:v>10.54</c:v>
                </c:pt>
                <c:pt idx="822">
                  <c:v>10.32</c:v>
                </c:pt>
                <c:pt idx="823">
                  <c:v>10.1</c:v>
                </c:pt>
                <c:pt idx="824">
                  <c:v>9.8800000000000008</c:v>
                </c:pt>
                <c:pt idx="825">
                  <c:v>9.65</c:v>
                </c:pt>
                <c:pt idx="826">
                  <c:v>9.43</c:v>
                </c:pt>
                <c:pt idx="827">
                  <c:v>9.23</c:v>
                </c:pt>
                <c:pt idx="828">
                  <c:v>9</c:v>
                </c:pt>
                <c:pt idx="829">
                  <c:v>8.8000000000000007</c:v>
                </c:pt>
                <c:pt idx="830">
                  <c:v>8.6199999999999992</c:v>
                </c:pt>
                <c:pt idx="831">
                  <c:v>8.4600000000000009</c:v>
                </c:pt>
                <c:pt idx="832">
                  <c:v>8.3000000000000007</c:v>
                </c:pt>
                <c:pt idx="833">
                  <c:v>8.1300000000000008</c:v>
                </c:pt>
                <c:pt idx="834">
                  <c:v>7.98</c:v>
                </c:pt>
                <c:pt idx="835">
                  <c:v>7.84</c:v>
                </c:pt>
                <c:pt idx="836">
                  <c:v>7.71</c:v>
                </c:pt>
                <c:pt idx="837">
                  <c:v>7.58</c:v>
                </c:pt>
                <c:pt idx="838">
                  <c:v>7.45</c:v>
                </c:pt>
                <c:pt idx="839">
                  <c:v>7.33</c:v>
                </c:pt>
                <c:pt idx="840">
                  <c:v>7.21</c:v>
                </c:pt>
                <c:pt idx="841">
                  <c:v>7.09</c:v>
                </c:pt>
                <c:pt idx="842">
                  <c:v>7</c:v>
                </c:pt>
                <c:pt idx="843">
                  <c:v>6.92</c:v>
                </c:pt>
                <c:pt idx="844">
                  <c:v>6.84</c:v>
                </c:pt>
                <c:pt idx="845">
                  <c:v>6.76</c:v>
                </c:pt>
                <c:pt idx="846">
                  <c:v>6.67</c:v>
                </c:pt>
                <c:pt idx="847">
                  <c:v>6.59</c:v>
                </c:pt>
                <c:pt idx="848">
                  <c:v>6.49</c:v>
                </c:pt>
                <c:pt idx="849">
                  <c:v>6.41</c:v>
                </c:pt>
                <c:pt idx="850">
                  <c:v>6.33</c:v>
                </c:pt>
                <c:pt idx="851">
                  <c:v>6.24</c:v>
                </c:pt>
                <c:pt idx="852">
                  <c:v>6.14</c:v>
                </c:pt>
                <c:pt idx="853">
                  <c:v>6.05</c:v>
                </c:pt>
                <c:pt idx="854">
                  <c:v>5.94</c:v>
                </c:pt>
              </c:numCache>
            </c:numRef>
          </c:yVal>
          <c:smooth val="0"/>
        </c:ser>
        <c:ser>
          <c:idx val="3"/>
          <c:order val="3"/>
          <c:tx>
            <c:v>CLOUD COVER</c:v>
          </c:tx>
          <c:spPr>
            <a:ln w="28575">
              <a:noFill/>
            </a:ln>
          </c:spPr>
          <c:marker>
            <c:symbol val="dot"/>
            <c:size val="2"/>
          </c:marker>
          <c:xVal>
            <c:numRef>
              <c:f>'010919'!$P$1981:$P$7375</c:f>
              <c:numCache>
                <c:formatCode>General</c:formatCode>
                <c:ptCount val="5395"/>
                <c:pt idx="0">
                  <c:v>1</c:v>
                </c:pt>
                <c:pt idx="1">
                  <c:v>1.1666666666666667</c:v>
                </c:pt>
                <c:pt idx="2">
                  <c:v>1.3333333333333335</c:v>
                </c:pt>
                <c:pt idx="3">
                  <c:v>1.5000000000000002</c:v>
                </c:pt>
                <c:pt idx="4">
                  <c:v>1.666666666666667</c:v>
                </c:pt>
                <c:pt idx="5">
                  <c:v>1.8333333333333337</c:v>
                </c:pt>
                <c:pt idx="6">
                  <c:v>2.0000000000000004</c:v>
                </c:pt>
                <c:pt idx="7">
                  <c:v>2.166666666666667</c:v>
                </c:pt>
                <c:pt idx="8">
                  <c:v>2.3333333333333335</c:v>
                </c:pt>
                <c:pt idx="9">
                  <c:v>2.5</c:v>
                </c:pt>
                <c:pt idx="10">
                  <c:v>2.6666666666666665</c:v>
                </c:pt>
                <c:pt idx="11">
                  <c:v>2.833333333333333</c:v>
                </c:pt>
                <c:pt idx="12">
                  <c:v>2.9999999999999996</c:v>
                </c:pt>
                <c:pt idx="13">
                  <c:v>3.1666666666666661</c:v>
                </c:pt>
                <c:pt idx="14">
                  <c:v>3.3333333333333326</c:v>
                </c:pt>
                <c:pt idx="15">
                  <c:v>3.4999999999999991</c:v>
                </c:pt>
                <c:pt idx="16">
                  <c:v>3.6666666666666656</c:v>
                </c:pt>
                <c:pt idx="17">
                  <c:v>3.8333333333333321</c:v>
                </c:pt>
                <c:pt idx="18">
                  <c:v>3.9999999999999987</c:v>
                </c:pt>
                <c:pt idx="19">
                  <c:v>4.1666666666666652</c:v>
                </c:pt>
                <c:pt idx="20">
                  <c:v>4.3333333333333321</c:v>
                </c:pt>
                <c:pt idx="21">
                  <c:v>4.4999999999999991</c:v>
                </c:pt>
                <c:pt idx="22">
                  <c:v>4.6666666666666661</c:v>
                </c:pt>
                <c:pt idx="23">
                  <c:v>4.833333333333333</c:v>
                </c:pt>
                <c:pt idx="24">
                  <c:v>5</c:v>
                </c:pt>
                <c:pt idx="25">
                  <c:v>5.166666666666667</c:v>
                </c:pt>
                <c:pt idx="26">
                  <c:v>5.3333333333333339</c:v>
                </c:pt>
                <c:pt idx="27">
                  <c:v>5.5000000000000009</c:v>
                </c:pt>
                <c:pt idx="28">
                  <c:v>5.6666666666666679</c:v>
                </c:pt>
                <c:pt idx="29">
                  <c:v>5.8333333333333348</c:v>
                </c:pt>
                <c:pt idx="30">
                  <c:v>6.0000000000000018</c:v>
                </c:pt>
                <c:pt idx="31">
                  <c:v>6.1666666666666687</c:v>
                </c:pt>
                <c:pt idx="32">
                  <c:v>6.3333333333333357</c:v>
                </c:pt>
                <c:pt idx="33">
                  <c:v>6.5000000000000027</c:v>
                </c:pt>
                <c:pt idx="34">
                  <c:v>6.6666666666666696</c:v>
                </c:pt>
                <c:pt idx="35">
                  <c:v>6.8333333333333366</c:v>
                </c:pt>
                <c:pt idx="36">
                  <c:v>7.0000000000000036</c:v>
                </c:pt>
                <c:pt idx="37">
                  <c:v>7.1666666666666705</c:v>
                </c:pt>
                <c:pt idx="38">
                  <c:v>7.3333333333333375</c:v>
                </c:pt>
                <c:pt idx="39">
                  <c:v>7.5000000000000044</c:v>
                </c:pt>
                <c:pt idx="40">
                  <c:v>7.6666666666666714</c:v>
                </c:pt>
                <c:pt idx="41">
                  <c:v>7.8333333333333384</c:v>
                </c:pt>
                <c:pt idx="42">
                  <c:v>8.0000000000000053</c:v>
                </c:pt>
                <c:pt idx="43">
                  <c:v>8.1666666666666714</c:v>
                </c:pt>
                <c:pt idx="44">
                  <c:v>8.3333333333333375</c:v>
                </c:pt>
                <c:pt idx="45">
                  <c:v>8.5000000000000036</c:v>
                </c:pt>
                <c:pt idx="46">
                  <c:v>8.6666666666666696</c:v>
                </c:pt>
                <c:pt idx="47">
                  <c:v>8.8333333333333357</c:v>
                </c:pt>
                <c:pt idx="48">
                  <c:v>9.0000000000000018</c:v>
                </c:pt>
                <c:pt idx="49">
                  <c:v>9.1666666666666679</c:v>
                </c:pt>
                <c:pt idx="50">
                  <c:v>9.3333333333333339</c:v>
                </c:pt>
                <c:pt idx="51">
                  <c:v>9.5</c:v>
                </c:pt>
                <c:pt idx="52">
                  <c:v>9.6666666666666661</c:v>
                </c:pt>
                <c:pt idx="53">
                  <c:v>9.8333333333333321</c:v>
                </c:pt>
                <c:pt idx="54">
                  <c:v>9.9999999999999982</c:v>
                </c:pt>
                <c:pt idx="55">
                  <c:v>10.166666666666664</c:v>
                </c:pt>
                <c:pt idx="56">
                  <c:v>10.33333333333333</c:v>
                </c:pt>
                <c:pt idx="57">
                  <c:v>10.499999999999996</c:v>
                </c:pt>
                <c:pt idx="58">
                  <c:v>10.666666666666663</c:v>
                </c:pt>
                <c:pt idx="59">
                  <c:v>10.833333333333329</c:v>
                </c:pt>
                <c:pt idx="60">
                  <c:v>10.999999999999995</c:v>
                </c:pt>
                <c:pt idx="61">
                  <c:v>11.166666666666661</c:v>
                </c:pt>
                <c:pt idx="62">
                  <c:v>11.333333333333327</c:v>
                </c:pt>
                <c:pt idx="63">
                  <c:v>11.499999999999993</c:v>
                </c:pt>
                <c:pt idx="64">
                  <c:v>11.666666666666659</c:v>
                </c:pt>
                <c:pt idx="65">
                  <c:v>11.833333333333325</c:v>
                </c:pt>
                <c:pt idx="66">
                  <c:v>11.999999999999991</c:v>
                </c:pt>
                <c:pt idx="67">
                  <c:v>12.166666666666657</c:v>
                </c:pt>
                <c:pt idx="68">
                  <c:v>12.333333333333323</c:v>
                </c:pt>
                <c:pt idx="69">
                  <c:v>12.499999999999989</c:v>
                </c:pt>
                <c:pt idx="70">
                  <c:v>12.666666666666655</c:v>
                </c:pt>
                <c:pt idx="71">
                  <c:v>12.833333333333321</c:v>
                </c:pt>
                <c:pt idx="72">
                  <c:v>12.999999999999988</c:v>
                </c:pt>
                <c:pt idx="73">
                  <c:v>13.166666666666654</c:v>
                </c:pt>
                <c:pt idx="74">
                  <c:v>13.33333333333332</c:v>
                </c:pt>
                <c:pt idx="75">
                  <c:v>13.499999999999986</c:v>
                </c:pt>
                <c:pt idx="76">
                  <c:v>13.666666666666652</c:v>
                </c:pt>
                <c:pt idx="77">
                  <c:v>13.833333333333318</c:v>
                </c:pt>
                <c:pt idx="78">
                  <c:v>13.999999999999984</c:v>
                </c:pt>
                <c:pt idx="79">
                  <c:v>14.16666666666665</c:v>
                </c:pt>
                <c:pt idx="80">
                  <c:v>14.333333333333316</c:v>
                </c:pt>
                <c:pt idx="81">
                  <c:v>14.499999999999982</c:v>
                </c:pt>
                <c:pt idx="82">
                  <c:v>14.666666666666648</c:v>
                </c:pt>
                <c:pt idx="83">
                  <c:v>14.833333333333314</c:v>
                </c:pt>
                <c:pt idx="84">
                  <c:v>14.99999999999998</c:v>
                </c:pt>
                <c:pt idx="85">
                  <c:v>15.166666666666647</c:v>
                </c:pt>
                <c:pt idx="86">
                  <c:v>15.333333333333313</c:v>
                </c:pt>
                <c:pt idx="87">
                  <c:v>15.499999999999979</c:v>
                </c:pt>
                <c:pt idx="88">
                  <c:v>15.666666666666645</c:v>
                </c:pt>
                <c:pt idx="89">
                  <c:v>15.833333333333311</c:v>
                </c:pt>
                <c:pt idx="90">
                  <c:v>15.999999999999977</c:v>
                </c:pt>
                <c:pt idx="91">
                  <c:v>16.166666666666643</c:v>
                </c:pt>
                <c:pt idx="92">
                  <c:v>16.333333333333311</c:v>
                </c:pt>
                <c:pt idx="93">
                  <c:v>16.499999999999979</c:v>
                </c:pt>
                <c:pt idx="94">
                  <c:v>16.666666666666647</c:v>
                </c:pt>
                <c:pt idx="95">
                  <c:v>16.833333333333314</c:v>
                </c:pt>
                <c:pt idx="96">
                  <c:v>16.999999999999982</c:v>
                </c:pt>
                <c:pt idx="97">
                  <c:v>17.16666666666665</c:v>
                </c:pt>
                <c:pt idx="98">
                  <c:v>17.333333333333318</c:v>
                </c:pt>
                <c:pt idx="99">
                  <c:v>17.499999999999986</c:v>
                </c:pt>
                <c:pt idx="100">
                  <c:v>17.666666666666654</c:v>
                </c:pt>
                <c:pt idx="101">
                  <c:v>17.833333333333321</c:v>
                </c:pt>
                <c:pt idx="102">
                  <c:v>17.999999999999989</c:v>
                </c:pt>
                <c:pt idx="103">
                  <c:v>18.166666666666657</c:v>
                </c:pt>
                <c:pt idx="104">
                  <c:v>18.333333333333325</c:v>
                </c:pt>
                <c:pt idx="105">
                  <c:v>18.499999999999993</c:v>
                </c:pt>
                <c:pt idx="106">
                  <c:v>18.666666666666661</c:v>
                </c:pt>
                <c:pt idx="107">
                  <c:v>18.833333333333329</c:v>
                </c:pt>
                <c:pt idx="108">
                  <c:v>18.999999999999996</c:v>
                </c:pt>
                <c:pt idx="109">
                  <c:v>19.166666666666664</c:v>
                </c:pt>
                <c:pt idx="110">
                  <c:v>19.333333333333332</c:v>
                </c:pt>
                <c:pt idx="111">
                  <c:v>19.5</c:v>
                </c:pt>
                <c:pt idx="112">
                  <c:v>19.666666666666668</c:v>
                </c:pt>
                <c:pt idx="113">
                  <c:v>19.833333333333336</c:v>
                </c:pt>
                <c:pt idx="114">
                  <c:v>20.000000000000004</c:v>
                </c:pt>
                <c:pt idx="115">
                  <c:v>20.166666666666671</c:v>
                </c:pt>
                <c:pt idx="116">
                  <c:v>20.333333333333339</c:v>
                </c:pt>
                <c:pt idx="117">
                  <c:v>20.500000000000007</c:v>
                </c:pt>
                <c:pt idx="118">
                  <c:v>20.666666666666675</c:v>
                </c:pt>
                <c:pt idx="119">
                  <c:v>20.833333333333343</c:v>
                </c:pt>
                <c:pt idx="120">
                  <c:v>21.000000000000011</c:v>
                </c:pt>
                <c:pt idx="121">
                  <c:v>21.166666666666679</c:v>
                </c:pt>
                <c:pt idx="122">
                  <c:v>21.333333333333346</c:v>
                </c:pt>
                <c:pt idx="123">
                  <c:v>21.500000000000014</c:v>
                </c:pt>
                <c:pt idx="124">
                  <c:v>21.666666666666682</c:v>
                </c:pt>
                <c:pt idx="125">
                  <c:v>21.83333333333335</c:v>
                </c:pt>
                <c:pt idx="126">
                  <c:v>22.000000000000018</c:v>
                </c:pt>
                <c:pt idx="127">
                  <c:v>22.166666666666686</c:v>
                </c:pt>
                <c:pt idx="128">
                  <c:v>22.333333333333353</c:v>
                </c:pt>
                <c:pt idx="129">
                  <c:v>22.500000000000021</c:v>
                </c:pt>
                <c:pt idx="130">
                  <c:v>22.666666666666689</c:v>
                </c:pt>
                <c:pt idx="131">
                  <c:v>22.833333333333357</c:v>
                </c:pt>
                <c:pt idx="132">
                  <c:v>23.000000000000025</c:v>
                </c:pt>
                <c:pt idx="133">
                  <c:v>23.166666666666693</c:v>
                </c:pt>
                <c:pt idx="134">
                  <c:v>23.333333333333361</c:v>
                </c:pt>
                <c:pt idx="135">
                  <c:v>23.500000000000028</c:v>
                </c:pt>
                <c:pt idx="136">
                  <c:v>23.666666666666696</c:v>
                </c:pt>
                <c:pt idx="137">
                  <c:v>23.833333333333364</c:v>
                </c:pt>
                <c:pt idx="138">
                  <c:v>24.000000000000032</c:v>
                </c:pt>
                <c:pt idx="139">
                  <c:v>24.1666666666667</c:v>
                </c:pt>
                <c:pt idx="140">
                  <c:v>24.333333333333368</c:v>
                </c:pt>
                <c:pt idx="141">
                  <c:v>24.500000000000036</c:v>
                </c:pt>
                <c:pt idx="142">
                  <c:v>24.666666666666703</c:v>
                </c:pt>
                <c:pt idx="143">
                  <c:v>24.833333333333371</c:v>
                </c:pt>
                <c:pt idx="144">
                  <c:v>25.000000000000039</c:v>
                </c:pt>
                <c:pt idx="145">
                  <c:v>25.166666666666707</c:v>
                </c:pt>
                <c:pt idx="146">
                  <c:v>25.333333333333375</c:v>
                </c:pt>
                <c:pt idx="147">
                  <c:v>25.500000000000043</c:v>
                </c:pt>
                <c:pt idx="148">
                  <c:v>25.66666666666671</c:v>
                </c:pt>
                <c:pt idx="149">
                  <c:v>25.833333333333378</c:v>
                </c:pt>
                <c:pt idx="150">
                  <c:v>26.000000000000046</c:v>
                </c:pt>
                <c:pt idx="151">
                  <c:v>26.166666666666714</c:v>
                </c:pt>
                <c:pt idx="152">
                  <c:v>26.333333333333382</c:v>
                </c:pt>
                <c:pt idx="153">
                  <c:v>26.50000000000005</c:v>
                </c:pt>
                <c:pt idx="154">
                  <c:v>26.666666666666718</c:v>
                </c:pt>
                <c:pt idx="155">
                  <c:v>26.833333333333385</c:v>
                </c:pt>
                <c:pt idx="156">
                  <c:v>27.000000000000053</c:v>
                </c:pt>
                <c:pt idx="157">
                  <c:v>27.166666666666721</c:v>
                </c:pt>
                <c:pt idx="158">
                  <c:v>27.333333333333389</c:v>
                </c:pt>
                <c:pt idx="159">
                  <c:v>27.500000000000057</c:v>
                </c:pt>
                <c:pt idx="160">
                  <c:v>27.666666666666725</c:v>
                </c:pt>
                <c:pt idx="161">
                  <c:v>27.833333333333393</c:v>
                </c:pt>
                <c:pt idx="162">
                  <c:v>28.00000000000006</c:v>
                </c:pt>
                <c:pt idx="163">
                  <c:v>28.166666666666728</c:v>
                </c:pt>
                <c:pt idx="164">
                  <c:v>28.333333333333396</c:v>
                </c:pt>
                <c:pt idx="165">
                  <c:v>28.500000000000064</c:v>
                </c:pt>
                <c:pt idx="166">
                  <c:v>28.666666666666732</c:v>
                </c:pt>
                <c:pt idx="167">
                  <c:v>28.8333333333334</c:v>
                </c:pt>
                <c:pt idx="168">
                  <c:v>29.000000000000068</c:v>
                </c:pt>
                <c:pt idx="169">
                  <c:v>29.166666666666735</c:v>
                </c:pt>
                <c:pt idx="170">
                  <c:v>29.333333333333403</c:v>
                </c:pt>
                <c:pt idx="171">
                  <c:v>29.500000000000071</c:v>
                </c:pt>
                <c:pt idx="172">
                  <c:v>29.666666666666739</c:v>
                </c:pt>
                <c:pt idx="173">
                  <c:v>29.833333333333407</c:v>
                </c:pt>
                <c:pt idx="174">
                  <c:v>30.000000000000075</c:v>
                </c:pt>
                <c:pt idx="175">
                  <c:v>30.166666666666742</c:v>
                </c:pt>
                <c:pt idx="176">
                  <c:v>30.33333333333341</c:v>
                </c:pt>
                <c:pt idx="177">
                  <c:v>30.500000000000078</c:v>
                </c:pt>
                <c:pt idx="178">
                  <c:v>30.666666666666746</c:v>
                </c:pt>
                <c:pt idx="179">
                  <c:v>30.833333333333414</c:v>
                </c:pt>
                <c:pt idx="180">
                  <c:v>31.000000000000082</c:v>
                </c:pt>
                <c:pt idx="181">
                  <c:v>31.16666666666675</c:v>
                </c:pt>
                <c:pt idx="182">
                  <c:v>31.333333333333417</c:v>
                </c:pt>
                <c:pt idx="183">
                  <c:v>31.500000000000085</c:v>
                </c:pt>
                <c:pt idx="184">
                  <c:v>31.666666666666753</c:v>
                </c:pt>
                <c:pt idx="185">
                  <c:v>31.833333333333421</c:v>
                </c:pt>
                <c:pt idx="186">
                  <c:v>32.000000000000085</c:v>
                </c:pt>
                <c:pt idx="187">
                  <c:v>32.16666666666675</c:v>
                </c:pt>
                <c:pt idx="188">
                  <c:v>32.333333333333414</c:v>
                </c:pt>
                <c:pt idx="189">
                  <c:v>32.500000000000078</c:v>
                </c:pt>
                <c:pt idx="190">
                  <c:v>32.666666666666742</c:v>
                </c:pt>
                <c:pt idx="191">
                  <c:v>32.833333333333407</c:v>
                </c:pt>
                <c:pt idx="192">
                  <c:v>33.000000000000071</c:v>
                </c:pt>
                <c:pt idx="193">
                  <c:v>33.166666666666735</c:v>
                </c:pt>
                <c:pt idx="194">
                  <c:v>33.3333333333334</c:v>
                </c:pt>
                <c:pt idx="195">
                  <c:v>33.500000000000064</c:v>
                </c:pt>
                <c:pt idx="196">
                  <c:v>33.666666666666728</c:v>
                </c:pt>
                <c:pt idx="197">
                  <c:v>33.833333333333393</c:v>
                </c:pt>
                <c:pt idx="198">
                  <c:v>34.000000000000057</c:v>
                </c:pt>
                <c:pt idx="199">
                  <c:v>34.166666666666721</c:v>
                </c:pt>
                <c:pt idx="200">
                  <c:v>34.333333333333385</c:v>
                </c:pt>
                <c:pt idx="201">
                  <c:v>34.50000000000005</c:v>
                </c:pt>
                <c:pt idx="202">
                  <c:v>34.666666666666714</c:v>
                </c:pt>
                <c:pt idx="203">
                  <c:v>34.833333333333378</c:v>
                </c:pt>
                <c:pt idx="204">
                  <c:v>35.000000000000043</c:v>
                </c:pt>
                <c:pt idx="205">
                  <c:v>35.166666666666707</c:v>
                </c:pt>
                <c:pt idx="206">
                  <c:v>35.333333333333371</c:v>
                </c:pt>
                <c:pt idx="207">
                  <c:v>35.500000000000036</c:v>
                </c:pt>
                <c:pt idx="208">
                  <c:v>35.6666666666667</c:v>
                </c:pt>
                <c:pt idx="209">
                  <c:v>35.833333333333364</c:v>
                </c:pt>
                <c:pt idx="210">
                  <c:v>36.000000000000028</c:v>
                </c:pt>
                <c:pt idx="211">
                  <c:v>36.166666666666693</c:v>
                </c:pt>
                <c:pt idx="212">
                  <c:v>36.333333333333357</c:v>
                </c:pt>
                <c:pt idx="213">
                  <c:v>36.500000000000021</c:v>
                </c:pt>
                <c:pt idx="214">
                  <c:v>36.666666666666686</c:v>
                </c:pt>
                <c:pt idx="215">
                  <c:v>36.83333333333335</c:v>
                </c:pt>
                <c:pt idx="216">
                  <c:v>37.000000000000014</c:v>
                </c:pt>
                <c:pt idx="217">
                  <c:v>37.166666666666679</c:v>
                </c:pt>
                <c:pt idx="218">
                  <c:v>37.333333333333343</c:v>
                </c:pt>
                <c:pt idx="219">
                  <c:v>37.500000000000007</c:v>
                </c:pt>
                <c:pt idx="220">
                  <c:v>37.666666666666671</c:v>
                </c:pt>
                <c:pt idx="221">
                  <c:v>37.833333333333336</c:v>
                </c:pt>
                <c:pt idx="222">
                  <c:v>38</c:v>
                </c:pt>
                <c:pt idx="223">
                  <c:v>38.166666666666664</c:v>
                </c:pt>
                <c:pt idx="224">
                  <c:v>38.333333333333329</c:v>
                </c:pt>
                <c:pt idx="225">
                  <c:v>38.499999999999993</c:v>
                </c:pt>
                <c:pt idx="226">
                  <c:v>38.666666666666657</c:v>
                </c:pt>
                <c:pt idx="227">
                  <c:v>38.833333333333321</c:v>
                </c:pt>
                <c:pt idx="228">
                  <c:v>38.999999999999986</c:v>
                </c:pt>
                <c:pt idx="229">
                  <c:v>39.16666666666665</c:v>
                </c:pt>
                <c:pt idx="230">
                  <c:v>39.333333333333314</c:v>
                </c:pt>
                <c:pt idx="231">
                  <c:v>39.499999999999979</c:v>
                </c:pt>
                <c:pt idx="232">
                  <c:v>39.666666666666643</c:v>
                </c:pt>
                <c:pt idx="233">
                  <c:v>39.833333333333307</c:v>
                </c:pt>
                <c:pt idx="234">
                  <c:v>39.999999999999972</c:v>
                </c:pt>
                <c:pt idx="235">
                  <c:v>40.166666666666636</c:v>
                </c:pt>
                <c:pt idx="236">
                  <c:v>40.3333333333333</c:v>
                </c:pt>
                <c:pt idx="237">
                  <c:v>40.499999999999964</c:v>
                </c:pt>
                <c:pt idx="238">
                  <c:v>40.666666666666629</c:v>
                </c:pt>
                <c:pt idx="239">
                  <c:v>40.833333333333293</c:v>
                </c:pt>
                <c:pt idx="240">
                  <c:v>40.999999999999957</c:v>
                </c:pt>
                <c:pt idx="241">
                  <c:v>41.166666666666622</c:v>
                </c:pt>
                <c:pt idx="242">
                  <c:v>41.333333333333286</c:v>
                </c:pt>
                <c:pt idx="243">
                  <c:v>41.49999999999995</c:v>
                </c:pt>
                <c:pt idx="244">
                  <c:v>41.666666666666615</c:v>
                </c:pt>
                <c:pt idx="245">
                  <c:v>41.833333333333279</c:v>
                </c:pt>
                <c:pt idx="246">
                  <c:v>41.999999999999943</c:v>
                </c:pt>
                <c:pt idx="247">
                  <c:v>42.166666666666607</c:v>
                </c:pt>
                <c:pt idx="248">
                  <c:v>42.333333333333272</c:v>
                </c:pt>
                <c:pt idx="249">
                  <c:v>42.499999999999936</c:v>
                </c:pt>
                <c:pt idx="250">
                  <c:v>42.6666666666666</c:v>
                </c:pt>
                <c:pt idx="251">
                  <c:v>42.833333333333265</c:v>
                </c:pt>
                <c:pt idx="252">
                  <c:v>42.999999999999929</c:v>
                </c:pt>
                <c:pt idx="253">
                  <c:v>43.166666666666593</c:v>
                </c:pt>
                <c:pt idx="254">
                  <c:v>43.333333333333258</c:v>
                </c:pt>
                <c:pt idx="255">
                  <c:v>43.499999999999922</c:v>
                </c:pt>
                <c:pt idx="256">
                  <c:v>43.666666666666586</c:v>
                </c:pt>
                <c:pt idx="257">
                  <c:v>43.83333333333325</c:v>
                </c:pt>
                <c:pt idx="258">
                  <c:v>43.999999999999915</c:v>
                </c:pt>
                <c:pt idx="259">
                  <c:v>44.166666666666579</c:v>
                </c:pt>
                <c:pt idx="260">
                  <c:v>44.333333333333243</c:v>
                </c:pt>
                <c:pt idx="261">
                  <c:v>44.499999999999908</c:v>
                </c:pt>
                <c:pt idx="262">
                  <c:v>44.666666666666572</c:v>
                </c:pt>
                <c:pt idx="263">
                  <c:v>44.833333333333236</c:v>
                </c:pt>
                <c:pt idx="264">
                  <c:v>44.999999999999901</c:v>
                </c:pt>
                <c:pt idx="265">
                  <c:v>45.166666666666565</c:v>
                </c:pt>
                <c:pt idx="266">
                  <c:v>45.333333333333229</c:v>
                </c:pt>
                <c:pt idx="267">
                  <c:v>45.499999999999893</c:v>
                </c:pt>
                <c:pt idx="268">
                  <c:v>45.666666666666558</c:v>
                </c:pt>
                <c:pt idx="269">
                  <c:v>45.833333333333222</c:v>
                </c:pt>
                <c:pt idx="270">
                  <c:v>45.999999999999886</c:v>
                </c:pt>
                <c:pt idx="271">
                  <c:v>46.166666666666551</c:v>
                </c:pt>
                <c:pt idx="272">
                  <c:v>46.333333333333215</c:v>
                </c:pt>
                <c:pt idx="273">
                  <c:v>46.499999999999879</c:v>
                </c:pt>
                <c:pt idx="274">
                  <c:v>46.666666666666544</c:v>
                </c:pt>
                <c:pt idx="275">
                  <c:v>46.833333333333208</c:v>
                </c:pt>
                <c:pt idx="276">
                  <c:v>46.999999999999872</c:v>
                </c:pt>
                <c:pt idx="277">
                  <c:v>47.166666666666536</c:v>
                </c:pt>
                <c:pt idx="278">
                  <c:v>47.333333333333201</c:v>
                </c:pt>
                <c:pt idx="279">
                  <c:v>47.499999999999865</c:v>
                </c:pt>
                <c:pt idx="280">
                  <c:v>47.666666666666529</c:v>
                </c:pt>
                <c:pt idx="281">
                  <c:v>47.833333333333194</c:v>
                </c:pt>
                <c:pt idx="282">
                  <c:v>47.999999999999858</c:v>
                </c:pt>
                <c:pt idx="283">
                  <c:v>48.166666666666522</c:v>
                </c:pt>
                <c:pt idx="284">
                  <c:v>48.333333333333186</c:v>
                </c:pt>
                <c:pt idx="285">
                  <c:v>48.499999999999851</c:v>
                </c:pt>
                <c:pt idx="286">
                  <c:v>48.666666666666515</c:v>
                </c:pt>
                <c:pt idx="287">
                  <c:v>48.833333333333179</c:v>
                </c:pt>
                <c:pt idx="288">
                  <c:v>48.999999999999844</c:v>
                </c:pt>
                <c:pt idx="289">
                  <c:v>49.166666666666508</c:v>
                </c:pt>
                <c:pt idx="290">
                  <c:v>49.333333333333172</c:v>
                </c:pt>
                <c:pt idx="291">
                  <c:v>49.499999999999837</c:v>
                </c:pt>
                <c:pt idx="292">
                  <c:v>49.666666666666501</c:v>
                </c:pt>
                <c:pt idx="293">
                  <c:v>49.833333333333165</c:v>
                </c:pt>
                <c:pt idx="294">
                  <c:v>49.999999999999829</c:v>
                </c:pt>
                <c:pt idx="295">
                  <c:v>50.166666666666494</c:v>
                </c:pt>
                <c:pt idx="296">
                  <c:v>50.333333333333158</c:v>
                </c:pt>
                <c:pt idx="297">
                  <c:v>50.499999999999822</c:v>
                </c:pt>
                <c:pt idx="298">
                  <c:v>50.666666666666487</c:v>
                </c:pt>
                <c:pt idx="299">
                  <c:v>50.833333333333151</c:v>
                </c:pt>
                <c:pt idx="300">
                  <c:v>50.999999999999815</c:v>
                </c:pt>
                <c:pt idx="301">
                  <c:v>51.16666666666648</c:v>
                </c:pt>
                <c:pt idx="302">
                  <c:v>51.333333333333144</c:v>
                </c:pt>
                <c:pt idx="303">
                  <c:v>51.499999999999808</c:v>
                </c:pt>
                <c:pt idx="304">
                  <c:v>51.666666666666472</c:v>
                </c:pt>
                <c:pt idx="305">
                  <c:v>51.833333333333137</c:v>
                </c:pt>
                <c:pt idx="306">
                  <c:v>51.999999999999801</c:v>
                </c:pt>
                <c:pt idx="307">
                  <c:v>52.166666666666465</c:v>
                </c:pt>
                <c:pt idx="308">
                  <c:v>52.33333333333313</c:v>
                </c:pt>
                <c:pt idx="309">
                  <c:v>52.499999999999794</c:v>
                </c:pt>
                <c:pt idx="310">
                  <c:v>52.666666666666458</c:v>
                </c:pt>
                <c:pt idx="311">
                  <c:v>52.833333333333123</c:v>
                </c:pt>
                <c:pt idx="312">
                  <c:v>52.999999999999787</c:v>
                </c:pt>
                <c:pt idx="313">
                  <c:v>53.166666666666451</c:v>
                </c:pt>
                <c:pt idx="314">
                  <c:v>53.333333333333115</c:v>
                </c:pt>
                <c:pt idx="315">
                  <c:v>53.49999999999978</c:v>
                </c:pt>
                <c:pt idx="316">
                  <c:v>53.666666666666444</c:v>
                </c:pt>
                <c:pt idx="317">
                  <c:v>53.833333333333108</c:v>
                </c:pt>
                <c:pt idx="318">
                  <c:v>53.999999999999773</c:v>
                </c:pt>
                <c:pt idx="319">
                  <c:v>54.166666666666437</c:v>
                </c:pt>
                <c:pt idx="320">
                  <c:v>54.333333333333101</c:v>
                </c:pt>
                <c:pt idx="321">
                  <c:v>54.499999999999766</c:v>
                </c:pt>
                <c:pt idx="322">
                  <c:v>54.66666666666643</c:v>
                </c:pt>
                <c:pt idx="323">
                  <c:v>54.833333333333094</c:v>
                </c:pt>
                <c:pt idx="324">
                  <c:v>54.999999999999758</c:v>
                </c:pt>
                <c:pt idx="325">
                  <c:v>55.166666666666423</c:v>
                </c:pt>
                <c:pt idx="326">
                  <c:v>55.333333333333087</c:v>
                </c:pt>
                <c:pt idx="327">
                  <c:v>55.499999999999751</c:v>
                </c:pt>
                <c:pt idx="328">
                  <c:v>55.666666666666416</c:v>
                </c:pt>
                <c:pt idx="329">
                  <c:v>55.83333333333308</c:v>
                </c:pt>
                <c:pt idx="330">
                  <c:v>55.999999999999744</c:v>
                </c:pt>
                <c:pt idx="331">
                  <c:v>56.166666666666409</c:v>
                </c:pt>
                <c:pt idx="332">
                  <c:v>56.333333333333073</c:v>
                </c:pt>
                <c:pt idx="333">
                  <c:v>56.499999999999737</c:v>
                </c:pt>
                <c:pt idx="334">
                  <c:v>56.666666666666401</c:v>
                </c:pt>
                <c:pt idx="335">
                  <c:v>56.833333333333066</c:v>
                </c:pt>
                <c:pt idx="336">
                  <c:v>56.99999999999973</c:v>
                </c:pt>
                <c:pt idx="337">
                  <c:v>57.166666666666394</c:v>
                </c:pt>
                <c:pt idx="338">
                  <c:v>57.333333333333059</c:v>
                </c:pt>
                <c:pt idx="339">
                  <c:v>57.499999999999723</c:v>
                </c:pt>
                <c:pt idx="340">
                  <c:v>57.666666666666387</c:v>
                </c:pt>
                <c:pt idx="341">
                  <c:v>57.833333333333051</c:v>
                </c:pt>
                <c:pt idx="342">
                  <c:v>57.999999999999716</c:v>
                </c:pt>
                <c:pt idx="343">
                  <c:v>58.16666666666638</c:v>
                </c:pt>
                <c:pt idx="344">
                  <c:v>58.333333333333044</c:v>
                </c:pt>
                <c:pt idx="345">
                  <c:v>58.499999999999709</c:v>
                </c:pt>
                <c:pt idx="346">
                  <c:v>58.666666666666373</c:v>
                </c:pt>
                <c:pt idx="347">
                  <c:v>58.833333333333037</c:v>
                </c:pt>
                <c:pt idx="348">
                  <c:v>58.999999999999702</c:v>
                </c:pt>
                <c:pt idx="349">
                  <c:v>59.166666666666366</c:v>
                </c:pt>
                <c:pt idx="350">
                  <c:v>59.33333333333303</c:v>
                </c:pt>
                <c:pt idx="351">
                  <c:v>59.499999999999694</c:v>
                </c:pt>
                <c:pt idx="352">
                  <c:v>59.666666666666359</c:v>
                </c:pt>
                <c:pt idx="353">
                  <c:v>59.833333333333023</c:v>
                </c:pt>
                <c:pt idx="354">
                  <c:v>59.999999999999687</c:v>
                </c:pt>
                <c:pt idx="355">
                  <c:v>60.166666666666352</c:v>
                </c:pt>
                <c:pt idx="356">
                  <c:v>60.333333333333016</c:v>
                </c:pt>
                <c:pt idx="357">
                  <c:v>60.49999999999968</c:v>
                </c:pt>
                <c:pt idx="358">
                  <c:v>60.666666666666345</c:v>
                </c:pt>
                <c:pt idx="359">
                  <c:v>60.833333333333009</c:v>
                </c:pt>
                <c:pt idx="360">
                  <c:v>60.999999999999673</c:v>
                </c:pt>
                <c:pt idx="361">
                  <c:v>61.166666666666337</c:v>
                </c:pt>
                <c:pt idx="362">
                  <c:v>61.333333333333002</c:v>
                </c:pt>
                <c:pt idx="363">
                  <c:v>61.499999999999666</c:v>
                </c:pt>
                <c:pt idx="364">
                  <c:v>61.66666666666633</c:v>
                </c:pt>
                <c:pt idx="365">
                  <c:v>61.833333333332995</c:v>
                </c:pt>
                <c:pt idx="366">
                  <c:v>61.999999999999659</c:v>
                </c:pt>
                <c:pt idx="367">
                  <c:v>62.166666666666323</c:v>
                </c:pt>
                <c:pt idx="368">
                  <c:v>62.333333333332988</c:v>
                </c:pt>
                <c:pt idx="369">
                  <c:v>62.499999999999652</c:v>
                </c:pt>
                <c:pt idx="370">
                  <c:v>62.666666666666316</c:v>
                </c:pt>
                <c:pt idx="371">
                  <c:v>62.83333333333298</c:v>
                </c:pt>
                <c:pt idx="372">
                  <c:v>62.999999999999645</c:v>
                </c:pt>
                <c:pt idx="373">
                  <c:v>63.166666666666309</c:v>
                </c:pt>
                <c:pt idx="374">
                  <c:v>63.333333333332973</c:v>
                </c:pt>
                <c:pt idx="375">
                  <c:v>63.499999999999638</c:v>
                </c:pt>
                <c:pt idx="376">
                  <c:v>63.666666666666302</c:v>
                </c:pt>
                <c:pt idx="377">
                  <c:v>63.833333333332966</c:v>
                </c:pt>
                <c:pt idx="378">
                  <c:v>63.999999999999631</c:v>
                </c:pt>
                <c:pt idx="379">
                  <c:v>64.166666666666302</c:v>
                </c:pt>
                <c:pt idx="380">
                  <c:v>64.333333333332973</c:v>
                </c:pt>
                <c:pt idx="381">
                  <c:v>64.499999999999645</c:v>
                </c:pt>
                <c:pt idx="382">
                  <c:v>64.666666666666316</c:v>
                </c:pt>
                <c:pt idx="383">
                  <c:v>64.833333333332988</c:v>
                </c:pt>
                <c:pt idx="384">
                  <c:v>64.999999999999659</c:v>
                </c:pt>
                <c:pt idx="385">
                  <c:v>65.16666666666633</c:v>
                </c:pt>
                <c:pt idx="386">
                  <c:v>65.333333333333002</c:v>
                </c:pt>
                <c:pt idx="387">
                  <c:v>65.499999999999673</c:v>
                </c:pt>
                <c:pt idx="388">
                  <c:v>65.666666666666345</c:v>
                </c:pt>
                <c:pt idx="389">
                  <c:v>65.833333333333016</c:v>
                </c:pt>
                <c:pt idx="390">
                  <c:v>65.999999999999687</c:v>
                </c:pt>
                <c:pt idx="391">
                  <c:v>66.166666666666359</c:v>
                </c:pt>
                <c:pt idx="392">
                  <c:v>66.33333333333303</c:v>
                </c:pt>
                <c:pt idx="393">
                  <c:v>66.499999999999702</c:v>
                </c:pt>
                <c:pt idx="394">
                  <c:v>66.666666666666373</c:v>
                </c:pt>
                <c:pt idx="395">
                  <c:v>66.833333333333044</c:v>
                </c:pt>
                <c:pt idx="396">
                  <c:v>66.999999999999716</c:v>
                </c:pt>
                <c:pt idx="397">
                  <c:v>67.166666666666387</c:v>
                </c:pt>
                <c:pt idx="398">
                  <c:v>67.333333333333059</c:v>
                </c:pt>
                <c:pt idx="399">
                  <c:v>67.49999999999973</c:v>
                </c:pt>
                <c:pt idx="400">
                  <c:v>67.666666666666401</c:v>
                </c:pt>
                <c:pt idx="401">
                  <c:v>67.833333333333073</c:v>
                </c:pt>
                <c:pt idx="402">
                  <c:v>67.999999999999744</c:v>
                </c:pt>
                <c:pt idx="403">
                  <c:v>68.166666666666416</c:v>
                </c:pt>
                <c:pt idx="404">
                  <c:v>68.333333333333087</c:v>
                </c:pt>
                <c:pt idx="405">
                  <c:v>68.499999999999758</c:v>
                </c:pt>
                <c:pt idx="406">
                  <c:v>68.66666666666643</c:v>
                </c:pt>
                <c:pt idx="407">
                  <c:v>68.833333333333101</c:v>
                </c:pt>
                <c:pt idx="408">
                  <c:v>68.999999999999773</c:v>
                </c:pt>
                <c:pt idx="409">
                  <c:v>69.166666666666444</c:v>
                </c:pt>
                <c:pt idx="410">
                  <c:v>69.333333333333115</c:v>
                </c:pt>
                <c:pt idx="411">
                  <c:v>69.499999999999787</c:v>
                </c:pt>
                <c:pt idx="412">
                  <c:v>69.666666666666458</c:v>
                </c:pt>
                <c:pt idx="413">
                  <c:v>69.83333333333313</c:v>
                </c:pt>
                <c:pt idx="414">
                  <c:v>69.999999999999801</c:v>
                </c:pt>
                <c:pt idx="415">
                  <c:v>70.166666666666472</c:v>
                </c:pt>
                <c:pt idx="416">
                  <c:v>70.333333333333144</c:v>
                </c:pt>
                <c:pt idx="417">
                  <c:v>70.499999999999815</c:v>
                </c:pt>
                <c:pt idx="418">
                  <c:v>70.666666666666487</c:v>
                </c:pt>
                <c:pt idx="419">
                  <c:v>70.833333333333158</c:v>
                </c:pt>
                <c:pt idx="420">
                  <c:v>70.999999999999829</c:v>
                </c:pt>
                <c:pt idx="421">
                  <c:v>71.166666666666501</c:v>
                </c:pt>
                <c:pt idx="422">
                  <c:v>71.333333333333172</c:v>
                </c:pt>
                <c:pt idx="423">
                  <c:v>71.499999999999844</c:v>
                </c:pt>
                <c:pt idx="424">
                  <c:v>71.666666666666515</c:v>
                </c:pt>
                <c:pt idx="425">
                  <c:v>71.833333333333186</c:v>
                </c:pt>
                <c:pt idx="426">
                  <c:v>71.999999999999858</c:v>
                </c:pt>
                <c:pt idx="427">
                  <c:v>72.166666666666529</c:v>
                </c:pt>
                <c:pt idx="428">
                  <c:v>72.333333333333201</c:v>
                </c:pt>
                <c:pt idx="429">
                  <c:v>72.499999999999872</c:v>
                </c:pt>
                <c:pt idx="430">
                  <c:v>72.666666666666544</c:v>
                </c:pt>
                <c:pt idx="431">
                  <c:v>72.833333333333215</c:v>
                </c:pt>
                <c:pt idx="432">
                  <c:v>72.999999999999886</c:v>
                </c:pt>
                <c:pt idx="433">
                  <c:v>73.166666666666558</c:v>
                </c:pt>
                <c:pt idx="434">
                  <c:v>73.333333333333229</c:v>
                </c:pt>
                <c:pt idx="435">
                  <c:v>73.499999999999901</c:v>
                </c:pt>
                <c:pt idx="436">
                  <c:v>73.666666666666572</c:v>
                </c:pt>
                <c:pt idx="437">
                  <c:v>73.833333333333243</c:v>
                </c:pt>
                <c:pt idx="438">
                  <c:v>73.999999999999915</c:v>
                </c:pt>
                <c:pt idx="439">
                  <c:v>74.166666666666586</c:v>
                </c:pt>
                <c:pt idx="440">
                  <c:v>74.333333333333258</c:v>
                </c:pt>
                <c:pt idx="441">
                  <c:v>74.499999999999929</c:v>
                </c:pt>
                <c:pt idx="442">
                  <c:v>74.6666666666666</c:v>
                </c:pt>
                <c:pt idx="443">
                  <c:v>74.833333333333272</c:v>
                </c:pt>
                <c:pt idx="444">
                  <c:v>74.999999999999943</c:v>
                </c:pt>
                <c:pt idx="445">
                  <c:v>75.166666666666615</c:v>
                </c:pt>
                <c:pt idx="446">
                  <c:v>75.333333333333286</c:v>
                </c:pt>
                <c:pt idx="447">
                  <c:v>75.499999999999957</c:v>
                </c:pt>
                <c:pt idx="448">
                  <c:v>75.666666666666629</c:v>
                </c:pt>
                <c:pt idx="449">
                  <c:v>75.8333333333333</c:v>
                </c:pt>
                <c:pt idx="450">
                  <c:v>75.999999999999972</c:v>
                </c:pt>
                <c:pt idx="451">
                  <c:v>76.166666666666643</c:v>
                </c:pt>
                <c:pt idx="452">
                  <c:v>76.333333333333314</c:v>
                </c:pt>
                <c:pt idx="453">
                  <c:v>76.499999999999986</c:v>
                </c:pt>
                <c:pt idx="454">
                  <c:v>76.666666666666657</c:v>
                </c:pt>
                <c:pt idx="455">
                  <c:v>76.833333333333329</c:v>
                </c:pt>
                <c:pt idx="456">
                  <c:v>77</c:v>
                </c:pt>
                <c:pt idx="457">
                  <c:v>77.166666666666671</c:v>
                </c:pt>
                <c:pt idx="458">
                  <c:v>77.333333333333343</c:v>
                </c:pt>
                <c:pt idx="459">
                  <c:v>77.500000000000014</c:v>
                </c:pt>
                <c:pt idx="460">
                  <c:v>77.666666666666686</c:v>
                </c:pt>
                <c:pt idx="461">
                  <c:v>77.833333333333357</c:v>
                </c:pt>
                <c:pt idx="462">
                  <c:v>78.000000000000028</c:v>
                </c:pt>
                <c:pt idx="463">
                  <c:v>78.1666666666667</c:v>
                </c:pt>
                <c:pt idx="464">
                  <c:v>78.333333333333371</c:v>
                </c:pt>
                <c:pt idx="465">
                  <c:v>78.500000000000043</c:v>
                </c:pt>
                <c:pt idx="466">
                  <c:v>78.666666666666714</c:v>
                </c:pt>
                <c:pt idx="467">
                  <c:v>78.833333333333385</c:v>
                </c:pt>
                <c:pt idx="468">
                  <c:v>79.000000000000057</c:v>
                </c:pt>
                <c:pt idx="469">
                  <c:v>79.166666666666728</c:v>
                </c:pt>
                <c:pt idx="470">
                  <c:v>79.3333333333334</c:v>
                </c:pt>
                <c:pt idx="471">
                  <c:v>79.500000000000071</c:v>
                </c:pt>
                <c:pt idx="472">
                  <c:v>79.666666666666742</c:v>
                </c:pt>
                <c:pt idx="473">
                  <c:v>79.833333333333414</c:v>
                </c:pt>
                <c:pt idx="474">
                  <c:v>80.000000000000085</c:v>
                </c:pt>
                <c:pt idx="475">
                  <c:v>80.166666666666757</c:v>
                </c:pt>
                <c:pt idx="476">
                  <c:v>80.333333333333428</c:v>
                </c:pt>
                <c:pt idx="477">
                  <c:v>80.500000000000099</c:v>
                </c:pt>
                <c:pt idx="478">
                  <c:v>80.666666666666771</c:v>
                </c:pt>
                <c:pt idx="479">
                  <c:v>80.833333333333442</c:v>
                </c:pt>
                <c:pt idx="480">
                  <c:v>81.000000000000114</c:v>
                </c:pt>
                <c:pt idx="481">
                  <c:v>81.166666666666785</c:v>
                </c:pt>
                <c:pt idx="482">
                  <c:v>81.333333333333456</c:v>
                </c:pt>
                <c:pt idx="483">
                  <c:v>81.500000000000128</c:v>
                </c:pt>
                <c:pt idx="484">
                  <c:v>81.666666666666799</c:v>
                </c:pt>
                <c:pt idx="485">
                  <c:v>81.833333333333471</c:v>
                </c:pt>
                <c:pt idx="486">
                  <c:v>82.000000000000142</c:v>
                </c:pt>
                <c:pt idx="487">
                  <c:v>82.166666666666814</c:v>
                </c:pt>
                <c:pt idx="488">
                  <c:v>82.333333333333485</c:v>
                </c:pt>
                <c:pt idx="489">
                  <c:v>82.500000000000156</c:v>
                </c:pt>
                <c:pt idx="490">
                  <c:v>82.666666666666828</c:v>
                </c:pt>
                <c:pt idx="491">
                  <c:v>82.833333333333499</c:v>
                </c:pt>
                <c:pt idx="492">
                  <c:v>83.000000000000171</c:v>
                </c:pt>
                <c:pt idx="493">
                  <c:v>83.166666666666842</c:v>
                </c:pt>
                <c:pt idx="494">
                  <c:v>83.333333333333513</c:v>
                </c:pt>
                <c:pt idx="495">
                  <c:v>83.500000000000185</c:v>
                </c:pt>
                <c:pt idx="496">
                  <c:v>83.666666666666856</c:v>
                </c:pt>
                <c:pt idx="497">
                  <c:v>83.833333333333528</c:v>
                </c:pt>
                <c:pt idx="498">
                  <c:v>84.000000000000199</c:v>
                </c:pt>
                <c:pt idx="499">
                  <c:v>84.16666666666687</c:v>
                </c:pt>
                <c:pt idx="500">
                  <c:v>84.333333333333542</c:v>
                </c:pt>
                <c:pt idx="501">
                  <c:v>84.500000000000213</c:v>
                </c:pt>
                <c:pt idx="502">
                  <c:v>84.666666666666885</c:v>
                </c:pt>
                <c:pt idx="503">
                  <c:v>84.833333333333556</c:v>
                </c:pt>
                <c:pt idx="504">
                  <c:v>85.000000000000227</c:v>
                </c:pt>
                <c:pt idx="505">
                  <c:v>85.166666666666899</c:v>
                </c:pt>
                <c:pt idx="506">
                  <c:v>85.33333333333357</c:v>
                </c:pt>
                <c:pt idx="507">
                  <c:v>85.500000000000242</c:v>
                </c:pt>
                <c:pt idx="508">
                  <c:v>85.666666666666913</c:v>
                </c:pt>
                <c:pt idx="509">
                  <c:v>85.833333333333584</c:v>
                </c:pt>
                <c:pt idx="510">
                  <c:v>86.000000000000256</c:v>
                </c:pt>
                <c:pt idx="511">
                  <c:v>86.166666666666927</c:v>
                </c:pt>
                <c:pt idx="512">
                  <c:v>86.333333333333599</c:v>
                </c:pt>
                <c:pt idx="513">
                  <c:v>86.50000000000027</c:v>
                </c:pt>
                <c:pt idx="514">
                  <c:v>86.666666666666941</c:v>
                </c:pt>
                <c:pt idx="515">
                  <c:v>86.833333333333613</c:v>
                </c:pt>
                <c:pt idx="516">
                  <c:v>87.000000000000284</c:v>
                </c:pt>
                <c:pt idx="517">
                  <c:v>87.166666666666956</c:v>
                </c:pt>
                <c:pt idx="518">
                  <c:v>87.333333333333627</c:v>
                </c:pt>
                <c:pt idx="519">
                  <c:v>87.500000000000298</c:v>
                </c:pt>
                <c:pt idx="520">
                  <c:v>87.66666666666697</c:v>
                </c:pt>
                <c:pt idx="521">
                  <c:v>87.833333333333641</c:v>
                </c:pt>
                <c:pt idx="522">
                  <c:v>88.000000000000313</c:v>
                </c:pt>
                <c:pt idx="523">
                  <c:v>88.166666666666984</c:v>
                </c:pt>
                <c:pt idx="524">
                  <c:v>88.333333333333655</c:v>
                </c:pt>
                <c:pt idx="525">
                  <c:v>88.500000000000327</c:v>
                </c:pt>
                <c:pt idx="526">
                  <c:v>88.666666666666998</c:v>
                </c:pt>
                <c:pt idx="527">
                  <c:v>88.83333333333367</c:v>
                </c:pt>
                <c:pt idx="528">
                  <c:v>89.000000000000341</c:v>
                </c:pt>
                <c:pt idx="529">
                  <c:v>89.166666666667012</c:v>
                </c:pt>
                <c:pt idx="530">
                  <c:v>89.333333333333684</c:v>
                </c:pt>
                <c:pt idx="531">
                  <c:v>89.500000000000355</c:v>
                </c:pt>
                <c:pt idx="532">
                  <c:v>89.666666666667027</c:v>
                </c:pt>
                <c:pt idx="533">
                  <c:v>89.833333333333698</c:v>
                </c:pt>
                <c:pt idx="534">
                  <c:v>90.000000000000369</c:v>
                </c:pt>
                <c:pt idx="535">
                  <c:v>90.166666666667041</c:v>
                </c:pt>
                <c:pt idx="536">
                  <c:v>90.333333333333712</c:v>
                </c:pt>
                <c:pt idx="537">
                  <c:v>90.500000000000384</c:v>
                </c:pt>
                <c:pt idx="538">
                  <c:v>90.666666666667055</c:v>
                </c:pt>
                <c:pt idx="539">
                  <c:v>90.833333333333727</c:v>
                </c:pt>
                <c:pt idx="540">
                  <c:v>91.000000000000398</c:v>
                </c:pt>
                <c:pt idx="541">
                  <c:v>91.166666666667069</c:v>
                </c:pt>
                <c:pt idx="542">
                  <c:v>91.333333333333741</c:v>
                </c:pt>
                <c:pt idx="543">
                  <c:v>91.500000000000412</c:v>
                </c:pt>
                <c:pt idx="544">
                  <c:v>91.666666666667084</c:v>
                </c:pt>
                <c:pt idx="545">
                  <c:v>91.833333333333755</c:v>
                </c:pt>
                <c:pt idx="546">
                  <c:v>92.000000000000426</c:v>
                </c:pt>
                <c:pt idx="547">
                  <c:v>92.166666666667098</c:v>
                </c:pt>
                <c:pt idx="548">
                  <c:v>92.333333333333769</c:v>
                </c:pt>
                <c:pt idx="549">
                  <c:v>92.500000000000441</c:v>
                </c:pt>
                <c:pt idx="550">
                  <c:v>92.666666666667112</c:v>
                </c:pt>
                <c:pt idx="551">
                  <c:v>92.833333333333783</c:v>
                </c:pt>
                <c:pt idx="552">
                  <c:v>93.000000000000455</c:v>
                </c:pt>
                <c:pt idx="553">
                  <c:v>93.166666666667126</c:v>
                </c:pt>
                <c:pt idx="554">
                  <c:v>93.333333333333798</c:v>
                </c:pt>
                <c:pt idx="555">
                  <c:v>93.500000000000469</c:v>
                </c:pt>
                <c:pt idx="556">
                  <c:v>93.66666666666714</c:v>
                </c:pt>
                <c:pt idx="557">
                  <c:v>93.833333333333812</c:v>
                </c:pt>
                <c:pt idx="558">
                  <c:v>94.000000000000483</c:v>
                </c:pt>
                <c:pt idx="559">
                  <c:v>94.166666666667155</c:v>
                </c:pt>
                <c:pt idx="560">
                  <c:v>94.333333333333826</c:v>
                </c:pt>
                <c:pt idx="561">
                  <c:v>94.500000000000497</c:v>
                </c:pt>
                <c:pt idx="562">
                  <c:v>94.666666666667169</c:v>
                </c:pt>
                <c:pt idx="563">
                  <c:v>94.83333333333384</c:v>
                </c:pt>
                <c:pt idx="564">
                  <c:v>95.000000000000512</c:v>
                </c:pt>
                <c:pt idx="565">
                  <c:v>95.166666666667183</c:v>
                </c:pt>
                <c:pt idx="566">
                  <c:v>95.333333333333854</c:v>
                </c:pt>
                <c:pt idx="567">
                  <c:v>95.500000000000526</c:v>
                </c:pt>
                <c:pt idx="568">
                  <c:v>95.666666666667197</c:v>
                </c:pt>
                <c:pt idx="569">
                  <c:v>95.833333333333869</c:v>
                </c:pt>
                <c:pt idx="570">
                  <c:v>96.00000000000054</c:v>
                </c:pt>
                <c:pt idx="571">
                  <c:v>96.166666666667211</c:v>
                </c:pt>
                <c:pt idx="572">
                  <c:v>96.333333333333883</c:v>
                </c:pt>
                <c:pt idx="573">
                  <c:v>96.500000000000554</c:v>
                </c:pt>
                <c:pt idx="574">
                  <c:v>96.666666666667226</c:v>
                </c:pt>
                <c:pt idx="575">
                  <c:v>96.833333333333897</c:v>
                </c:pt>
                <c:pt idx="576">
                  <c:v>97.000000000000568</c:v>
                </c:pt>
                <c:pt idx="577">
                  <c:v>97.16666666666724</c:v>
                </c:pt>
                <c:pt idx="578">
                  <c:v>97.333333333333911</c:v>
                </c:pt>
                <c:pt idx="579">
                  <c:v>97.500000000000583</c:v>
                </c:pt>
                <c:pt idx="580">
                  <c:v>97.666666666667254</c:v>
                </c:pt>
                <c:pt idx="581">
                  <c:v>97.833333333333925</c:v>
                </c:pt>
                <c:pt idx="582">
                  <c:v>98.000000000000597</c:v>
                </c:pt>
                <c:pt idx="583">
                  <c:v>98.166666666667268</c:v>
                </c:pt>
                <c:pt idx="584">
                  <c:v>98.33333333333394</c:v>
                </c:pt>
                <c:pt idx="585">
                  <c:v>98.500000000000611</c:v>
                </c:pt>
                <c:pt idx="586">
                  <c:v>98.666666666667282</c:v>
                </c:pt>
                <c:pt idx="587">
                  <c:v>98.833333333333954</c:v>
                </c:pt>
                <c:pt idx="588">
                  <c:v>99.000000000000625</c:v>
                </c:pt>
                <c:pt idx="589">
                  <c:v>99.166666666667297</c:v>
                </c:pt>
                <c:pt idx="590">
                  <c:v>99.333333333333968</c:v>
                </c:pt>
                <c:pt idx="591">
                  <c:v>99.500000000000639</c:v>
                </c:pt>
                <c:pt idx="592">
                  <c:v>99.666666666667311</c:v>
                </c:pt>
                <c:pt idx="593">
                  <c:v>99.833333333333982</c:v>
                </c:pt>
                <c:pt idx="594">
                  <c:v>100.00000000000065</c:v>
                </c:pt>
                <c:pt idx="595">
                  <c:v>100.16666666666733</c:v>
                </c:pt>
                <c:pt idx="596">
                  <c:v>100.333333333334</c:v>
                </c:pt>
                <c:pt idx="597">
                  <c:v>100.50000000000067</c:v>
                </c:pt>
                <c:pt idx="598">
                  <c:v>100.66666666666734</c:v>
                </c:pt>
                <c:pt idx="599">
                  <c:v>100.83333333333401</c:v>
                </c:pt>
                <c:pt idx="600">
                  <c:v>101.00000000000068</c:v>
                </c:pt>
                <c:pt idx="601">
                  <c:v>101.16666666666735</c:v>
                </c:pt>
                <c:pt idx="602">
                  <c:v>101.33333333333402</c:v>
                </c:pt>
                <c:pt idx="603">
                  <c:v>101.5000000000007</c:v>
                </c:pt>
                <c:pt idx="604">
                  <c:v>101.66666666666737</c:v>
                </c:pt>
                <c:pt idx="605">
                  <c:v>101.83333333333404</c:v>
                </c:pt>
                <c:pt idx="606">
                  <c:v>102.00000000000071</c:v>
                </c:pt>
                <c:pt idx="607">
                  <c:v>102.16666666666738</c:v>
                </c:pt>
                <c:pt idx="608">
                  <c:v>102.33333333333405</c:v>
                </c:pt>
                <c:pt idx="609">
                  <c:v>102.50000000000072</c:v>
                </c:pt>
                <c:pt idx="610">
                  <c:v>102.6666666666674</c:v>
                </c:pt>
                <c:pt idx="611">
                  <c:v>102.83333333333407</c:v>
                </c:pt>
                <c:pt idx="612">
                  <c:v>103.00000000000074</c:v>
                </c:pt>
                <c:pt idx="613">
                  <c:v>103.16666666666741</c:v>
                </c:pt>
                <c:pt idx="614">
                  <c:v>103.33333333333408</c:v>
                </c:pt>
                <c:pt idx="615">
                  <c:v>103.50000000000075</c:v>
                </c:pt>
                <c:pt idx="616">
                  <c:v>103.66666666666742</c:v>
                </c:pt>
                <c:pt idx="617">
                  <c:v>103.8333333333341</c:v>
                </c:pt>
                <c:pt idx="618">
                  <c:v>104.00000000000077</c:v>
                </c:pt>
                <c:pt idx="619">
                  <c:v>104.16666666666744</c:v>
                </c:pt>
                <c:pt idx="620">
                  <c:v>104.33333333333411</c:v>
                </c:pt>
                <c:pt idx="621">
                  <c:v>104.50000000000078</c:v>
                </c:pt>
                <c:pt idx="622">
                  <c:v>104.66666666666745</c:v>
                </c:pt>
                <c:pt idx="623">
                  <c:v>104.83333333333412</c:v>
                </c:pt>
                <c:pt idx="624">
                  <c:v>105.0000000000008</c:v>
                </c:pt>
                <c:pt idx="625">
                  <c:v>105.16666666666747</c:v>
                </c:pt>
                <c:pt idx="626">
                  <c:v>105.33333333333414</c:v>
                </c:pt>
                <c:pt idx="627">
                  <c:v>105.50000000000081</c:v>
                </c:pt>
                <c:pt idx="628">
                  <c:v>105.66666666666748</c:v>
                </c:pt>
                <c:pt idx="629">
                  <c:v>105.83333333333415</c:v>
                </c:pt>
                <c:pt idx="630">
                  <c:v>106.00000000000082</c:v>
                </c:pt>
                <c:pt idx="631">
                  <c:v>106.1666666666675</c:v>
                </c:pt>
                <c:pt idx="632">
                  <c:v>106.33333333333417</c:v>
                </c:pt>
                <c:pt idx="633">
                  <c:v>106.50000000000084</c:v>
                </c:pt>
                <c:pt idx="634">
                  <c:v>106.66666666666751</c:v>
                </c:pt>
                <c:pt idx="635">
                  <c:v>106.83333333333418</c:v>
                </c:pt>
                <c:pt idx="636">
                  <c:v>107.00000000000085</c:v>
                </c:pt>
                <c:pt idx="637">
                  <c:v>107.16666666666752</c:v>
                </c:pt>
                <c:pt idx="638">
                  <c:v>107.3333333333342</c:v>
                </c:pt>
                <c:pt idx="639">
                  <c:v>107.50000000000087</c:v>
                </c:pt>
                <c:pt idx="640">
                  <c:v>107.66666666666754</c:v>
                </c:pt>
                <c:pt idx="641">
                  <c:v>107.83333333333421</c:v>
                </c:pt>
                <c:pt idx="642">
                  <c:v>108.00000000000088</c:v>
                </c:pt>
                <c:pt idx="643">
                  <c:v>108.16666666666755</c:v>
                </c:pt>
                <c:pt idx="644">
                  <c:v>108.33333333333422</c:v>
                </c:pt>
                <c:pt idx="645">
                  <c:v>108.5000000000009</c:v>
                </c:pt>
                <c:pt idx="646">
                  <c:v>108.66666666666757</c:v>
                </c:pt>
                <c:pt idx="647">
                  <c:v>108.83333333333424</c:v>
                </c:pt>
                <c:pt idx="648">
                  <c:v>109.00000000000091</c:v>
                </c:pt>
                <c:pt idx="649">
                  <c:v>109.16666666666758</c:v>
                </c:pt>
                <c:pt idx="650">
                  <c:v>109.33333333333425</c:v>
                </c:pt>
                <c:pt idx="651">
                  <c:v>109.50000000000092</c:v>
                </c:pt>
                <c:pt idx="652">
                  <c:v>109.6666666666676</c:v>
                </c:pt>
                <c:pt idx="653">
                  <c:v>109.83333333333427</c:v>
                </c:pt>
                <c:pt idx="654">
                  <c:v>110.00000000000094</c:v>
                </c:pt>
                <c:pt idx="655">
                  <c:v>110.16666666666761</c:v>
                </c:pt>
                <c:pt idx="656">
                  <c:v>110.33333333333428</c:v>
                </c:pt>
                <c:pt idx="657">
                  <c:v>110.50000000000095</c:v>
                </c:pt>
                <c:pt idx="658">
                  <c:v>110.66666666666762</c:v>
                </c:pt>
                <c:pt idx="659">
                  <c:v>110.83333333333429</c:v>
                </c:pt>
                <c:pt idx="660">
                  <c:v>111.00000000000097</c:v>
                </c:pt>
                <c:pt idx="661">
                  <c:v>111.16666666666764</c:v>
                </c:pt>
                <c:pt idx="662">
                  <c:v>111.33333333333431</c:v>
                </c:pt>
                <c:pt idx="663">
                  <c:v>111.50000000000098</c:v>
                </c:pt>
                <c:pt idx="664">
                  <c:v>111.66666666666765</c:v>
                </c:pt>
                <c:pt idx="665">
                  <c:v>111.83333333333432</c:v>
                </c:pt>
                <c:pt idx="666">
                  <c:v>112.00000000000099</c:v>
                </c:pt>
                <c:pt idx="667">
                  <c:v>112.16666666666767</c:v>
                </c:pt>
                <c:pt idx="668">
                  <c:v>112.33333333333434</c:v>
                </c:pt>
                <c:pt idx="669">
                  <c:v>112.50000000000101</c:v>
                </c:pt>
                <c:pt idx="670">
                  <c:v>112.66666666666768</c:v>
                </c:pt>
                <c:pt idx="671">
                  <c:v>112.83333333333435</c:v>
                </c:pt>
                <c:pt idx="672">
                  <c:v>113.00000000000102</c:v>
                </c:pt>
                <c:pt idx="673">
                  <c:v>113.16666666666769</c:v>
                </c:pt>
                <c:pt idx="674">
                  <c:v>113.33333333333437</c:v>
                </c:pt>
                <c:pt idx="675">
                  <c:v>113.50000000000104</c:v>
                </c:pt>
                <c:pt idx="676">
                  <c:v>113.66666666666771</c:v>
                </c:pt>
                <c:pt idx="677">
                  <c:v>113.83333333333438</c:v>
                </c:pt>
                <c:pt idx="678">
                  <c:v>114.00000000000105</c:v>
                </c:pt>
                <c:pt idx="679">
                  <c:v>114.16666666666772</c:v>
                </c:pt>
                <c:pt idx="680">
                  <c:v>114.33333333333439</c:v>
                </c:pt>
                <c:pt idx="681">
                  <c:v>114.50000000000107</c:v>
                </c:pt>
                <c:pt idx="682">
                  <c:v>114.66666666666774</c:v>
                </c:pt>
                <c:pt idx="683">
                  <c:v>114.83333333333441</c:v>
                </c:pt>
                <c:pt idx="684">
                  <c:v>115.00000000000108</c:v>
                </c:pt>
                <c:pt idx="685">
                  <c:v>115.16666666666775</c:v>
                </c:pt>
                <c:pt idx="686">
                  <c:v>115.33333333333442</c:v>
                </c:pt>
                <c:pt idx="687">
                  <c:v>115.50000000000109</c:v>
                </c:pt>
                <c:pt idx="688">
                  <c:v>115.66666666666777</c:v>
                </c:pt>
                <c:pt idx="689">
                  <c:v>115.83333333333444</c:v>
                </c:pt>
                <c:pt idx="690">
                  <c:v>116.00000000000111</c:v>
                </c:pt>
                <c:pt idx="691">
                  <c:v>116.16666666666778</c:v>
                </c:pt>
                <c:pt idx="692">
                  <c:v>116.33333333333445</c:v>
                </c:pt>
                <c:pt idx="693">
                  <c:v>116.50000000000112</c:v>
                </c:pt>
                <c:pt idx="694">
                  <c:v>116.66666666666779</c:v>
                </c:pt>
                <c:pt idx="695">
                  <c:v>116.83333333333447</c:v>
                </c:pt>
                <c:pt idx="696">
                  <c:v>117.00000000000114</c:v>
                </c:pt>
                <c:pt idx="697">
                  <c:v>117.16666666666781</c:v>
                </c:pt>
                <c:pt idx="698">
                  <c:v>117.33333333333448</c:v>
                </c:pt>
                <c:pt idx="699">
                  <c:v>117.50000000000115</c:v>
                </c:pt>
                <c:pt idx="700">
                  <c:v>117.66666666666782</c:v>
                </c:pt>
                <c:pt idx="701">
                  <c:v>117.83333333333449</c:v>
                </c:pt>
                <c:pt idx="702">
                  <c:v>118.00000000000117</c:v>
                </c:pt>
                <c:pt idx="703">
                  <c:v>118.16666666666784</c:v>
                </c:pt>
                <c:pt idx="704">
                  <c:v>118.33333333333451</c:v>
                </c:pt>
                <c:pt idx="705">
                  <c:v>118.50000000000118</c:v>
                </c:pt>
                <c:pt idx="706">
                  <c:v>118.66666666666785</c:v>
                </c:pt>
                <c:pt idx="707">
                  <c:v>118.83333333333452</c:v>
                </c:pt>
                <c:pt idx="708">
                  <c:v>119.00000000000119</c:v>
                </c:pt>
                <c:pt idx="709">
                  <c:v>119.16666666666787</c:v>
                </c:pt>
                <c:pt idx="710">
                  <c:v>119.33333333333454</c:v>
                </c:pt>
                <c:pt idx="711">
                  <c:v>119.50000000000121</c:v>
                </c:pt>
                <c:pt idx="712">
                  <c:v>119.66666666666788</c:v>
                </c:pt>
                <c:pt idx="713">
                  <c:v>119.83333333333455</c:v>
                </c:pt>
                <c:pt idx="714">
                  <c:v>120.00000000000122</c:v>
                </c:pt>
                <c:pt idx="715">
                  <c:v>120.16666666666789</c:v>
                </c:pt>
                <c:pt idx="716">
                  <c:v>120.33333333333456</c:v>
                </c:pt>
                <c:pt idx="717">
                  <c:v>120.50000000000124</c:v>
                </c:pt>
                <c:pt idx="718">
                  <c:v>120.66666666666791</c:v>
                </c:pt>
                <c:pt idx="719">
                  <c:v>120.83333333333458</c:v>
                </c:pt>
                <c:pt idx="720">
                  <c:v>121.00000000000125</c:v>
                </c:pt>
                <c:pt idx="721">
                  <c:v>121.16666666666792</c:v>
                </c:pt>
                <c:pt idx="722">
                  <c:v>121.33333333333459</c:v>
                </c:pt>
                <c:pt idx="723">
                  <c:v>121.50000000000126</c:v>
                </c:pt>
                <c:pt idx="724">
                  <c:v>121.66666666666794</c:v>
                </c:pt>
                <c:pt idx="725">
                  <c:v>121.83333333333461</c:v>
                </c:pt>
                <c:pt idx="726">
                  <c:v>122.00000000000128</c:v>
                </c:pt>
                <c:pt idx="727">
                  <c:v>122.16666666666795</c:v>
                </c:pt>
                <c:pt idx="728">
                  <c:v>122.33333333333462</c:v>
                </c:pt>
                <c:pt idx="729">
                  <c:v>122.50000000000129</c:v>
                </c:pt>
                <c:pt idx="730">
                  <c:v>122.66666666666796</c:v>
                </c:pt>
                <c:pt idx="731">
                  <c:v>122.83333333333464</c:v>
                </c:pt>
                <c:pt idx="732">
                  <c:v>123.00000000000131</c:v>
                </c:pt>
                <c:pt idx="733">
                  <c:v>123.16666666666798</c:v>
                </c:pt>
                <c:pt idx="734">
                  <c:v>123.33333333333465</c:v>
                </c:pt>
                <c:pt idx="735">
                  <c:v>123.50000000000132</c:v>
                </c:pt>
                <c:pt idx="736">
                  <c:v>123.66666666666799</c:v>
                </c:pt>
                <c:pt idx="737">
                  <c:v>123.83333333333466</c:v>
                </c:pt>
                <c:pt idx="738">
                  <c:v>124.00000000000134</c:v>
                </c:pt>
                <c:pt idx="739">
                  <c:v>124.16666666666801</c:v>
                </c:pt>
                <c:pt idx="740">
                  <c:v>124.33333333333468</c:v>
                </c:pt>
                <c:pt idx="741">
                  <c:v>124.50000000000135</c:v>
                </c:pt>
                <c:pt idx="742">
                  <c:v>124.66666666666802</c:v>
                </c:pt>
                <c:pt idx="743">
                  <c:v>124.83333333333469</c:v>
                </c:pt>
                <c:pt idx="744">
                  <c:v>125.00000000000136</c:v>
                </c:pt>
                <c:pt idx="745">
                  <c:v>125.16666666666804</c:v>
                </c:pt>
                <c:pt idx="746">
                  <c:v>125.33333333333471</c:v>
                </c:pt>
                <c:pt idx="747">
                  <c:v>125.50000000000138</c:v>
                </c:pt>
                <c:pt idx="748">
                  <c:v>125.66666666666805</c:v>
                </c:pt>
                <c:pt idx="749">
                  <c:v>125.83333333333472</c:v>
                </c:pt>
                <c:pt idx="750">
                  <c:v>126.00000000000139</c:v>
                </c:pt>
                <c:pt idx="751">
                  <c:v>126.16666666666806</c:v>
                </c:pt>
                <c:pt idx="752">
                  <c:v>126.33333333333474</c:v>
                </c:pt>
                <c:pt idx="753">
                  <c:v>126.50000000000141</c:v>
                </c:pt>
                <c:pt idx="754">
                  <c:v>126.66666666666808</c:v>
                </c:pt>
                <c:pt idx="755">
                  <c:v>126.83333333333475</c:v>
                </c:pt>
                <c:pt idx="756">
                  <c:v>127.00000000000142</c:v>
                </c:pt>
                <c:pt idx="757">
                  <c:v>127.16666666666809</c:v>
                </c:pt>
                <c:pt idx="758">
                  <c:v>127.33333333333476</c:v>
                </c:pt>
                <c:pt idx="759">
                  <c:v>127.50000000000144</c:v>
                </c:pt>
                <c:pt idx="760">
                  <c:v>127.66666666666811</c:v>
                </c:pt>
                <c:pt idx="761">
                  <c:v>127.83333333333478</c:v>
                </c:pt>
                <c:pt idx="762">
                  <c:v>128.00000000000145</c:v>
                </c:pt>
                <c:pt idx="763">
                  <c:v>128.16666666666811</c:v>
                </c:pt>
                <c:pt idx="764">
                  <c:v>128.33333333333476</c:v>
                </c:pt>
                <c:pt idx="765">
                  <c:v>128.50000000000142</c:v>
                </c:pt>
                <c:pt idx="766">
                  <c:v>128.66666666666808</c:v>
                </c:pt>
                <c:pt idx="767">
                  <c:v>128.83333333333474</c:v>
                </c:pt>
                <c:pt idx="768">
                  <c:v>129.00000000000139</c:v>
                </c:pt>
                <c:pt idx="769">
                  <c:v>129.16666666666805</c:v>
                </c:pt>
                <c:pt idx="770">
                  <c:v>129.33333333333471</c:v>
                </c:pt>
                <c:pt idx="771">
                  <c:v>129.50000000000136</c:v>
                </c:pt>
                <c:pt idx="772">
                  <c:v>129.66666666666802</c:v>
                </c:pt>
                <c:pt idx="773">
                  <c:v>129.83333333333468</c:v>
                </c:pt>
                <c:pt idx="774">
                  <c:v>130.00000000000134</c:v>
                </c:pt>
                <c:pt idx="775">
                  <c:v>130.16666666666799</c:v>
                </c:pt>
                <c:pt idx="776">
                  <c:v>130.33333333333465</c:v>
                </c:pt>
                <c:pt idx="777">
                  <c:v>130.50000000000131</c:v>
                </c:pt>
                <c:pt idx="778">
                  <c:v>130.66666666666796</c:v>
                </c:pt>
                <c:pt idx="779">
                  <c:v>130.83333333333462</c:v>
                </c:pt>
                <c:pt idx="780">
                  <c:v>131.00000000000128</c:v>
                </c:pt>
                <c:pt idx="781">
                  <c:v>131.16666666666794</c:v>
                </c:pt>
                <c:pt idx="782">
                  <c:v>131.33333333333459</c:v>
                </c:pt>
                <c:pt idx="783">
                  <c:v>131.50000000000125</c:v>
                </c:pt>
                <c:pt idx="784">
                  <c:v>131.66666666666791</c:v>
                </c:pt>
                <c:pt idx="785">
                  <c:v>131.83333333333456</c:v>
                </c:pt>
                <c:pt idx="786">
                  <c:v>132.00000000000122</c:v>
                </c:pt>
                <c:pt idx="787">
                  <c:v>132.16666666666788</c:v>
                </c:pt>
                <c:pt idx="788">
                  <c:v>132.33333333333454</c:v>
                </c:pt>
                <c:pt idx="789">
                  <c:v>132.50000000000119</c:v>
                </c:pt>
                <c:pt idx="790">
                  <c:v>132.66666666666785</c:v>
                </c:pt>
                <c:pt idx="791">
                  <c:v>132.83333333333451</c:v>
                </c:pt>
                <c:pt idx="792">
                  <c:v>133.00000000000117</c:v>
                </c:pt>
                <c:pt idx="793">
                  <c:v>133.16666666666782</c:v>
                </c:pt>
                <c:pt idx="794">
                  <c:v>133.33333333333448</c:v>
                </c:pt>
                <c:pt idx="795">
                  <c:v>133.50000000000114</c:v>
                </c:pt>
                <c:pt idx="796">
                  <c:v>133.66666666666779</c:v>
                </c:pt>
                <c:pt idx="797">
                  <c:v>133.83333333333445</c:v>
                </c:pt>
                <c:pt idx="798">
                  <c:v>134.00000000000111</c:v>
                </c:pt>
                <c:pt idx="799">
                  <c:v>134.16666666666777</c:v>
                </c:pt>
                <c:pt idx="800">
                  <c:v>134.33333333333442</c:v>
                </c:pt>
                <c:pt idx="801">
                  <c:v>134.50000000000108</c:v>
                </c:pt>
                <c:pt idx="802">
                  <c:v>134.66666666666774</c:v>
                </c:pt>
                <c:pt idx="803">
                  <c:v>134.83333333333439</c:v>
                </c:pt>
                <c:pt idx="804">
                  <c:v>135.00000000000105</c:v>
                </c:pt>
                <c:pt idx="805">
                  <c:v>135.16666666666771</c:v>
                </c:pt>
                <c:pt idx="806">
                  <c:v>135.33333333333437</c:v>
                </c:pt>
                <c:pt idx="807">
                  <c:v>135.50000000000102</c:v>
                </c:pt>
                <c:pt idx="808">
                  <c:v>135.66666666666768</c:v>
                </c:pt>
                <c:pt idx="809">
                  <c:v>135.83333333333434</c:v>
                </c:pt>
                <c:pt idx="810">
                  <c:v>136.00000000000099</c:v>
                </c:pt>
                <c:pt idx="811">
                  <c:v>136.16666666666765</c:v>
                </c:pt>
                <c:pt idx="812">
                  <c:v>136.33333333333431</c:v>
                </c:pt>
                <c:pt idx="813">
                  <c:v>136.50000000000097</c:v>
                </c:pt>
                <c:pt idx="814">
                  <c:v>136.66666666666762</c:v>
                </c:pt>
                <c:pt idx="815">
                  <c:v>136.83333333333428</c:v>
                </c:pt>
                <c:pt idx="816">
                  <c:v>137.00000000000094</c:v>
                </c:pt>
                <c:pt idx="817">
                  <c:v>137.1666666666676</c:v>
                </c:pt>
                <c:pt idx="818">
                  <c:v>137.33333333333425</c:v>
                </c:pt>
                <c:pt idx="819">
                  <c:v>137.50000000000091</c:v>
                </c:pt>
                <c:pt idx="820">
                  <c:v>137.66666666666757</c:v>
                </c:pt>
                <c:pt idx="821">
                  <c:v>137.83333333333422</c:v>
                </c:pt>
                <c:pt idx="822">
                  <c:v>138.00000000000088</c:v>
                </c:pt>
                <c:pt idx="823">
                  <c:v>138.16666666666754</c:v>
                </c:pt>
                <c:pt idx="824">
                  <c:v>138.3333333333342</c:v>
                </c:pt>
                <c:pt idx="825">
                  <c:v>138.50000000000085</c:v>
                </c:pt>
                <c:pt idx="826">
                  <c:v>138.66666666666751</c:v>
                </c:pt>
                <c:pt idx="827">
                  <c:v>138.83333333333417</c:v>
                </c:pt>
                <c:pt idx="828">
                  <c:v>139.00000000000082</c:v>
                </c:pt>
                <c:pt idx="829">
                  <c:v>139.16666666666748</c:v>
                </c:pt>
                <c:pt idx="830">
                  <c:v>139.33333333333414</c:v>
                </c:pt>
                <c:pt idx="831">
                  <c:v>139.5000000000008</c:v>
                </c:pt>
                <c:pt idx="832">
                  <c:v>139.66666666666745</c:v>
                </c:pt>
                <c:pt idx="833">
                  <c:v>139.83333333333411</c:v>
                </c:pt>
                <c:pt idx="834">
                  <c:v>140.00000000000077</c:v>
                </c:pt>
                <c:pt idx="835">
                  <c:v>140.16666666666742</c:v>
                </c:pt>
                <c:pt idx="836">
                  <c:v>140.33333333333408</c:v>
                </c:pt>
                <c:pt idx="837">
                  <c:v>140.50000000000074</c:v>
                </c:pt>
                <c:pt idx="838">
                  <c:v>140.6666666666674</c:v>
                </c:pt>
                <c:pt idx="839">
                  <c:v>140.83333333333405</c:v>
                </c:pt>
                <c:pt idx="840">
                  <c:v>141.00000000000071</c:v>
                </c:pt>
                <c:pt idx="841">
                  <c:v>141.16666666666737</c:v>
                </c:pt>
                <c:pt idx="842">
                  <c:v>141.33333333333402</c:v>
                </c:pt>
                <c:pt idx="843">
                  <c:v>141.50000000000068</c:v>
                </c:pt>
                <c:pt idx="844">
                  <c:v>141.66666666666734</c:v>
                </c:pt>
                <c:pt idx="845">
                  <c:v>141.833333333334</c:v>
                </c:pt>
                <c:pt idx="846">
                  <c:v>142.00000000000065</c:v>
                </c:pt>
                <c:pt idx="847">
                  <c:v>142.16666666666731</c:v>
                </c:pt>
                <c:pt idx="848">
                  <c:v>142.33333333333397</c:v>
                </c:pt>
                <c:pt idx="849">
                  <c:v>142.50000000000063</c:v>
                </c:pt>
                <c:pt idx="850">
                  <c:v>142.66666666666728</c:v>
                </c:pt>
                <c:pt idx="851">
                  <c:v>142.83333333333394</c:v>
                </c:pt>
                <c:pt idx="852">
                  <c:v>143.0000000000006</c:v>
                </c:pt>
                <c:pt idx="853">
                  <c:v>143.16666666666725</c:v>
                </c:pt>
                <c:pt idx="854">
                  <c:v>143.33333333333391</c:v>
                </c:pt>
                <c:pt idx="855">
                  <c:v>143.50000000000057</c:v>
                </c:pt>
                <c:pt idx="856">
                  <c:v>143.66666666666723</c:v>
                </c:pt>
                <c:pt idx="857">
                  <c:v>143.83333333333388</c:v>
                </c:pt>
                <c:pt idx="858">
                  <c:v>144.00000000000054</c:v>
                </c:pt>
                <c:pt idx="859">
                  <c:v>144.1666666666672</c:v>
                </c:pt>
                <c:pt idx="860">
                  <c:v>144.33333333333385</c:v>
                </c:pt>
                <c:pt idx="861">
                  <c:v>144.50000000000051</c:v>
                </c:pt>
                <c:pt idx="862">
                  <c:v>144.66666666666717</c:v>
                </c:pt>
                <c:pt idx="863">
                  <c:v>144.83333333333383</c:v>
                </c:pt>
                <c:pt idx="864">
                  <c:v>145.00000000000048</c:v>
                </c:pt>
                <c:pt idx="865">
                  <c:v>145.16666666666714</c:v>
                </c:pt>
                <c:pt idx="866">
                  <c:v>145.3333333333338</c:v>
                </c:pt>
                <c:pt idx="867">
                  <c:v>145.50000000000045</c:v>
                </c:pt>
                <c:pt idx="868">
                  <c:v>145.66666666666711</c:v>
                </c:pt>
                <c:pt idx="869">
                  <c:v>145.83333333333377</c:v>
                </c:pt>
                <c:pt idx="870">
                  <c:v>146.00000000000043</c:v>
                </c:pt>
                <c:pt idx="871">
                  <c:v>146.16666666666708</c:v>
                </c:pt>
                <c:pt idx="872">
                  <c:v>146.33333333333374</c:v>
                </c:pt>
                <c:pt idx="873">
                  <c:v>146.5000000000004</c:v>
                </c:pt>
                <c:pt idx="874">
                  <c:v>146.66666666666706</c:v>
                </c:pt>
                <c:pt idx="875">
                  <c:v>146.83333333333371</c:v>
                </c:pt>
                <c:pt idx="876">
                  <c:v>147.00000000000037</c:v>
                </c:pt>
                <c:pt idx="877">
                  <c:v>147.16666666666703</c:v>
                </c:pt>
                <c:pt idx="878">
                  <c:v>147.33333333333368</c:v>
                </c:pt>
                <c:pt idx="879">
                  <c:v>147.50000000000034</c:v>
                </c:pt>
                <c:pt idx="880">
                  <c:v>147.666666666667</c:v>
                </c:pt>
                <c:pt idx="881">
                  <c:v>147.83333333333366</c:v>
                </c:pt>
                <c:pt idx="882">
                  <c:v>148.00000000000031</c:v>
                </c:pt>
                <c:pt idx="883">
                  <c:v>148.16666666666697</c:v>
                </c:pt>
                <c:pt idx="884">
                  <c:v>148.33333333333363</c:v>
                </c:pt>
                <c:pt idx="885">
                  <c:v>148.50000000000028</c:v>
                </c:pt>
                <c:pt idx="886">
                  <c:v>148.66666666666694</c:v>
                </c:pt>
                <c:pt idx="887">
                  <c:v>148.8333333333336</c:v>
                </c:pt>
                <c:pt idx="888">
                  <c:v>149.00000000000026</c:v>
                </c:pt>
                <c:pt idx="889">
                  <c:v>149.16666666666691</c:v>
                </c:pt>
                <c:pt idx="890">
                  <c:v>149.33333333333357</c:v>
                </c:pt>
                <c:pt idx="891">
                  <c:v>149.50000000000023</c:v>
                </c:pt>
                <c:pt idx="892">
                  <c:v>149.66666666666688</c:v>
                </c:pt>
                <c:pt idx="893">
                  <c:v>149.83333333333354</c:v>
                </c:pt>
                <c:pt idx="894">
                  <c:v>150.0000000000002</c:v>
                </c:pt>
                <c:pt idx="895">
                  <c:v>150.16666666666686</c:v>
                </c:pt>
                <c:pt idx="896">
                  <c:v>150.33333333333351</c:v>
                </c:pt>
                <c:pt idx="897">
                  <c:v>150.50000000000017</c:v>
                </c:pt>
                <c:pt idx="898">
                  <c:v>150.66666666666683</c:v>
                </c:pt>
                <c:pt idx="899">
                  <c:v>150.83333333333348</c:v>
                </c:pt>
                <c:pt idx="900">
                  <c:v>151.00000000000014</c:v>
                </c:pt>
                <c:pt idx="901">
                  <c:v>151.1666666666668</c:v>
                </c:pt>
                <c:pt idx="902">
                  <c:v>151.33333333333346</c:v>
                </c:pt>
                <c:pt idx="903">
                  <c:v>151.50000000000011</c:v>
                </c:pt>
                <c:pt idx="904">
                  <c:v>151.66666666666677</c:v>
                </c:pt>
                <c:pt idx="905">
                  <c:v>151.83333333333343</c:v>
                </c:pt>
                <c:pt idx="906">
                  <c:v>152.00000000000009</c:v>
                </c:pt>
                <c:pt idx="907">
                  <c:v>152.16666666666674</c:v>
                </c:pt>
                <c:pt idx="908">
                  <c:v>152.3333333333334</c:v>
                </c:pt>
                <c:pt idx="909">
                  <c:v>152.50000000000006</c:v>
                </c:pt>
                <c:pt idx="910">
                  <c:v>152.66666666666671</c:v>
                </c:pt>
                <c:pt idx="911">
                  <c:v>152.83333333333337</c:v>
                </c:pt>
                <c:pt idx="912">
                  <c:v>153.00000000000003</c:v>
                </c:pt>
                <c:pt idx="913">
                  <c:v>153.16666666666669</c:v>
                </c:pt>
                <c:pt idx="914">
                  <c:v>153.33333333333334</c:v>
                </c:pt>
                <c:pt idx="915">
                  <c:v>153.5</c:v>
                </c:pt>
                <c:pt idx="916">
                  <c:v>153.66666666666666</c:v>
                </c:pt>
                <c:pt idx="917">
                  <c:v>153.83333333333331</c:v>
                </c:pt>
                <c:pt idx="918">
                  <c:v>153.99999999999997</c:v>
                </c:pt>
                <c:pt idx="919">
                  <c:v>154.16666666666663</c:v>
                </c:pt>
                <c:pt idx="920">
                  <c:v>154.33333333333329</c:v>
                </c:pt>
                <c:pt idx="921">
                  <c:v>154.49999999999994</c:v>
                </c:pt>
                <c:pt idx="922">
                  <c:v>154.6666666666666</c:v>
                </c:pt>
                <c:pt idx="923">
                  <c:v>154.83333333333326</c:v>
                </c:pt>
                <c:pt idx="924">
                  <c:v>154.99999999999991</c:v>
                </c:pt>
                <c:pt idx="925">
                  <c:v>155.16666666666657</c:v>
                </c:pt>
                <c:pt idx="926">
                  <c:v>155.33333333333323</c:v>
                </c:pt>
                <c:pt idx="927">
                  <c:v>155.49999999999989</c:v>
                </c:pt>
                <c:pt idx="928">
                  <c:v>155.66666666666654</c:v>
                </c:pt>
                <c:pt idx="929">
                  <c:v>155.8333333333332</c:v>
                </c:pt>
                <c:pt idx="930">
                  <c:v>155.99999999999986</c:v>
                </c:pt>
                <c:pt idx="931">
                  <c:v>156.16666666666652</c:v>
                </c:pt>
                <c:pt idx="932">
                  <c:v>156.33333333333317</c:v>
                </c:pt>
                <c:pt idx="933">
                  <c:v>156.49999999999983</c:v>
                </c:pt>
                <c:pt idx="934">
                  <c:v>156.66666666666649</c:v>
                </c:pt>
                <c:pt idx="935">
                  <c:v>156.83333333333314</c:v>
                </c:pt>
                <c:pt idx="936">
                  <c:v>156.9999999999998</c:v>
                </c:pt>
                <c:pt idx="937">
                  <c:v>157.16666666666646</c:v>
                </c:pt>
                <c:pt idx="938">
                  <c:v>157.33333333333312</c:v>
                </c:pt>
                <c:pt idx="939">
                  <c:v>157.49999999999977</c:v>
                </c:pt>
                <c:pt idx="940">
                  <c:v>157.66666666666643</c:v>
                </c:pt>
                <c:pt idx="941">
                  <c:v>157.83333333333309</c:v>
                </c:pt>
                <c:pt idx="942">
                  <c:v>157.99999999999974</c:v>
                </c:pt>
                <c:pt idx="943">
                  <c:v>158.1666666666664</c:v>
                </c:pt>
                <c:pt idx="944">
                  <c:v>158.33333333333306</c:v>
                </c:pt>
                <c:pt idx="945">
                  <c:v>158.49999999999972</c:v>
                </c:pt>
                <c:pt idx="946">
                  <c:v>158.66666666666637</c:v>
                </c:pt>
                <c:pt idx="947">
                  <c:v>158.83333333333303</c:v>
                </c:pt>
                <c:pt idx="948">
                  <c:v>158.99999999999969</c:v>
                </c:pt>
                <c:pt idx="949">
                  <c:v>159.16666666666634</c:v>
                </c:pt>
                <c:pt idx="950">
                  <c:v>159.333333333333</c:v>
                </c:pt>
                <c:pt idx="951">
                  <c:v>159.49999999999966</c:v>
                </c:pt>
                <c:pt idx="952">
                  <c:v>159.66666666666632</c:v>
                </c:pt>
                <c:pt idx="953">
                  <c:v>159.83333333333297</c:v>
                </c:pt>
                <c:pt idx="954">
                  <c:v>159.99999999999963</c:v>
                </c:pt>
                <c:pt idx="955">
                  <c:v>160.16666666666629</c:v>
                </c:pt>
                <c:pt idx="956">
                  <c:v>160.33333333333294</c:v>
                </c:pt>
                <c:pt idx="957">
                  <c:v>160.4999999999996</c:v>
                </c:pt>
                <c:pt idx="958">
                  <c:v>160.66666666666626</c:v>
                </c:pt>
                <c:pt idx="959">
                  <c:v>160.83333333333292</c:v>
                </c:pt>
                <c:pt idx="960">
                  <c:v>160.99999999999957</c:v>
                </c:pt>
                <c:pt idx="961">
                  <c:v>161.16666666666623</c:v>
                </c:pt>
                <c:pt idx="962">
                  <c:v>161.33333333333289</c:v>
                </c:pt>
                <c:pt idx="963">
                  <c:v>161.49999999999955</c:v>
                </c:pt>
                <c:pt idx="964">
                  <c:v>161.6666666666662</c:v>
                </c:pt>
                <c:pt idx="965">
                  <c:v>161.83333333333286</c:v>
                </c:pt>
                <c:pt idx="966">
                  <c:v>161.99999999999952</c:v>
                </c:pt>
                <c:pt idx="967">
                  <c:v>162.16666666666617</c:v>
                </c:pt>
                <c:pt idx="968">
                  <c:v>162.33333333333283</c:v>
                </c:pt>
                <c:pt idx="969">
                  <c:v>162.49999999999949</c:v>
                </c:pt>
                <c:pt idx="970">
                  <c:v>162.66666666666615</c:v>
                </c:pt>
                <c:pt idx="971">
                  <c:v>162.8333333333328</c:v>
                </c:pt>
                <c:pt idx="972">
                  <c:v>162.99999999999946</c:v>
                </c:pt>
                <c:pt idx="973">
                  <c:v>163.16666666666612</c:v>
                </c:pt>
                <c:pt idx="974">
                  <c:v>163.33333333333277</c:v>
                </c:pt>
                <c:pt idx="975">
                  <c:v>163.49999999999943</c:v>
                </c:pt>
                <c:pt idx="976">
                  <c:v>163.66666666666609</c:v>
                </c:pt>
                <c:pt idx="977">
                  <c:v>163.83333333333275</c:v>
                </c:pt>
                <c:pt idx="978">
                  <c:v>163.9999999999994</c:v>
                </c:pt>
                <c:pt idx="979">
                  <c:v>164.16666666666606</c:v>
                </c:pt>
                <c:pt idx="980">
                  <c:v>164.33333333333272</c:v>
                </c:pt>
                <c:pt idx="981">
                  <c:v>164.49999999999937</c:v>
                </c:pt>
                <c:pt idx="982">
                  <c:v>164.66666666666603</c:v>
                </c:pt>
                <c:pt idx="983">
                  <c:v>164.83333333333269</c:v>
                </c:pt>
                <c:pt idx="984">
                  <c:v>164.99999999999935</c:v>
                </c:pt>
                <c:pt idx="985">
                  <c:v>165.166666666666</c:v>
                </c:pt>
                <c:pt idx="986">
                  <c:v>165.33333333333266</c:v>
                </c:pt>
                <c:pt idx="987">
                  <c:v>165.49999999999932</c:v>
                </c:pt>
                <c:pt idx="988">
                  <c:v>165.66666666666598</c:v>
                </c:pt>
                <c:pt idx="989">
                  <c:v>165.83333333333263</c:v>
                </c:pt>
                <c:pt idx="990">
                  <c:v>165.99999999999929</c:v>
                </c:pt>
                <c:pt idx="991">
                  <c:v>166.16666666666595</c:v>
                </c:pt>
                <c:pt idx="992">
                  <c:v>166.3333333333326</c:v>
                </c:pt>
                <c:pt idx="993">
                  <c:v>166.49999999999926</c:v>
                </c:pt>
                <c:pt idx="994">
                  <c:v>166.66666666666592</c:v>
                </c:pt>
                <c:pt idx="995">
                  <c:v>166.83333333333258</c:v>
                </c:pt>
                <c:pt idx="996">
                  <c:v>166.99999999999923</c:v>
                </c:pt>
                <c:pt idx="997">
                  <c:v>167.16666666666589</c:v>
                </c:pt>
                <c:pt idx="998">
                  <c:v>167.33333333333255</c:v>
                </c:pt>
                <c:pt idx="999">
                  <c:v>167.4999999999992</c:v>
                </c:pt>
                <c:pt idx="1000">
                  <c:v>167.66666666666586</c:v>
                </c:pt>
                <c:pt idx="1001">
                  <c:v>167.83333333333252</c:v>
                </c:pt>
                <c:pt idx="1002">
                  <c:v>167.99999999999918</c:v>
                </c:pt>
                <c:pt idx="1003">
                  <c:v>168.16666666666583</c:v>
                </c:pt>
                <c:pt idx="1004">
                  <c:v>168.33333333333249</c:v>
                </c:pt>
                <c:pt idx="1005">
                  <c:v>168.49999999999915</c:v>
                </c:pt>
                <c:pt idx="1006">
                  <c:v>168.6666666666658</c:v>
                </c:pt>
                <c:pt idx="1007">
                  <c:v>168.83333333333246</c:v>
                </c:pt>
                <c:pt idx="1008">
                  <c:v>168.99999999999912</c:v>
                </c:pt>
                <c:pt idx="1009">
                  <c:v>169.16666666666578</c:v>
                </c:pt>
                <c:pt idx="1010">
                  <c:v>169.33333333333243</c:v>
                </c:pt>
                <c:pt idx="1011">
                  <c:v>169.49999999999909</c:v>
                </c:pt>
                <c:pt idx="1012">
                  <c:v>169.66666666666575</c:v>
                </c:pt>
                <c:pt idx="1013">
                  <c:v>169.8333333333324</c:v>
                </c:pt>
                <c:pt idx="1014">
                  <c:v>169.99999999999906</c:v>
                </c:pt>
                <c:pt idx="1015">
                  <c:v>170.16666666666572</c:v>
                </c:pt>
                <c:pt idx="1016">
                  <c:v>170.33333333333238</c:v>
                </c:pt>
                <c:pt idx="1017">
                  <c:v>170.49999999999903</c:v>
                </c:pt>
                <c:pt idx="1018">
                  <c:v>170.66666666666569</c:v>
                </c:pt>
                <c:pt idx="1019">
                  <c:v>170.83333333333235</c:v>
                </c:pt>
                <c:pt idx="1020">
                  <c:v>170.99999999999901</c:v>
                </c:pt>
                <c:pt idx="1021">
                  <c:v>171.16666666666566</c:v>
                </c:pt>
                <c:pt idx="1022">
                  <c:v>171.33333333333232</c:v>
                </c:pt>
                <c:pt idx="1023">
                  <c:v>171.49999999999898</c:v>
                </c:pt>
                <c:pt idx="1024">
                  <c:v>171.66666666666563</c:v>
                </c:pt>
                <c:pt idx="1025">
                  <c:v>171.83333333333229</c:v>
                </c:pt>
                <c:pt idx="1026">
                  <c:v>171.99999999999895</c:v>
                </c:pt>
                <c:pt idx="1027">
                  <c:v>172.16666666666561</c:v>
                </c:pt>
                <c:pt idx="1028">
                  <c:v>172.33333333333226</c:v>
                </c:pt>
                <c:pt idx="1029">
                  <c:v>172.49999999999892</c:v>
                </c:pt>
                <c:pt idx="1030">
                  <c:v>172.66666666666558</c:v>
                </c:pt>
                <c:pt idx="1031">
                  <c:v>172.83333333333223</c:v>
                </c:pt>
                <c:pt idx="1032">
                  <c:v>172.99999999999889</c:v>
                </c:pt>
                <c:pt idx="1033">
                  <c:v>173.16666666666555</c:v>
                </c:pt>
                <c:pt idx="1034">
                  <c:v>173.33333333333221</c:v>
                </c:pt>
                <c:pt idx="1035">
                  <c:v>173.49999999999886</c:v>
                </c:pt>
                <c:pt idx="1036">
                  <c:v>173.66666666666552</c:v>
                </c:pt>
                <c:pt idx="1037">
                  <c:v>173.83333333333218</c:v>
                </c:pt>
                <c:pt idx="1038">
                  <c:v>173.99999999999883</c:v>
                </c:pt>
                <c:pt idx="1039">
                  <c:v>174.16666666666549</c:v>
                </c:pt>
                <c:pt idx="1040">
                  <c:v>174.33333333333215</c:v>
                </c:pt>
                <c:pt idx="1041">
                  <c:v>174.49999999999881</c:v>
                </c:pt>
                <c:pt idx="1042">
                  <c:v>174.66666666666546</c:v>
                </c:pt>
                <c:pt idx="1043">
                  <c:v>174.83333333333212</c:v>
                </c:pt>
                <c:pt idx="1044">
                  <c:v>174.99999999999878</c:v>
                </c:pt>
                <c:pt idx="1045">
                  <c:v>175.16666666666544</c:v>
                </c:pt>
                <c:pt idx="1046">
                  <c:v>175.33333333333209</c:v>
                </c:pt>
                <c:pt idx="1047">
                  <c:v>175.49999999999875</c:v>
                </c:pt>
                <c:pt idx="1048">
                  <c:v>175.66666666666541</c:v>
                </c:pt>
                <c:pt idx="1049">
                  <c:v>175.83333333333206</c:v>
                </c:pt>
                <c:pt idx="1050">
                  <c:v>175.99999999999872</c:v>
                </c:pt>
                <c:pt idx="1051">
                  <c:v>176.16666666666538</c:v>
                </c:pt>
                <c:pt idx="1052">
                  <c:v>176.33333333333204</c:v>
                </c:pt>
                <c:pt idx="1053">
                  <c:v>176.49999999999869</c:v>
                </c:pt>
                <c:pt idx="1054">
                  <c:v>176.66666666666535</c:v>
                </c:pt>
                <c:pt idx="1055">
                  <c:v>176.83333333333201</c:v>
                </c:pt>
                <c:pt idx="1056">
                  <c:v>176.99999999999866</c:v>
                </c:pt>
                <c:pt idx="1057">
                  <c:v>177.16666666666532</c:v>
                </c:pt>
                <c:pt idx="1058">
                  <c:v>177.33333333333198</c:v>
                </c:pt>
                <c:pt idx="1059">
                  <c:v>177.49999999999864</c:v>
                </c:pt>
                <c:pt idx="1060">
                  <c:v>177.66666666666529</c:v>
                </c:pt>
                <c:pt idx="1061">
                  <c:v>177.83333333333195</c:v>
                </c:pt>
                <c:pt idx="1062">
                  <c:v>177.99999999999861</c:v>
                </c:pt>
                <c:pt idx="1063">
                  <c:v>178.16666666666526</c:v>
                </c:pt>
                <c:pt idx="1064">
                  <c:v>178.33333333333192</c:v>
                </c:pt>
                <c:pt idx="1065">
                  <c:v>178.49999999999858</c:v>
                </c:pt>
                <c:pt idx="1066">
                  <c:v>178.66666666666524</c:v>
                </c:pt>
                <c:pt idx="1067">
                  <c:v>178.83333333333189</c:v>
                </c:pt>
                <c:pt idx="1068">
                  <c:v>178.99999999999855</c:v>
                </c:pt>
                <c:pt idx="1069">
                  <c:v>179.16666666666521</c:v>
                </c:pt>
                <c:pt idx="1070">
                  <c:v>179.33333333333186</c:v>
                </c:pt>
                <c:pt idx="1071">
                  <c:v>179.49999999999852</c:v>
                </c:pt>
                <c:pt idx="1072">
                  <c:v>179.66666666666518</c:v>
                </c:pt>
                <c:pt idx="1073">
                  <c:v>179.83333333333184</c:v>
                </c:pt>
                <c:pt idx="1074">
                  <c:v>179.99999999999849</c:v>
                </c:pt>
                <c:pt idx="1075">
                  <c:v>180.16666666666515</c:v>
                </c:pt>
                <c:pt idx="1076">
                  <c:v>180.33333333333181</c:v>
                </c:pt>
                <c:pt idx="1077">
                  <c:v>180.49999999999847</c:v>
                </c:pt>
                <c:pt idx="1078">
                  <c:v>180.66666666666512</c:v>
                </c:pt>
                <c:pt idx="1079">
                  <c:v>180.83333333333178</c:v>
                </c:pt>
                <c:pt idx="1080">
                  <c:v>180.99999999999844</c:v>
                </c:pt>
                <c:pt idx="1081">
                  <c:v>181.16666666666509</c:v>
                </c:pt>
                <c:pt idx="1082">
                  <c:v>181.33333333333175</c:v>
                </c:pt>
                <c:pt idx="1083">
                  <c:v>181.49999999999841</c:v>
                </c:pt>
                <c:pt idx="1084">
                  <c:v>181.66666666666507</c:v>
                </c:pt>
                <c:pt idx="1085">
                  <c:v>181.83333333333172</c:v>
                </c:pt>
                <c:pt idx="1086">
                  <c:v>181.99999999999838</c:v>
                </c:pt>
                <c:pt idx="1087">
                  <c:v>182.16666666666504</c:v>
                </c:pt>
                <c:pt idx="1088">
                  <c:v>182.33333333333169</c:v>
                </c:pt>
                <c:pt idx="1089">
                  <c:v>182.49999999999835</c:v>
                </c:pt>
                <c:pt idx="1090">
                  <c:v>182.66666666666501</c:v>
                </c:pt>
                <c:pt idx="1091">
                  <c:v>182.83333333333167</c:v>
                </c:pt>
                <c:pt idx="1092">
                  <c:v>182.99999999999832</c:v>
                </c:pt>
                <c:pt idx="1093">
                  <c:v>183.16666666666498</c:v>
                </c:pt>
                <c:pt idx="1094">
                  <c:v>183.33333333333164</c:v>
                </c:pt>
                <c:pt idx="1095">
                  <c:v>183.49999999999829</c:v>
                </c:pt>
                <c:pt idx="1096">
                  <c:v>183.66666666666495</c:v>
                </c:pt>
                <c:pt idx="1097">
                  <c:v>183.83333333333161</c:v>
                </c:pt>
                <c:pt idx="1098">
                  <c:v>183.99999999999827</c:v>
                </c:pt>
                <c:pt idx="1099">
                  <c:v>184.16666666666492</c:v>
                </c:pt>
                <c:pt idx="1100">
                  <c:v>184.33333333333158</c:v>
                </c:pt>
                <c:pt idx="1101">
                  <c:v>184.49999999999824</c:v>
                </c:pt>
                <c:pt idx="1102">
                  <c:v>184.6666666666649</c:v>
                </c:pt>
                <c:pt idx="1103">
                  <c:v>184.83333333333155</c:v>
                </c:pt>
                <c:pt idx="1104">
                  <c:v>184.99999999999821</c:v>
                </c:pt>
                <c:pt idx="1105">
                  <c:v>185.16666666666487</c:v>
                </c:pt>
                <c:pt idx="1106">
                  <c:v>185.33333333333152</c:v>
                </c:pt>
                <c:pt idx="1107">
                  <c:v>185.49999999999818</c:v>
                </c:pt>
                <c:pt idx="1108">
                  <c:v>185.66666666666484</c:v>
                </c:pt>
                <c:pt idx="1109">
                  <c:v>185.8333333333315</c:v>
                </c:pt>
                <c:pt idx="1110">
                  <c:v>185.99999999999815</c:v>
                </c:pt>
                <c:pt idx="1111">
                  <c:v>186.16666666666481</c:v>
                </c:pt>
                <c:pt idx="1112">
                  <c:v>186.33333333333147</c:v>
                </c:pt>
                <c:pt idx="1113">
                  <c:v>186.49999999999812</c:v>
                </c:pt>
                <c:pt idx="1114">
                  <c:v>186.66666666666478</c:v>
                </c:pt>
                <c:pt idx="1115">
                  <c:v>186.83333333333144</c:v>
                </c:pt>
                <c:pt idx="1116">
                  <c:v>186.9999999999981</c:v>
                </c:pt>
                <c:pt idx="1117">
                  <c:v>187.16666666666475</c:v>
                </c:pt>
                <c:pt idx="1118">
                  <c:v>187.33333333333141</c:v>
                </c:pt>
                <c:pt idx="1119">
                  <c:v>187.49999999999807</c:v>
                </c:pt>
                <c:pt idx="1120">
                  <c:v>187.66666666666472</c:v>
                </c:pt>
                <c:pt idx="1121">
                  <c:v>187.83333333333138</c:v>
                </c:pt>
                <c:pt idx="1122">
                  <c:v>187.99999999999804</c:v>
                </c:pt>
                <c:pt idx="1123">
                  <c:v>188.1666666666647</c:v>
                </c:pt>
                <c:pt idx="1124">
                  <c:v>188.33333333333135</c:v>
                </c:pt>
                <c:pt idx="1125">
                  <c:v>188.49999999999801</c:v>
                </c:pt>
                <c:pt idx="1126">
                  <c:v>188.66666666666467</c:v>
                </c:pt>
                <c:pt idx="1127">
                  <c:v>188.83333333333132</c:v>
                </c:pt>
                <c:pt idx="1128">
                  <c:v>188.99999999999798</c:v>
                </c:pt>
                <c:pt idx="1129">
                  <c:v>189.16666666666464</c:v>
                </c:pt>
                <c:pt idx="1130">
                  <c:v>189.3333333333313</c:v>
                </c:pt>
                <c:pt idx="1131">
                  <c:v>189.49999999999795</c:v>
                </c:pt>
                <c:pt idx="1132">
                  <c:v>189.66666666666461</c:v>
                </c:pt>
                <c:pt idx="1133">
                  <c:v>189.83333333333127</c:v>
                </c:pt>
                <c:pt idx="1134">
                  <c:v>189.99999999999793</c:v>
                </c:pt>
                <c:pt idx="1135">
                  <c:v>190.16666666666458</c:v>
                </c:pt>
                <c:pt idx="1136">
                  <c:v>190.33333333333124</c:v>
                </c:pt>
                <c:pt idx="1137">
                  <c:v>190.4999999999979</c:v>
                </c:pt>
                <c:pt idx="1138">
                  <c:v>190.66666666666455</c:v>
                </c:pt>
                <c:pt idx="1139">
                  <c:v>190.83333333333121</c:v>
                </c:pt>
                <c:pt idx="1140">
                  <c:v>190.99999999999787</c:v>
                </c:pt>
                <c:pt idx="1141">
                  <c:v>191.16666666666453</c:v>
                </c:pt>
                <c:pt idx="1142">
                  <c:v>191.33333333333118</c:v>
                </c:pt>
                <c:pt idx="1143">
                  <c:v>191.49999999999784</c:v>
                </c:pt>
                <c:pt idx="1144">
                  <c:v>191.6666666666645</c:v>
                </c:pt>
                <c:pt idx="1145">
                  <c:v>191.83333333333115</c:v>
                </c:pt>
                <c:pt idx="1146">
                  <c:v>191.99999999999781</c:v>
                </c:pt>
                <c:pt idx="1147">
                  <c:v>192.16666666666447</c:v>
                </c:pt>
                <c:pt idx="1148">
                  <c:v>192.33333333333113</c:v>
                </c:pt>
                <c:pt idx="1149">
                  <c:v>192.49999999999778</c:v>
                </c:pt>
                <c:pt idx="1150">
                  <c:v>192.66666666666444</c:v>
                </c:pt>
                <c:pt idx="1151">
                  <c:v>192.8333333333311</c:v>
                </c:pt>
                <c:pt idx="1152">
                  <c:v>192.99999999999775</c:v>
                </c:pt>
                <c:pt idx="1153">
                  <c:v>193.16666666666441</c:v>
                </c:pt>
                <c:pt idx="1154">
                  <c:v>193.33333333333107</c:v>
                </c:pt>
                <c:pt idx="1155">
                  <c:v>193.49999999999773</c:v>
                </c:pt>
                <c:pt idx="1156">
                  <c:v>193.66666666666438</c:v>
                </c:pt>
                <c:pt idx="1157">
                  <c:v>193.83333333333104</c:v>
                </c:pt>
                <c:pt idx="1158">
                  <c:v>193.9999999999977</c:v>
                </c:pt>
                <c:pt idx="1159">
                  <c:v>194.16666666666436</c:v>
                </c:pt>
                <c:pt idx="1160">
                  <c:v>194.33333333333101</c:v>
                </c:pt>
                <c:pt idx="1161">
                  <c:v>194.49999999999767</c:v>
                </c:pt>
                <c:pt idx="1162">
                  <c:v>194.66666666666433</c:v>
                </c:pt>
                <c:pt idx="1163">
                  <c:v>194.83333333333098</c:v>
                </c:pt>
                <c:pt idx="1164">
                  <c:v>194.99999999999764</c:v>
                </c:pt>
                <c:pt idx="1165">
                  <c:v>195.1666666666643</c:v>
                </c:pt>
                <c:pt idx="1166">
                  <c:v>195.33333333333096</c:v>
                </c:pt>
                <c:pt idx="1167">
                  <c:v>195.49999999999761</c:v>
                </c:pt>
                <c:pt idx="1168">
                  <c:v>195.66666666666427</c:v>
                </c:pt>
                <c:pt idx="1169">
                  <c:v>195.83333333333093</c:v>
                </c:pt>
                <c:pt idx="1170">
                  <c:v>195.99999999999758</c:v>
                </c:pt>
                <c:pt idx="1171">
                  <c:v>196.16666666666424</c:v>
                </c:pt>
                <c:pt idx="1172">
                  <c:v>196.3333333333309</c:v>
                </c:pt>
                <c:pt idx="1173">
                  <c:v>196.49999999999756</c:v>
                </c:pt>
                <c:pt idx="1174">
                  <c:v>196.66666666666421</c:v>
                </c:pt>
                <c:pt idx="1175">
                  <c:v>196.83333333333087</c:v>
                </c:pt>
                <c:pt idx="1176">
                  <c:v>196.99999999999753</c:v>
                </c:pt>
                <c:pt idx="1177">
                  <c:v>197.16666666666418</c:v>
                </c:pt>
                <c:pt idx="1178">
                  <c:v>197.33333333333084</c:v>
                </c:pt>
                <c:pt idx="1179">
                  <c:v>197.4999999999975</c:v>
                </c:pt>
                <c:pt idx="1180">
                  <c:v>197.66666666666416</c:v>
                </c:pt>
                <c:pt idx="1181">
                  <c:v>197.83333333333081</c:v>
                </c:pt>
                <c:pt idx="1182">
                  <c:v>197.99999999999747</c:v>
                </c:pt>
                <c:pt idx="1183">
                  <c:v>198.16666666666413</c:v>
                </c:pt>
                <c:pt idx="1184">
                  <c:v>198.33333333333078</c:v>
                </c:pt>
                <c:pt idx="1185">
                  <c:v>198.49999999999744</c:v>
                </c:pt>
                <c:pt idx="1186">
                  <c:v>198.6666666666641</c:v>
                </c:pt>
                <c:pt idx="1187">
                  <c:v>198.83333333333076</c:v>
                </c:pt>
                <c:pt idx="1188">
                  <c:v>198.99999999999741</c:v>
                </c:pt>
                <c:pt idx="1189">
                  <c:v>199.16666666666407</c:v>
                </c:pt>
                <c:pt idx="1190">
                  <c:v>199.33333333333073</c:v>
                </c:pt>
                <c:pt idx="1191">
                  <c:v>199.49999999999739</c:v>
                </c:pt>
                <c:pt idx="1192">
                  <c:v>199.66666666666404</c:v>
                </c:pt>
                <c:pt idx="1193">
                  <c:v>199.8333333333307</c:v>
                </c:pt>
                <c:pt idx="1194">
                  <c:v>199.99999999999736</c:v>
                </c:pt>
                <c:pt idx="1195">
                  <c:v>200.16666666666401</c:v>
                </c:pt>
                <c:pt idx="1196">
                  <c:v>200.33333333333067</c:v>
                </c:pt>
                <c:pt idx="1197">
                  <c:v>200.49999999999733</c:v>
                </c:pt>
                <c:pt idx="1198">
                  <c:v>200.66666666666399</c:v>
                </c:pt>
                <c:pt idx="1199">
                  <c:v>200.83333333333064</c:v>
                </c:pt>
                <c:pt idx="1200">
                  <c:v>200.9999999999973</c:v>
                </c:pt>
                <c:pt idx="1201">
                  <c:v>201.16666666666396</c:v>
                </c:pt>
                <c:pt idx="1202">
                  <c:v>201.33333333333061</c:v>
                </c:pt>
                <c:pt idx="1203">
                  <c:v>201.49999999999727</c:v>
                </c:pt>
                <c:pt idx="1204">
                  <c:v>201.66666666666393</c:v>
                </c:pt>
                <c:pt idx="1205">
                  <c:v>201.83333333333059</c:v>
                </c:pt>
                <c:pt idx="1206">
                  <c:v>201.99999999999724</c:v>
                </c:pt>
                <c:pt idx="1207">
                  <c:v>202.1666666666639</c:v>
                </c:pt>
                <c:pt idx="1208">
                  <c:v>202.33333333333056</c:v>
                </c:pt>
                <c:pt idx="1209">
                  <c:v>202.49999999999721</c:v>
                </c:pt>
                <c:pt idx="1210">
                  <c:v>202.66666666666387</c:v>
                </c:pt>
                <c:pt idx="1211">
                  <c:v>202.83333333333053</c:v>
                </c:pt>
                <c:pt idx="1212">
                  <c:v>202.99999999999719</c:v>
                </c:pt>
                <c:pt idx="1213">
                  <c:v>203.16666666666384</c:v>
                </c:pt>
                <c:pt idx="1214">
                  <c:v>203.3333333333305</c:v>
                </c:pt>
                <c:pt idx="1215">
                  <c:v>203.49999999999716</c:v>
                </c:pt>
                <c:pt idx="1216">
                  <c:v>203.66666666666382</c:v>
                </c:pt>
                <c:pt idx="1217">
                  <c:v>203.83333333333047</c:v>
                </c:pt>
                <c:pt idx="1218">
                  <c:v>203.99999999999713</c:v>
                </c:pt>
                <c:pt idx="1219">
                  <c:v>204.16666666666379</c:v>
                </c:pt>
                <c:pt idx="1220">
                  <c:v>204.33333333333044</c:v>
                </c:pt>
                <c:pt idx="1221">
                  <c:v>204.4999999999971</c:v>
                </c:pt>
                <c:pt idx="1222">
                  <c:v>204.66666666666376</c:v>
                </c:pt>
                <c:pt idx="1223">
                  <c:v>204.83333333333042</c:v>
                </c:pt>
                <c:pt idx="1224">
                  <c:v>204.99999999999707</c:v>
                </c:pt>
                <c:pt idx="1225">
                  <c:v>205.16666666666373</c:v>
                </c:pt>
                <c:pt idx="1226">
                  <c:v>205.33333333333039</c:v>
                </c:pt>
                <c:pt idx="1227">
                  <c:v>205.49999999999704</c:v>
                </c:pt>
                <c:pt idx="1228">
                  <c:v>205.6666666666637</c:v>
                </c:pt>
                <c:pt idx="1229">
                  <c:v>205.83333333333036</c:v>
                </c:pt>
                <c:pt idx="1230">
                  <c:v>205.99999999999702</c:v>
                </c:pt>
                <c:pt idx="1231">
                  <c:v>206.16666666666367</c:v>
                </c:pt>
                <c:pt idx="1232">
                  <c:v>206.33333333333033</c:v>
                </c:pt>
                <c:pt idx="1233">
                  <c:v>206.49999999999699</c:v>
                </c:pt>
                <c:pt idx="1234">
                  <c:v>206.66666666666364</c:v>
                </c:pt>
                <c:pt idx="1235">
                  <c:v>206.8333333333303</c:v>
                </c:pt>
                <c:pt idx="1236">
                  <c:v>206.99999999999696</c:v>
                </c:pt>
                <c:pt idx="1237">
                  <c:v>207.16666666666362</c:v>
                </c:pt>
                <c:pt idx="1238">
                  <c:v>207.33333333333027</c:v>
                </c:pt>
                <c:pt idx="1239">
                  <c:v>207.49999999999693</c:v>
                </c:pt>
                <c:pt idx="1240">
                  <c:v>207.66666666666359</c:v>
                </c:pt>
                <c:pt idx="1241">
                  <c:v>207.83333333333024</c:v>
                </c:pt>
                <c:pt idx="1242">
                  <c:v>207.9999999999969</c:v>
                </c:pt>
                <c:pt idx="1243">
                  <c:v>208.16666666666356</c:v>
                </c:pt>
                <c:pt idx="1244">
                  <c:v>208.33333333333022</c:v>
                </c:pt>
                <c:pt idx="1245">
                  <c:v>208.49999999999687</c:v>
                </c:pt>
                <c:pt idx="1246">
                  <c:v>208.66666666666353</c:v>
                </c:pt>
                <c:pt idx="1247">
                  <c:v>208.83333333333019</c:v>
                </c:pt>
                <c:pt idx="1248">
                  <c:v>208.99999999999685</c:v>
                </c:pt>
                <c:pt idx="1249">
                  <c:v>209.1666666666635</c:v>
                </c:pt>
                <c:pt idx="1250">
                  <c:v>209.33333333333016</c:v>
                </c:pt>
                <c:pt idx="1251">
                  <c:v>209.49999999999682</c:v>
                </c:pt>
                <c:pt idx="1252">
                  <c:v>209.66666666666347</c:v>
                </c:pt>
                <c:pt idx="1253">
                  <c:v>209.83333333333013</c:v>
                </c:pt>
                <c:pt idx="1254">
                  <c:v>209.99999999999679</c:v>
                </c:pt>
                <c:pt idx="1255">
                  <c:v>210.16666666666345</c:v>
                </c:pt>
                <c:pt idx="1256">
                  <c:v>210.3333333333301</c:v>
                </c:pt>
                <c:pt idx="1257">
                  <c:v>210.49999999999676</c:v>
                </c:pt>
                <c:pt idx="1258">
                  <c:v>210.66666666666342</c:v>
                </c:pt>
                <c:pt idx="1259">
                  <c:v>210.83333333333007</c:v>
                </c:pt>
                <c:pt idx="1260">
                  <c:v>210.99999999999673</c:v>
                </c:pt>
                <c:pt idx="1261">
                  <c:v>211.16666666666339</c:v>
                </c:pt>
                <c:pt idx="1262">
                  <c:v>211.33333333333005</c:v>
                </c:pt>
                <c:pt idx="1263">
                  <c:v>211.4999999999967</c:v>
                </c:pt>
                <c:pt idx="1264">
                  <c:v>211.66666666666336</c:v>
                </c:pt>
                <c:pt idx="1265">
                  <c:v>211.83333333333002</c:v>
                </c:pt>
                <c:pt idx="1266">
                  <c:v>211.99999999999667</c:v>
                </c:pt>
                <c:pt idx="1267">
                  <c:v>212.16666666666333</c:v>
                </c:pt>
                <c:pt idx="1268">
                  <c:v>212.33333333332999</c:v>
                </c:pt>
                <c:pt idx="1269">
                  <c:v>212.49999999999665</c:v>
                </c:pt>
                <c:pt idx="1270">
                  <c:v>212.6666666666633</c:v>
                </c:pt>
                <c:pt idx="1271">
                  <c:v>212.83333333332996</c:v>
                </c:pt>
                <c:pt idx="1272">
                  <c:v>212.99999999999662</c:v>
                </c:pt>
                <c:pt idx="1273">
                  <c:v>213.16666666666328</c:v>
                </c:pt>
                <c:pt idx="1274">
                  <c:v>213.33333333332993</c:v>
                </c:pt>
                <c:pt idx="1275">
                  <c:v>213.49999999999659</c:v>
                </c:pt>
                <c:pt idx="1276">
                  <c:v>213.66666666666325</c:v>
                </c:pt>
                <c:pt idx="1277">
                  <c:v>213.8333333333299</c:v>
                </c:pt>
                <c:pt idx="1278">
                  <c:v>213.99999999999656</c:v>
                </c:pt>
                <c:pt idx="1279">
                  <c:v>214.16666666666322</c:v>
                </c:pt>
                <c:pt idx="1280">
                  <c:v>214.33333333332988</c:v>
                </c:pt>
                <c:pt idx="1281">
                  <c:v>214.49999999999653</c:v>
                </c:pt>
                <c:pt idx="1282">
                  <c:v>214.66666666666319</c:v>
                </c:pt>
                <c:pt idx="1283">
                  <c:v>214.83333333332985</c:v>
                </c:pt>
                <c:pt idx="1284">
                  <c:v>214.9999999999965</c:v>
                </c:pt>
                <c:pt idx="1285">
                  <c:v>215.16666666666316</c:v>
                </c:pt>
                <c:pt idx="1286">
                  <c:v>215.33333333332982</c:v>
                </c:pt>
                <c:pt idx="1287">
                  <c:v>215.49999999999648</c:v>
                </c:pt>
                <c:pt idx="1288">
                  <c:v>215.66666666666313</c:v>
                </c:pt>
                <c:pt idx="1289">
                  <c:v>215.83333333332979</c:v>
                </c:pt>
                <c:pt idx="1290">
                  <c:v>215.99999999999645</c:v>
                </c:pt>
                <c:pt idx="1291">
                  <c:v>216.1666666666631</c:v>
                </c:pt>
                <c:pt idx="1292">
                  <c:v>216.33333333332976</c:v>
                </c:pt>
                <c:pt idx="1293">
                  <c:v>216.49999999999642</c:v>
                </c:pt>
                <c:pt idx="1294">
                  <c:v>216.66666666666308</c:v>
                </c:pt>
                <c:pt idx="1295">
                  <c:v>216.83333333332973</c:v>
                </c:pt>
                <c:pt idx="1296">
                  <c:v>216.99999999999639</c:v>
                </c:pt>
                <c:pt idx="1297">
                  <c:v>217.16666666666305</c:v>
                </c:pt>
                <c:pt idx="1298">
                  <c:v>217.3333333333297</c:v>
                </c:pt>
                <c:pt idx="1299">
                  <c:v>217.49999999999636</c:v>
                </c:pt>
                <c:pt idx="1300">
                  <c:v>217.66666666666302</c:v>
                </c:pt>
                <c:pt idx="1301">
                  <c:v>217.83333333332968</c:v>
                </c:pt>
                <c:pt idx="1302">
                  <c:v>217.99999999999633</c:v>
                </c:pt>
                <c:pt idx="1303">
                  <c:v>218.16666666666299</c:v>
                </c:pt>
                <c:pt idx="1304">
                  <c:v>218.33333333332965</c:v>
                </c:pt>
                <c:pt idx="1305">
                  <c:v>218.49999999999631</c:v>
                </c:pt>
                <c:pt idx="1306">
                  <c:v>218.66666666666296</c:v>
                </c:pt>
                <c:pt idx="1307">
                  <c:v>218.83333333332962</c:v>
                </c:pt>
                <c:pt idx="1308">
                  <c:v>218.99999999999628</c:v>
                </c:pt>
                <c:pt idx="1309">
                  <c:v>219.16666666666293</c:v>
                </c:pt>
                <c:pt idx="1310">
                  <c:v>219.33333333332959</c:v>
                </c:pt>
                <c:pt idx="1311">
                  <c:v>219.49999999999625</c:v>
                </c:pt>
                <c:pt idx="1312">
                  <c:v>219.66666666666291</c:v>
                </c:pt>
                <c:pt idx="1313">
                  <c:v>219.83333333332956</c:v>
                </c:pt>
                <c:pt idx="1314">
                  <c:v>219.99999999999622</c:v>
                </c:pt>
                <c:pt idx="1315">
                  <c:v>220.16666666666288</c:v>
                </c:pt>
                <c:pt idx="1316">
                  <c:v>220.33333333332953</c:v>
                </c:pt>
                <c:pt idx="1317">
                  <c:v>220.49999999999619</c:v>
                </c:pt>
                <c:pt idx="1318">
                  <c:v>220.66666666666285</c:v>
                </c:pt>
                <c:pt idx="1319">
                  <c:v>220.83333333332951</c:v>
                </c:pt>
                <c:pt idx="1320">
                  <c:v>220.99999999999616</c:v>
                </c:pt>
                <c:pt idx="1321">
                  <c:v>221.16666666666282</c:v>
                </c:pt>
                <c:pt idx="1322">
                  <c:v>221.33333333332948</c:v>
                </c:pt>
                <c:pt idx="1323">
                  <c:v>221.49999999999613</c:v>
                </c:pt>
                <c:pt idx="1324">
                  <c:v>221.66666666666279</c:v>
                </c:pt>
                <c:pt idx="1325">
                  <c:v>221.83333333332945</c:v>
                </c:pt>
                <c:pt idx="1326">
                  <c:v>221.99999999999611</c:v>
                </c:pt>
                <c:pt idx="1327">
                  <c:v>222.16666666666276</c:v>
                </c:pt>
                <c:pt idx="1328">
                  <c:v>222.33333333332942</c:v>
                </c:pt>
                <c:pt idx="1329">
                  <c:v>222.49999999999608</c:v>
                </c:pt>
                <c:pt idx="1330">
                  <c:v>222.66666666666273</c:v>
                </c:pt>
                <c:pt idx="1331">
                  <c:v>222.83333333332939</c:v>
                </c:pt>
                <c:pt idx="1332">
                  <c:v>222.99999999999605</c:v>
                </c:pt>
                <c:pt idx="1333">
                  <c:v>223.16666666666271</c:v>
                </c:pt>
                <c:pt idx="1334">
                  <c:v>223.33333333332936</c:v>
                </c:pt>
                <c:pt idx="1335">
                  <c:v>223.49999999999602</c:v>
                </c:pt>
                <c:pt idx="1336">
                  <c:v>223.66666666666268</c:v>
                </c:pt>
                <c:pt idx="1337">
                  <c:v>223.83333333332934</c:v>
                </c:pt>
                <c:pt idx="1338">
                  <c:v>223.99999999999599</c:v>
                </c:pt>
                <c:pt idx="1339">
                  <c:v>224.16666666666265</c:v>
                </c:pt>
                <c:pt idx="1340">
                  <c:v>224.33333333332931</c:v>
                </c:pt>
                <c:pt idx="1341">
                  <c:v>224.49999999999596</c:v>
                </c:pt>
                <c:pt idx="1342">
                  <c:v>224.66666666666262</c:v>
                </c:pt>
                <c:pt idx="1343">
                  <c:v>224.83333333332928</c:v>
                </c:pt>
                <c:pt idx="1344">
                  <c:v>224.99999999999594</c:v>
                </c:pt>
                <c:pt idx="1345">
                  <c:v>225.16666666666259</c:v>
                </c:pt>
                <c:pt idx="1346">
                  <c:v>225.33333333332925</c:v>
                </c:pt>
                <c:pt idx="1347">
                  <c:v>225.49999999999591</c:v>
                </c:pt>
                <c:pt idx="1348">
                  <c:v>225.66666666666256</c:v>
                </c:pt>
                <c:pt idx="1349">
                  <c:v>225.83333333332922</c:v>
                </c:pt>
                <c:pt idx="1350">
                  <c:v>225.99999999999588</c:v>
                </c:pt>
                <c:pt idx="1351">
                  <c:v>226.16666666666254</c:v>
                </c:pt>
                <c:pt idx="1352">
                  <c:v>226.33333333332919</c:v>
                </c:pt>
                <c:pt idx="1353">
                  <c:v>226.49999999999585</c:v>
                </c:pt>
                <c:pt idx="1354">
                  <c:v>226.66666666666251</c:v>
                </c:pt>
                <c:pt idx="1355">
                  <c:v>226.83333333332916</c:v>
                </c:pt>
                <c:pt idx="1356">
                  <c:v>226.99999999999582</c:v>
                </c:pt>
                <c:pt idx="1357">
                  <c:v>227.16666666666248</c:v>
                </c:pt>
                <c:pt idx="1358">
                  <c:v>227.33333333332914</c:v>
                </c:pt>
                <c:pt idx="1359">
                  <c:v>227.49999999999579</c:v>
                </c:pt>
                <c:pt idx="1360">
                  <c:v>227.66666666666245</c:v>
                </c:pt>
                <c:pt idx="1361">
                  <c:v>227.83333333332911</c:v>
                </c:pt>
                <c:pt idx="1362">
                  <c:v>227.99999999999577</c:v>
                </c:pt>
                <c:pt idx="1363">
                  <c:v>228.16666666666242</c:v>
                </c:pt>
                <c:pt idx="1364">
                  <c:v>228.33333333332908</c:v>
                </c:pt>
                <c:pt idx="1365">
                  <c:v>228.49999999999574</c:v>
                </c:pt>
                <c:pt idx="1366">
                  <c:v>228.66666666666239</c:v>
                </c:pt>
                <c:pt idx="1367">
                  <c:v>228.83333333332905</c:v>
                </c:pt>
                <c:pt idx="1368">
                  <c:v>228.99999999999571</c:v>
                </c:pt>
                <c:pt idx="1369">
                  <c:v>229.16666666666237</c:v>
                </c:pt>
                <c:pt idx="1370">
                  <c:v>229.33333333332902</c:v>
                </c:pt>
                <c:pt idx="1371">
                  <c:v>229.49999999999568</c:v>
                </c:pt>
                <c:pt idx="1372">
                  <c:v>229.66666666666234</c:v>
                </c:pt>
                <c:pt idx="1373">
                  <c:v>229.83333333332899</c:v>
                </c:pt>
                <c:pt idx="1374">
                  <c:v>229.99999999999565</c:v>
                </c:pt>
                <c:pt idx="1375">
                  <c:v>230.16666666666231</c:v>
                </c:pt>
                <c:pt idx="1376">
                  <c:v>230.33333333332897</c:v>
                </c:pt>
                <c:pt idx="1377">
                  <c:v>230.49999999999562</c:v>
                </c:pt>
                <c:pt idx="1378">
                  <c:v>230.66666666666228</c:v>
                </c:pt>
                <c:pt idx="1379">
                  <c:v>230.83333333332894</c:v>
                </c:pt>
                <c:pt idx="1380">
                  <c:v>230.99999999999559</c:v>
                </c:pt>
                <c:pt idx="1381">
                  <c:v>231.16666666666225</c:v>
                </c:pt>
                <c:pt idx="1382">
                  <c:v>231.33333333332891</c:v>
                </c:pt>
                <c:pt idx="1383">
                  <c:v>231.49999999999557</c:v>
                </c:pt>
                <c:pt idx="1384">
                  <c:v>231.66666666666222</c:v>
                </c:pt>
                <c:pt idx="1385">
                  <c:v>231.83333333332888</c:v>
                </c:pt>
                <c:pt idx="1386">
                  <c:v>231.99999999999554</c:v>
                </c:pt>
                <c:pt idx="1387">
                  <c:v>232.16666666666219</c:v>
                </c:pt>
                <c:pt idx="1388">
                  <c:v>232.33333333332885</c:v>
                </c:pt>
                <c:pt idx="1389">
                  <c:v>232.49999999999551</c:v>
                </c:pt>
                <c:pt idx="1390">
                  <c:v>232.66666666666217</c:v>
                </c:pt>
                <c:pt idx="1391">
                  <c:v>232.83333333332882</c:v>
                </c:pt>
                <c:pt idx="1392">
                  <c:v>232.99999999999548</c:v>
                </c:pt>
                <c:pt idx="1393">
                  <c:v>233.16666666666214</c:v>
                </c:pt>
                <c:pt idx="1394">
                  <c:v>233.3333333333288</c:v>
                </c:pt>
                <c:pt idx="1395">
                  <c:v>233.49999999999545</c:v>
                </c:pt>
                <c:pt idx="1396">
                  <c:v>233.66666666666211</c:v>
                </c:pt>
                <c:pt idx="1397">
                  <c:v>233.83333333332877</c:v>
                </c:pt>
                <c:pt idx="1398">
                  <c:v>233.99999999999542</c:v>
                </c:pt>
                <c:pt idx="1399">
                  <c:v>234.16666666666208</c:v>
                </c:pt>
                <c:pt idx="1400">
                  <c:v>234.33333333332874</c:v>
                </c:pt>
                <c:pt idx="1401">
                  <c:v>234.4999999999954</c:v>
                </c:pt>
                <c:pt idx="1402">
                  <c:v>234.66666666666205</c:v>
                </c:pt>
                <c:pt idx="1403">
                  <c:v>234.83333333332871</c:v>
                </c:pt>
                <c:pt idx="1404">
                  <c:v>234.99999999999537</c:v>
                </c:pt>
                <c:pt idx="1405">
                  <c:v>235.16666666666202</c:v>
                </c:pt>
                <c:pt idx="1406">
                  <c:v>235.33333333332868</c:v>
                </c:pt>
                <c:pt idx="1407">
                  <c:v>235.49999999999534</c:v>
                </c:pt>
                <c:pt idx="1408">
                  <c:v>235.666666666662</c:v>
                </c:pt>
                <c:pt idx="1409">
                  <c:v>235.83333333332865</c:v>
                </c:pt>
                <c:pt idx="1410">
                  <c:v>235.99999999999531</c:v>
                </c:pt>
                <c:pt idx="1411">
                  <c:v>236.16666666666197</c:v>
                </c:pt>
                <c:pt idx="1412">
                  <c:v>236.33333333332862</c:v>
                </c:pt>
                <c:pt idx="1413">
                  <c:v>236.49999999999528</c:v>
                </c:pt>
                <c:pt idx="1414">
                  <c:v>236.66666666666194</c:v>
                </c:pt>
                <c:pt idx="1415">
                  <c:v>236.8333333333286</c:v>
                </c:pt>
                <c:pt idx="1416">
                  <c:v>236.99999999999525</c:v>
                </c:pt>
                <c:pt idx="1417">
                  <c:v>237.16666666666191</c:v>
                </c:pt>
                <c:pt idx="1418">
                  <c:v>237.33333333332857</c:v>
                </c:pt>
                <c:pt idx="1419">
                  <c:v>237.49999999999523</c:v>
                </c:pt>
                <c:pt idx="1420">
                  <c:v>237.66666666666188</c:v>
                </c:pt>
                <c:pt idx="1421">
                  <c:v>237.83333333332854</c:v>
                </c:pt>
                <c:pt idx="1422">
                  <c:v>237.9999999999952</c:v>
                </c:pt>
                <c:pt idx="1423">
                  <c:v>238.16666666666185</c:v>
                </c:pt>
                <c:pt idx="1424">
                  <c:v>238.33333333332851</c:v>
                </c:pt>
                <c:pt idx="1425">
                  <c:v>238.49999999999517</c:v>
                </c:pt>
                <c:pt idx="1426">
                  <c:v>238.66666666666183</c:v>
                </c:pt>
                <c:pt idx="1427">
                  <c:v>238.83333333332848</c:v>
                </c:pt>
                <c:pt idx="1428">
                  <c:v>238.99999999999514</c:v>
                </c:pt>
                <c:pt idx="1429">
                  <c:v>239.1666666666618</c:v>
                </c:pt>
                <c:pt idx="1430">
                  <c:v>239.33333333332845</c:v>
                </c:pt>
                <c:pt idx="1431">
                  <c:v>239.49999999999511</c:v>
                </c:pt>
                <c:pt idx="1432">
                  <c:v>239.66666666666177</c:v>
                </c:pt>
                <c:pt idx="1433">
                  <c:v>239.83333333332843</c:v>
                </c:pt>
                <c:pt idx="1434">
                  <c:v>239.99999999999508</c:v>
                </c:pt>
                <c:pt idx="1435">
                  <c:v>240.16666666666174</c:v>
                </c:pt>
                <c:pt idx="1436">
                  <c:v>240.3333333333284</c:v>
                </c:pt>
                <c:pt idx="1437">
                  <c:v>240.49999999999505</c:v>
                </c:pt>
                <c:pt idx="1438">
                  <c:v>240.66666666666171</c:v>
                </c:pt>
                <c:pt idx="1439">
                  <c:v>240.83333333332837</c:v>
                </c:pt>
                <c:pt idx="1440">
                  <c:v>240.99999999999503</c:v>
                </c:pt>
                <c:pt idx="1441">
                  <c:v>241.16666666666168</c:v>
                </c:pt>
                <c:pt idx="1442">
                  <c:v>241.33333333332834</c:v>
                </c:pt>
                <c:pt idx="1443">
                  <c:v>241.499999999995</c:v>
                </c:pt>
                <c:pt idx="1444">
                  <c:v>241.66666666666165</c:v>
                </c:pt>
                <c:pt idx="1445">
                  <c:v>241.83333333332831</c:v>
                </c:pt>
                <c:pt idx="1446">
                  <c:v>241.99999999999497</c:v>
                </c:pt>
                <c:pt idx="1447">
                  <c:v>242.16666666666163</c:v>
                </c:pt>
                <c:pt idx="1448">
                  <c:v>242.33333333332828</c:v>
                </c:pt>
                <c:pt idx="1449">
                  <c:v>242.49999999999494</c:v>
                </c:pt>
                <c:pt idx="1450">
                  <c:v>242.6666666666616</c:v>
                </c:pt>
                <c:pt idx="1451">
                  <c:v>242.83333333332826</c:v>
                </c:pt>
                <c:pt idx="1452">
                  <c:v>242.99999999999491</c:v>
                </c:pt>
                <c:pt idx="1453">
                  <c:v>243.16666666666157</c:v>
                </c:pt>
                <c:pt idx="1454">
                  <c:v>243.33333333332823</c:v>
                </c:pt>
                <c:pt idx="1455">
                  <c:v>243.49999999999488</c:v>
                </c:pt>
                <c:pt idx="1456">
                  <c:v>243.66666666666154</c:v>
                </c:pt>
                <c:pt idx="1457">
                  <c:v>243.8333333333282</c:v>
                </c:pt>
                <c:pt idx="1458">
                  <c:v>243.99999999999486</c:v>
                </c:pt>
                <c:pt idx="1459">
                  <c:v>244.16666666666151</c:v>
                </c:pt>
                <c:pt idx="1460">
                  <c:v>244.33333333332817</c:v>
                </c:pt>
                <c:pt idx="1461">
                  <c:v>244.49999999999483</c:v>
                </c:pt>
                <c:pt idx="1462">
                  <c:v>244.66666666666148</c:v>
                </c:pt>
                <c:pt idx="1463">
                  <c:v>244.83333333332814</c:v>
                </c:pt>
                <c:pt idx="1464">
                  <c:v>244.9999999999948</c:v>
                </c:pt>
                <c:pt idx="1465">
                  <c:v>245.16666666666146</c:v>
                </c:pt>
                <c:pt idx="1466">
                  <c:v>245.33333333332811</c:v>
                </c:pt>
                <c:pt idx="1467">
                  <c:v>245.49999999999477</c:v>
                </c:pt>
                <c:pt idx="1468">
                  <c:v>245.66666666666143</c:v>
                </c:pt>
                <c:pt idx="1469">
                  <c:v>245.83333333332808</c:v>
                </c:pt>
                <c:pt idx="1470">
                  <c:v>245.99999999999474</c:v>
                </c:pt>
                <c:pt idx="1471">
                  <c:v>246.1666666666614</c:v>
                </c:pt>
                <c:pt idx="1472">
                  <c:v>246.33333333332806</c:v>
                </c:pt>
                <c:pt idx="1473">
                  <c:v>246.49999999999471</c:v>
                </c:pt>
                <c:pt idx="1474">
                  <c:v>246.66666666666137</c:v>
                </c:pt>
                <c:pt idx="1475">
                  <c:v>246.83333333332803</c:v>
                </c:pt>
                <c:pt idx="1476">
                  <c:v>246.99999999999469</c:v>
                </c:pt>
                <c:pt idx="1477">
                  <c:v>247.16666666666134</c:v>
                </c:pt>
                <c:pt idx="1478">
                  <c:v>247.333333333328</c:v>
                </c:pt>
                <c:pt idx="1479">
                  <c:v>247.49999999999466</c:v>
                </c:pt>
                <c:pt idx="1480">
                  <c:v>247.66666666666131</c:v>
                </c:pt>
                <c:pt idx="1481">
                  <c:v>247.83333333332797</c:v>
                </c:pt>
                <c:pt idx="1482">
                  <c:v>247.99999999999463</c:v>
                </c:pt>
                <c:pt idx="1483">
                  <c:v>248.16666666666129</c:v>
                </c:pt>
                <c:pt idx="1484">
                  <c:v>248.33333333332794</c:v>
                </c:pt>
                <c:pt idx="1485">
                  <c:v>248.4999999999946</c:v>
                </c:pt>
                <c:pt idx="1486">
                  <c:v>248.66666666666126</c:v>
                </c:pt>
                <c:pt idx="1487">
                  <c:v>248.83333333332791</c:v>
                </c:pt>
                <c:pt idx="1488">
                  <c:v>248.99999999999457</c:v>
                </c:pt>
                <c:pt idx="1489">
                  <c:v>249.16666666666123</c:v>
                </c:pt>
                <c:pt idx="1490">
                  <c:v>249.33333333332789</c:v>
                </c:pt>
                <c:pt idx="1491">
                  <c:v>249.49999999999454</c:v>
                </c:pt>
                <c:pt idx="1492">
                  <c:v>249.6666666666612</c:v>
                </c:pt>
                <c:pt idx="1493">
                  <c:v>249.83333333332786</c:v>
                </c:pt>
                <c:pt idx="1494">
                  <c:v>249.99999999999451</c:v>
                </c:pt>
                <c:pt idx="1495">
                  <c:v>250.16666666666117</c:v>
                </c:pt>
                <c:pt idx="1496">
                  <c:v>250.33333333332783</c:v>
                </c:pt>
                <c:pt idx="1497">
                  <c:v>250.49999999999449</c:v>
                </c:pt>
                <c:pt idx="1498">
                  <c:v>250.66666666666114</c:v>
                </c:pt>
                <c:pt idx="1499">
                  <c:v>250.8333333333278</c:v>
                </c:pt>
                <c:pt idx="1500">
                  <c:v>250.99999999999446</c:v>
                </c:pt>
                <c:pt idx="1501">
                  <c:v>251.16666666666111</c:v>
                </c:pt>
                <c:pt idx="1502">
                  <c:v>251.33333333332777</c:v>
                </c:pt>
                <c:pt idx="1503">
                  <c:v>251.49999999999443</c:v>
                </c:pt>
                <c:pt idx="1504">
                  <c:v>251.66666666666109</c:v>
                </c:pt>
                <c:pt idx="1505">
                  <c:v>251.83333333332774</c:v>
                </c:pt>
                <c:pt idx="1506">
                  <c:v>251.9999999999944</c:v>
                </c:pt>
                <c:pt idx="1507">
                  <c:v>252.16666666666106</c:v>
                </c:pt>
                <c:pt idx="1508">
                  <c:v>252.33333333332772</c:v>
                </c:pt>
                <c:pt idx="1509">
                  <c:v>252.49999999999437</c:v>
                </c:pt>
                <c:pt idx="1510">
                  <c:v>252.66666666666103</c:v>
                </c:pt>
                <c:pt idx="1511">
                  <c:v>252.83333333332769</c:v>
                </c:pt>
                <c:pt idx="1512">
                  <c:v>252.99999999999434</c:v>
                </c:pt>
                <c:pt idx="1513">
                  <c:v>253.166666666661</c:v>
                </c:pt>
                <c:pt idx="1514">
                  <c:v>253.33333333332766</c:v>
                </c:pt>
                <c:pt idx="1515">
                  <c:v>253.49999999999432</c:v>
                </c:pt>
                <c:pt idx="1516">
                  <c:v>253.66666666666097</c:v>
                </c:pt>
                <c:pt idx="1517">
                  <c:v>253.83333333332763</c:v>
                </c:pt>
                <c:pt idx="1518">
                  <c:v>253.99999999999429</c:v>
                </c:pt>
                <c:pt idx="1519">
                  <c:v>254.16666666666094</c:v>
                </c:pt>
                <c:pt idx="1520">
                  <c:v>254.3333333333276</c:v>
                </c:pt>
                <c:pt idx="1521">
                  <c:v>254.49999999999426</c:v>
                </c:pt>
                <c:pt idx="1522">
                  <c:v>254.66666666666092</c:v>
                </c:pt>
                <c:pt idx="1523">
                  <c:v>254.83333333332757</c:v>
                </c:pt>
                <c:pt idx="1524">
                  <c:v>254.99999999999423</c:v>
                </c:pt>
                <c:pt idx="1525">
                  <c:v>255.16666666666089</c:v>
                </c:pt>
                <c:pt idx="1526">
                  <c:v>255.33333333332754</c:v>
                </c:pt>
                <c:pt idx="1527">
                  <c:v>255.4999999999942</c:v>
                </c:pt>
                <c:pt idx="1528">
                  <c:v>255.66666666666086</c:v>
                </c:pt>
                <c:pt idx="1529">
                  <c:v>255.83333333332752</c:v>
                </c:pt>
                <c:pt idx="1530">
                  <c:v>255.99999999999417</c:v>
                </c:pt>
                <c:pt idx="1531">
                  <c:v>256.16666666666083</c:v>
                </c:pt>
                <c:pt idx="1532">
                  <c:v>256.33333333332752</c:v>
                </c:pt>
                <c:pt idx="1533">
                  <c:v>256.4999999999942</c:v>
                </c:pt>
                <c:pt idx="1534">
                  <c:v>256.66666666666089</c:v>
                </c:pt>
                <c:pt idx="1535">
                  <c:v>256.83333333332757</c:v>
                </c:pt>
                <c:pt idx="1536">
                  <c:v>256.99999999999426</c:v>
                </c:pt>
                <c:pt idx="1537">
                  <c:v>257.16666666666094</c:v>
                </c:pt>
                <c:pt idx="1538">
                  <c:v>257.33333333332763</c:v>
                </c:pt>
                <c:pt idx="1539">
                  <c:v>257.49999999999432</c:v>
                </c:pt>
                <c:pt idx="1540">
                  <c:v>257.666666666661</c:v>
                </c:pt>
                <c:pt idx="1541">
                  <c:v>257.83333333332769</c:v>
                </c:pt>
                <c:pt idx="1542">
                  <c:v>257.99999999999437</c:v>
                </c:pt>
                <c:pt idx="1543">
                  <c:v>258.16666666666106</c:v>
                </c:pt>
                <c:pt idx="1544">
                  <c:v>258.33333333332774</c:v>
                </c:pt>
                <c:pt idx="1545">
                  <c:v>258.49999999999443</c:v>
                </c:pt>
                <c:pt idx="1546">
                  <c:v>258.66666666666111</c:v>
                </c:pt>
                <c:pt idx="1547">
                  <c:v>258.8333333333278</c:v>
                </c:pt>
                <c:pt idx="1548">
                  <c:v>258.99999999999449</c:v>
                </c:pt>
                <c:pt idx="1549">
                  <c:v>259.16666666666117</c:v>
                </c:pt>
                <c:pt idx="1550">
                  <c:v>259.33333333332786</c:v>
                </c:pt>
                <c:pt idx="1551">
                  <c:v>259.49999999999454</c:v>
                </c:pt>
                <c:pt idx="1552">
                  <c:v>259.66666666666123</c:v>
                </c:pt>
                <c:pt idx="1553">
                  <c:v>259.83333333332791</c:v>
                </c:pt>
                <c:pt idx="1554">
                  <c:v>259.9999999999946</c:v>
                </c:pt>
                <c:pt idx="1555">
                  <c:v>260.16666666666129</c:v>
                </c:pt>
                <c:pt idx="1556">
                  <c:v>260.33333333332797</c:v>
                </c:pt>
                <c:pt idx="1557">
                  <c:v>260.49999999999466</c:v>
                </c:pt>
                <c:pt idx="1558">
                  <c:v>260.66666666666134</c:v>
                </c:pt>
                <c:pt idx="1559">
                  <c:v>260.83333333332803</c:v>
                </c:pt>
                <c:pt idx="1560">
                  <c:v>260.99999999999471</c:v>
                </c:pt>
                <c:pt idx="1561">
                  <c:v>261.1666666666614</c:v>
                </c:pt>
                <c:pt idx="1562">
                  <c:v>261.33333333332808</c:v>
                </c:pt>
                <c:pt idx="1563">
                  <c:v>261.49999999999477</c:v>
                </c:pt>
                <c:pt idx="1564">
                  <c:v>261.66666666666146</c:v>
                </c:pt>
                <c:pt idx="1565">
                  <c:v>261.83333333332814</c:v>
                </c:pt>
                <c:pt idx="1566">
                  <c:v>261.99999999999483</c:v>
                </c:pt>
                <c:pt idx="1567">
                  <c:v>262.16666666666151</c:v>
                </c:pt>
                <c:pt idx="1568">
                  <c:v>262.3333333333282</c:v>
                </c:pt>
                <c:pt idx="1569">
                  <c:v>262.49999999999488</c:v>
                </c:pt>
                <c:pt idx="1570">
                  <c:v>262.66666666666157</c:v>
                </c:pt>
                <c:pt idx="1571">
                  <c:v>262.83333333332826</c:v>
                </c:pt>
                <c:pt idx="1572">
                  <c:v>262.99999999999494</c:v>
                </c:pt>
                <c:pt idx="1573">
                  <c:v>263.16666666666163</c:v>
                </c:pt>
                <c:pt idx="1574">
                  <c:v>263.33333333332831</c:v>
                </c:pt>
                <c:pt idx="1575">
                  <c:v>263.499999999995</c:v>
                </c:pt>
                <c:pt idx="1576">
                  <c:v>263.66666666666168</c:v>
                </c:pt>
                <c:pt idx="1577">
                  <c:v>263.83333333332837</c:v>
                </c:pt>
                <c:pt idx="1578">
                  <c:v>263.99999999999505</c:v>
                </c:pt>
                <c:pt idx="1579">
                  <c:v>264.16666666666174</c:v>
                </c:pt>
                <c:pt idx="1580">
                  <c:v>264.33333333332843</c:v>
                </c:pt>
                <c:pt idx="1581">
                  <c:v>264.49999999999511</c:v>
                </c:pt>
                <c:pt idx="1582">
                  <c:v>264.6666666666618</c:v>
                </c:pt>
                <c:pt idx="1583">
                  <c:v>264.83333333332848</c:v>
                </c:pt>
                <c:pt idx="1584">
                  <c:v>264.99999999999517</c:v>
                </c:pt>
                <c:pt idx="1585">
                  <c:v>265.16666666666185</c:v>
                </c:pt>
                <c:pt idx="1586">
                  <c:v>265.33333333332854</c:v>
                </c:pt>
                <c:pt idx="1587">
                  <c:v>265.49999999999523</c:v>
                </c:pt>
                <c:pt idx="1588">
                  <c:v>265.66666666666191</c:v>
                </c:pt>
                <c:pt idx="1589">
                  <c:v>265.8333333333286</c:v>
                </c:pt>
                <c:pt idx="1590">
                  <c:v>265.99999999999528</c:v>
                </c:pt>
                <c:pt idx="1591">
                  <c:v>266.16666666666197</c:v>
                </c:pt>
                <c:pt idx="1592">
                  <c:v>266.33333333332865</c:v>
                </c:pt>
                <c:pt idx="1593">
                  <c:v>266.49999999999534</c:v>
                </c:pt>
                <c:pt idx="1594">
                  <c:v>266.66666666666202</c:v>
                </c:pt>
                <c:pt idx="1595">
                  <c:v>266.83333333332871</c:v>
                </c:pt>
                <c:pt idx="1596">
                  <c:v>266.9999999999954</c:v>
                </c:pt>
                <c:pt idx="1597">
                  <c:v>267.16666666666208</c:v>
                </c:pt>
                <c:pt idx="1598">
                  <c:v>267.33333333332877</c:v>
                </c:pt>
                <c:pt idx="1599">
                  <c:v>267.49999999999545</c:v>
                </c:pt>
                <c:pt idx="1600">
                  <c:v>267.66666666666214</c:v>
                </c:pt>
                <c:pt idx="1601">
                  <c:v>267.83333333332882</c:v>
                </c:pt>
                <c:pt idx="1602">
                  <c:v>267.99999999999551</c:v>
                </c:pt>
                <c:pt idx="1603">
                  <c:v>268.16666666666219</c:v>
                </c:pt>
                <c:pt idx="1604">
                  <c:v>268.33333333332888</c:v>
                </c:pt>
                <c:pt idx="1605">
                  <c:v>268.49999999999557</c:v>
                </c:pt>
                <c:pt idx="1606">
                  <c:v>268.66666666666225</c:v>
                </c:pt>
                <c:pt idx="1607">
                  <c:v>268.83333333332894</c:v>
                </c:pt>
                <c:pt idx="1608">
                  <c:v>268.99999999999562</c:v>
                </c:pt>
                <c:pt idx="1609">
                  <c:v>269.16666666666231</c:v>
                </c:pt>
                <c:pt idx="1610">
                  <c:v>269.33333333332899</c:v>
                </c:pt>
                <c:pt idx="1611">
                  <c:v>269.49999999999568</c:v>
                </c:pt>
                <c:pt idx="1612">
                  <c:v>269.66666666666237</c:v>
                </c:pt>
                <c:pt idx="1613">
                  <c:v>269.83333333332905</c:v>
                </c:pt>
                <c:pt idx="1614">
                  <c:v>269.99999999999574</c:v>
                </c:pt>
                <c:pt idx="1615">
                  <c:v>270.16666666666242</c:v>
                </c:pt>
                <c:pt idx="1616">
                  <c:v>270.33333333332911</c:v>
                </c:pt>
                <c:pt idx="1617">
                  <c:v>270.49999999999579</c:v>
                </c:pt>
                <c:pt idx="1618">
                  <c:v>270.66666666666248</c:v>
                </c:pt>
                <c:pt idx="1619">
                  <c:v>270.83333333332916</c:v>
                </c:pt>
                <c:pt idx="1620">
                  <c:v>270.99999999999585</c:v>
                </c:pt>
                <c:pt idx="1621">
                  <c:v>271.16666666666254</c:v>
                </c:pt>
                <c:pt idx="1622">
                  <c:v>271.33333333332922</c:v>
                </c:pt>
                <c:pt idx="1623">
                  <c:v>271.49999999999591</c:v>
                </c:pt>
                <c:pt idx="1624">
                  <c:v>271.66666666666259</c:v>
                </c:pt>
                <c:pt idx="1625">
                  <c:v>271.83333333332928</c:v>
                </c:pt>
                <c:pt idx="1626">
                  <c:v>271.99999999999596</c:v>
                </c:pt>
                <c:pt idx="1627">
                  <c:v>272.16666666666265</c:v>
                </c:pt>
                <c:pt idx="1628">
                  <c:v>272.33333333332934</c:v>
                </c:pt>
                <c:pt idx="1629">
                  <c:v>272.49999999999602</c:v>
                </c:pt>
                <c:pt idx="1630">
                  <c:v>272.66666666666271</c:v>
                </c:pt>
                <c:pt idx="1631">
                  <c:v>272.83333333332939</c:v>
                </c:pt>
                <c:pt idx="1632">
                  <c:v>272.99999999999608</c:v>
                </c:pt>
                <c:pt idx="1633">
                  <c:v>273.16666666666276</c:v>
                </c:pt>
                <c:pt idx="1634">
                  <c:v>273.33333333332945</c:v>
                </c:pt>
                <c:pt idx="1635">
                  <c:v>273.49999999999613</c:v>
                </c:pt>
                <c:pt idx="1636">
                  <c:v>273.66666666666282</c:v>
                </c:pt>
                <c:pt idx="1637">
                  <c:v>273.83333333332951</c:v>
                </c:pt>
                <c:pt idx="1638">
                  <c:v>273.99999999999619</c:v>
                </c:pt>
                <c:pt idx="1639">
                  <c:v>274.16666666666288</c:v>
                </c:pt>
                <c:pt idx="1640">
                  <c:v>274.33333333332956</c:v>
                </c:pt>
                <c:pt idx="1641">
                  <c:v>274.49999999999625</c:v>
                </c:pt>
                <c:pt idx="1642">
                  <c:v>274.66666666666293</c:v>
                </c:pt>
                <c:pt idx="1643">
                  <c:v>274.83333333332962</c:v>
                </c:pt>
                <c:pt idx="1644">
                  <c:v>274.99999999999631</c:v>
                </c:pt>
                <c:pt idx="1645">
                  <c:v>275.16666666666299</c:v>
                </c:pt>
                <c:pt idx="1646">
                  <c:v>275.33333333332968</c:v>
                </c:pt>
                <c:pt idx="1647">
                  <c:v>275.49999999999636</c:v>
                </c:pt>
                <c:pt idx="1648">
                  <c:v>275.66666666666305</c:v>
                </c:pt>
                <c:pt idx="1649">
                  <c:v>275.83333333332973</c:v>
                </c:pt>
                <c:pt idx="1650">
                  <c:v>275.99999999999642</c:v>
                </c:pt>
                <c:pt idx="1651">
                  <c:v>276.1666666666631</c:v>
                </c:pt>
                <c:pt idx="1652">
                  <c:v>276.33333333332979</c:v>
                </c:pt>
                <c:pt idx="1653">
                  <c:v>276.49999999999648</c:v>
                </c:pt>
                <c:pt idx="1654">
                  <c:v>276.66666666666316</c:v>
                </c:pt>
                <c:pt idx="1655">
                  <c:v>276.83333333332985</c:v>
                </c:pt>
                <c:pt idx="1656">
                  <c:v>276.99999999999653</c:v>
                </c:pt>
                <c:pt idx="1657">
                  <c:v>277.16666666666322</c:v>
                </c:pt>
                <c:pt idx="1658">
                  <c:v>277.3333333333299</c:v>
                </c:pt>
                <c:pt idx="1659">
                  <c:v>277.49999999999659</c:v>
                </c:pt>
                <c:pt idx="1660">
                  <c:v>277.66666666666328</c:v>
                </c:pt>
                <c:pt idx="1661">
                  <c:v>277.83333333332996</c:v>
                </c:pt>
                <c:pt idx="1662">
                  <c:v>277.99999999999665</c:v>
                </c:pt>
                <c:pt idx="1663">
                  <c:v>278.16666666666333</c:v>
                </c:pt>
                <c:pt idx="1664">
                  <c:v>278.33333333333002</c:v>
                </c:pt>
                <c:pt idx="1665">
                  <c:v>278.4999999999967</c:v>
                </c:pt>
                <c:pt idx="1666">
                  <c:v>278.66666666666339</c:v>
                </c:pt>
                <c:pt idx="1667">
                  <c:v>278.83333333333007</c:v>
                </c:pt>
                <c:pt idx="1668">
                  <c:v>278.99999999999676</c:v>
                </c:pt>
                <c:pt idx="1669">
                  <c:v>279.16666666666345</c:v>
                </c:pt>
                <c:pt idx="1670">
                  <c:v>279.33333333333013</c:v>
                </c:pt>
                <c:pt idx="1671">
                  <c:v>279.49999999999682</c:v>
                </c:pt>
                <c:pt idx="1672">
                  <c:v>279.6666666666635</c:v>
                </c:pt>
                <c:pt idx="1673">
                  <c:v>279.83333333333019</c:v>
                </c:pt>
                <c:pt idx="1674">
                  <c:v>279.99999999999687</c:v>
                </c:pt>
                <c:pt idx="1675">
                  <c:v>280.16666666666356</c:v>
                </c:pt>
                <c:pt idx="1676">
                  <c:v>280.33333333333024</c:v>
                </c:pt>
                <c:pt idx="1677">
                  <c:v>280.49999999999693</c:v>
                </c:pt>
                <c:pt idx="1678">
                  <c:v>280.66666666666362</c:v>
                </c:pt>
                <c:pt idx="1679">
                  <c:v>280.8333333333303</c:v>
                </c:pt>
                <c:pt idx="1680">
                  <c:v>280.99999999999699</c:v>
                </c:pt>
                <c:pt idx="1681">
                  <c:v>281.16666666666367</c:v>
                </c:pt>
                <c:pt idx="1682">
                  <c:v>281.33333333333036</c:v>
                </c:pt>
                <c:pt idx="1683">
                  <c:v>281.49999999999704</c:v>
                </c:pt>
                <c:pt idx="1684">
                  <c:v>281.66666666666373</c:v>
                </c:pt>
                <c:pt idx="1685">
                  <c:v>281.83333333333042</c:v>
                </c:pt>
                <c:pt idx="1686">
                  <c:v>281.9999999999971</c:v>
                </c:pt>
                <c:pt idx="1687">
                  <c:v>282.16666666666379</c:v>
                </c:pt>
                <c:pt idx="1688">
                  <c:v>282.33333333333047</c:v>
                </c:pt>
                <c:pt idx="1689">
                  <c:v>282.49999999999716</c:v>
                </c:pt>
                <c:pt idx="1690">
                  <c:v>282.66666666666384</c:v>
                </c:pt>
                <c:pt idx="1691">
                  <c:v>282.83333333333053</c:v>
                </c:pt>
                <c:pt idx="1692">
                  <c:v>282.99999999999721</c:v>
                </c:pt>
                <c:pt idx="1693">
                  <c:v>283.1666666666639</c:v>
                </c:pt>
                <c:pt idx="1694">
                  <c:v>283.33333333333059</c:v>
                </c:pt>
                <c:pt idx="1695">
                  <c:v>283.49999999999727</c:v>
                </c:pt>
                <c:pt idx="1696">
                  <c:v>283.66666666666396</c:v>
                </c:pt>
                <c:pt idx="1697">
                  <c:v>283.83333333333064</c:v>
                </c:pt>
                <c:pt idx="1698">
                  <c:v>283.99999999999733</c:v>
                </c:pt>
                <c:pt idx="1699">
                  <c:v>284.16666666666401</c:v>
                </c:pt>
                <c:pt idx="1700">
                  <c:v>284.3333333333307</c:v>
                </c:pt>
                <c:pt idx="1701">
                  <c:v>284.49999999999739</c:v>
                </c:pt>
                <c:pt idx="1702">
                  <c:v>284.66666666666407</c:v>
                </c:pt>
                <c:pt idx="1703">
                  <c:v>284.83333333333076</c:v>
                </c:pt>
                <c:pt idx="1704">
                  <c:v>284.99999999999744</c:v>
                </c:pt>
                <c:pt idx="1705">
                  <c:v>285.16666666666413</c:v>
                </c:pt>
                <c:pt idx="1706">
                  <c:v>285.33333333333081</c:v>
                </c:pt>
                <c:pt idx="1707">
                  <c:v>285.4999999999975</c:v>
                </c:pt>
                <c:pt idx="1708">
                  <c:v>285.66666666666418</c:v>
                </c:pt>
                <c:pt idx="1709">
                  <c:v>285.83333333333087</c:v>
                </c:pt>
                <c:pt idx="1710">
                  <c:v>285.99999999999756</c:v>
                </c:pt>
                <c:pt idx="1711">
                  <c:v>286.16666666666424</c:v>
                </c:pt>
                <c:pt idx="1712">
                  <c:v>286.33333333333093</c:v>
                </c:pt>
                <c:pt idx="1713">
                  <c:v>286.49999999999761</c:v>
                </c:pt>
                <c:pt idx="1714">
                  <c:v>286.6666666666643</c:v>
                </c:pt>
                <c:pt idx="1715">
                  <c:v>286.83333333333098</c:v>
                </c:pt>
                <c:pt idx="1716">
                  <c:v>286.99999999999767</c:v>
                </c:pt>
                <c:pt idx="1717">
                  <c:v>287.16666666666436</c:v>
                </c:pt>
                <c:pt idx="1718">
                  <c:v>287.33333333333104</c:v>
                </c:pt>
                <c:pt idx="1719">
                  <c:v>287.49999999999773</c:v>
                </c:pt>
                <c:pt idx="1720">
                  <c:v>287.66666666666441</c:v>
                </c:pt>
                <c:pt idx="1721">
                  <c:v>287.8333333333311</c:v>
                </c:pt>
                <c:pt idx="1722">
                  <c:v>287.99999999999778</c:v>
                </c:pt>
                <c:pt idx="1723">
                  <c:v>288.16666666666447</c:v>
                </c:pt>
                <c:pt idx="1724">
                  <c:v>288.33333333333115</c:v>
                </c:pt>
                <c:pt idx="1725">
                  <c:v>288.49999999999784</c:v>
                </c:pt>
                <c:pt idx="1726">
                  <c:v>288.66666666666453</c:v>
                </c:pt>
                <c:pt idx="1727">
                  <c:v>288.83333333333121</c:v>
                </c:pt>
                <c:pt idx="1728">
                  <c:v>288.9999999999979</c:v>
                </c:pt>
                <c:pt idx="1729">
                  <c:v>289.16666666666458</c:v>
                </c:pt>
                <c:pt idx="1730">
                  <c:v>289.33333333333127</c:v>
                </c:pt>
                <c:pt idx="1731">
                  <c:v>289.49999999999795</c:v>
                </c:pt>
                <c:pt idx="1732">
                  <c:v>289.66666666666464</c:v>
                </c:pt>
                <c:pt idx="1733">
                  <c:v>289.83333333333132</c:v>
                </c:pt>
                <c:pt idx="1734">
                  <c:v>289.99999999999801</c:v>
                </c:pt>
                <c:pt idx="1735">
                  <c:v>290.1666666666647</c:v>
                </c:pt>
                <c:pt idx="1736">
                  <c:v>290.33333333333138</c:v>
                </c:pt>
                <c:pt idx="1737">
                  <c:v>290.49999999999807</c:v>
                </c:pt>
                <c:pt idx="1738">
                  <c:v>290.66666666666475</c:v>
                </c:pt>
                <c:pt idx="1739">
                  <c:v>290.83333333333144</c:v>
                </c:pt>
                <c:pt idx="1740">
                  <c:v>290.99999999999812</c:v>
                </c:pt>
                <c:pt idx="1741">
                  <c:v>291.16666666666481</c:v>
                </c:pt>
                <c:pt idx="1742">
                  <c:v>291.3333333333315</c:v>
                </c:pt>
                <c:pt idx="1743">
                  <c:v>291.49999999999818</c:v>
                </c:pt>
                <c:pt idx="1744">
                  <c:v>291.66666666666487</c:v>
                </c:pt>
                <c:pt idx="1745">
                  <c:v>291.83333333333155</c:v>
                </c:pt>
                <c:pt idx="1746">
                  <c:v>291.99999999999824</c:v>
                </c:pt>
                <c:pt idx="1747">
                  <c:v>292.16666666666492</c:v>
                </c:pt>
                <c:pt idx="1748">
                  <c:v>292.33333333333161</c:v>
                </c:pt>
                <c:pt idx="1749">
                  <c:v>292.49999999999829</c:v>
                </c:pt>
                <c:pt idx="1750">
                  <c:v>292.66666666666498</c:v>
                </c:pt>
                <c:pt idx="1751">
                  <c:v>292.83333333333167</c:v>
                </c:pt>
                <c:pt idx="1752">
                  <c:v>292.99999999999835</c:v>
                </c:pt>
                <c:pt idx="1753">
                  <c:v>293.16666666666504</c:v>
                </c:pt>
                <c:pt idx="1754">
                  <c:v>293.33333333333172</c:v>
                </c:pt>
                <c:pt idx="1755">
                  <c:v>293.49999999999841</c:v>
                </c:pt>
                <c:pt idx="1756">
                  <c:v>293.66666666666509</c:v>
                </c:pt>
                <c:pt idx="1757">
                  <c:v>293.83333333333178</c:v>
                </c:pt>
                <c:pt idx="1758">
                  <c:v>293.99999999999847</c:v>
                </c:pt>
                <c:pt idx="1759">
                  <c:v>294.16666666666515</c:v>
                </c:pt>
                <c:pt idx="1760">
                  <c:v>294.33333333333184</c:v>
                </c:pt>
                <c:pt idx="1761">
                  <c:v>294.49999999999852</c:v>
                </c:pt>
                <c:pt idx="1762">
                  <c:v>294.66666666666521</c:v>
                </c:pt>
                <c:pt idx="1763">
                  <c:v>294.83333333333189</c:v>
                </c:pt>
                <c:pt idx="1764">
                  <c:v>294.99999999999858</c:v>
                </c:pt>
                <c:pt idx="1765">
                  <c:v>295.16666666666526</c:v>
                </c:pt>
                <c:pt idx="1766">
                  <c:v>295.33333333333195</c:v>
                </c:pt>
                <c:pt idx="1767">
                  <c:v>295.49999999999864</c:v>
                </c:pt>
                <c:pt idx="1768">
                  <c:v>295.66666666666532</c:v>
                </c:pt>
                <c:pt idx="1769">
                  <c:v>295.83333333333201</c:v>
                </c:pt>
                <c:pt idx="1770">
                  <c:v>295.99999999999869</c:v>
                </c:pt>
                <c:pt idx="1771">
                  <c:v>296.16666666666538</c:v>
                </c:pt>
                <c:pt idx="1772">
                  <c:v>296.33333333333206</c:v>
                </c:pt>
                <c:pt idx="1773">
                  <c:v>296.49999999999875</c:v>
                </c:pt>
                <c:pt idx="1774">
                  <c:v>296.66666666666544</c:v>
                </c:pt>
                <c:pt idx="1775">
                  <c:v>296.83333333333212</c:v>
                </c:pt>
                <c:pt idx="1776">
                  <c:v>296.99999999999881</c:v>
                </c:pt>
                <c:pt idx="1777">
                  <c:v>297.16666666666549</c:v>
                </c:pt>
                <c:pt idx="1778">
                  <c:v>297.33333333333218</c:v>
                </c:pt>
                <c:pt idx="1779">
                  <c:v>297.49999999999886</c:v>
                </c:pt>
                <c:pt idx="1780">
                  <c:v>297.66666666666555</c:v>
                </c:pt>
                <c:pt idx="1781">
                  <c:v>297.83333333333223</c:v>
                </c:pt>
                <c:pt idx="1782">
                  <c:v>297.99999999999892</c:v>
                </c:pt>
                <c:pt idx="1783">
                  <c:v>298.16666666666561</c:v>
                </c:pt>
                <c:pt idx="1784">
                  <c:v>298.33333333333229</c:v>
                </c:pt>
                <c:pt idx="1785">
                  <c:v>298.49999999999898</c:v>
                </c:pt>
                <c:pt idx="1786">
                  <c:v>298.66666666666566</c:v>
                </c:pt>
                <c:pt idx="1787">
                  <c:v>298.83333333333235</c:v>
                </c:pt>
                <c:pt idx="1788">
                  <c:v>298.99999999999903</c:v>
                </c:pt>
                <c:pt idx="1789">
                  <c:v>299.16666666666572</c:v>
                </c:pt>
                <c:pt idx="1790">
                  <c:v>299.3333333333324</c:v>
                </c:pt>
                <c:pt idx="1791">
                  <c:v>299.49999999999909</c:v>
                </c:pt>
                <c:pt idx="1792">
                  <c:v>299.66666666666578</c:v>
                </c:pt>
                <c:pt idx="1793">
                  <c:v>299.83333333333246</c:v>
                </c:pt>
                <c:pt idx="1794">
                  <c:v>299.99999999999915</c:v>
                </c:pt>
                <c:pt idx="1795">
                  <c:v>300.16666666666583</c:v>
                </c:pt>
                <c:pt idx="1796">
                  <c:v>300.33333333333252</c:v>
                </c:pt>
                <c:pt idx="1797">
                  <c:v>300.4999999999992</c:v>
                </c:pt>
                <c:pt idx="1798">
                  <c:v>300.66666666666589</c:v>
                </c:pt>
                <c:pt idx="1799">
                  <c:v>300.83333333333258</c:v>
                </c:pt>
                <c:pt idx="1800">
                  <c:v>300.99999999999926</c:v>
                </c:pt>
                <c:pt idx="1801">
                  <c:v>301.16666666666595</c:v>
                </c:pt>
                <c:pt idx="1802">
                  <c:v>301.33333333333263</c:v>
                </c:pt>
                <c:pt idx="1803">
                  <c:v>301.49999999999932</c:v>
                </c:pt>
                <c:pt idx="1804">
                  <c:v>301.666666666666</c:v>
                </c:pt>
                <c:pt idx="1805">
                  <c:v>301.83333333333269</c:v>
                </c:pt>
                <c:pt idx="1806">
                  <c:v>301.99999999999937</c:v>
                </c:pt>
                <c:pt idx="1807">
                  <c:v>302.16666666666606</c:v>
                </c:pt>
                <c:pt idx="1808">
                  <c:v>302.33333333333275</c:v>
                </c:pt>
                <c:pt idx="1809">
                  <c:v>302.49999999999943</c:v>
                </c:pt>
                <c:pt idx="1810">
                  <c:v>302.66666666666612</c:v>
                </c:pt>
                <c:pt idx="1811">
                  <c:v>302.8333333333328</c:v>
                </c:pt>
                <c:pt idx="1812">
                  <c:v>302.99999999999949</c:v>
                </c:pt>
                <c:pt idx="1813">
                  <c:v>303.16666666666617</c:v>
                </c:pt>
                <c:pt idx="1814">
                  <c:v>303.33333333333286</c:v>
                </c:pt>
                <c:pt idx="1815">
                  <c:v>303.49999999999955</c:v>
                </c:pt>
                <c:pt idx="1816">
                  <c:v>303.66666666666623</c:v>
                </c:pt>
                <c:pt idx="1817">
                  <c:v>303.83333333333292</c:v>
                </c:pt>
                <c:pt idx="1818">
                  <c:v>303.9999999999996</c:v>
                </c:pt>
                <c:pt idx="1819">
                  <c:v>304.16666666666629</c:v>
                </c:pt>
                <c:pt idx="1820">
                  <c:v>304.33333333333297</c:v>
                </c:pt>
                <c:pt idx="1821">
                  <c:v>304.49999999999966</c:v>
                </c:pt>
                <c:pt idx="1822">
                  <c:v>304.66666666666634</c:v>
                </c:pt>
                <c:pt idx="1823">
                  <c:v>304.83333333333303</c:v>
                </c:pt>
                <c:pt idx="1824">
                  <c:v>304.99999999999972</c:v>
                </c:pt>
                <c:pt idx="1825">
                  <c:v>305.1666666666664</c:v>
                </c:pt>
                <c:pt idx="1826">
                  <c:v>305.33333333333309</c:v>
                </c:pt>
                <c:pt idx="1827">
                  <c:v>305.49999999999977</c:v>
                </c:pt>
                <c:pt idx="1828">
                  <c:v>305.66666666666646</c:v>
                </c:pt>
                <c:pt idx="1829">
                  <c:v>305.83333333333314</c:v>
                </c:pt>
                <c:pt idx="1830">
                  <c:v>305.99999999999983</c:v>
                </c:pt>
                <c:pt idx="1831">
                  <c:v>306.16666666666652</c:v>
                </c:pt>
                <c:pt idx="1832">
                  <c:v>306.3333333333332</c:v>
                </c:pt>
                <c:pt idx="1833">
                  <c:v>306.49999999999989</c:v>
                </c:pt>
                <c:pt idx="1834">
                  <c:v>306.66666666666657</c:v>
                </c:pt>
                <c:pt idx="1835">
                  <c:v>306.83333333333326</c:v>
                </c:pt>
                <c:pt idx="1836">
                  <c:v>306.99999999999994</c:v>
                </c:pt>
                <c:pt idx="1837">
                  <c:v>307.16666666666663</c:v>
                </c:pt>
                <c:pt idx="1838">
                  <c:v>307.33333333333331</c:v>
                </c:pt>
                <c:pt idx="1839">
                  <c:v>307.5</c:v>
                </c:pt>
                <c:pt idx="1840">
                  <c:v>307.66666666666669</c:v>
                </c:pt>
                <c:pt idx="1841">
                  <c:v>307.83333333333337</c:v>
                </c:pt>
                <c:pt idx="1842">
                  <c:v>308.00000000000006</c:v>
                </c:pt>
                <c:pt idx="1843">
                  <c:v>308.16666666666674</c:v>
                </c:pt>
                <c:pt idx="1844">
                  <c:v>308.33333333333343</c:v>
                </c:pt>
                <c:pt idx="1845">
                  <c:v>308.50000000000011</c:v>
                </c:pt>
                <c:pt idx="1846">
                  <c:v>308.6666666666668</c:v>
                </c:pt>
                <c:pt idx="1847">
                  <c:v>308.83333333333348</c:v>
                </c:pt>
                <c:pt idx="1848">
                  <c:v>309.00000000000017</c:v>
                </c:pt>
                <c:pt idx="1849">
                  <c:v>309.16666666666686</c:v>
                </c:pt>
                <c:pt idx="1850">
                  <c:v>309.33333333333354</c:v>
                </c:pt>
                <c:pt idx="1851">
                  <c:v>309.50000000000023</c:v>
                </c:pt>
                <c:pt idx="1852">
                  <c:v>309.66666666666691</c:v>
                </c:pt>
                <c:pt idx="1853">
                  <c:v>309.8333333333336</c:v>
                </c:pt>
                <c:pt idx="1854">
                  <c:v>310.00000000000028</c:v>
                </c:pt>
                <c:pt idx="1855">
                  <c:v>310.16666666666697</c:v>
                </c:pt>
                <c:pt idx="1856">
                  <c:v>310.33333333333366</c:v>
                </c:pt>
                <c:pt idx="1857">
                  <c:v>310.50000000000034</c:v>
                </c:pt>
                <c:pt idx="1858">
                  <c:v>310.66666666666703</c:v>
                </c:pt>
                <c:pt idx="1859">
                  <c:v>310.83333333333371</c:v>
                </c:pt>
                <c:pt idx="1860">
                  <c:v>311.0000000000004</c:v>
                </c:pt>
                <c:pt idx="1861">
                  <c:v>311.16666666666708</c:v>
                </c:pt>
                <c:pt idx="1862">
                  <c:v>311.33333333333377</c:v>
                </c:pt>
                <c:pt idx="1863">
                  <c:v>311.50000000000045</c:v>
                </c:pt>
                <c:pt idx="1864">
                  <c:v>311.66666666666714</c:v>
                </c:pt>
                <c:pt idx="1865">
                  <c:v>311.83333333333383</c:v>
                </c:pt>
                <c:pt idx="1866">
                  <c:v>312.00000000000051</c:v>
                </c:pt>
                <c:pt idx="1867">
                  <c:v>312.1666666666672</c:v>
                </c:pt>
                <c:pt idx="1868">
                  <c:v>312.33333333333388</c:v>
                </c:pt>
                <c:pt idx="1869">
                  <c:v>312.50000000000057</c:v>
                </c:pt>
                <c:pt idx="1870">
                  <c:v>312.66666666666725</c:v>
                </c:pt>
                <c:pt idx="1871">
                  <c:v>312.83333333333394</c:v>
                </c:pt>
                <c:pt idx="1872">
                  <c:v>313.00000000000063</c:v>
                </c:pt>
                <c:pt idx="1873">
                  <c:v>313.16666666666731</c:v>
                </c:pt>
                <c:pt idx="1874">
                  <c:v>313.333333333334</c:v>
                </c:pt>
                <c:pt idx="1875">
                  <c:v>313.50000000000068</c:v>
                </c:pt>
                <c:pt idx="1876">
                  <c:v>313.66666666666737</c:v>
                </c:pt>
                <c:pt idx="1877">
                  <c:v>313.83333333333405</c:v>
                </c:pt>
                <c:pt idx="1878">
                  <c:v>314.00000000000074</c:v>
                </c:pt>
                <c:pt idx="1879">
                  <c:v>314.16666666666742</c:v>
                </c:pt>
                <c:pt idx="1880">
                  <c:v>314.33333333333411</c:v>
                </c:pt>
                <c:pt idx="1881">
                  <c:v>314.5000000000008</c:v>
                </c:pt>
                <c:pt idx="1882">
                  <c:v>314.66666666666748</c:v>
                </c:pt>
                <c:pt idx="1883">
                  <c:v>314.83333333333417</c:v>
                </c:pt>
                <c:pt idx="1884">
                  <c:v>315.00000000000085</c:v>
                </c:pt>
                <c:pt idx="1885">
                  <c:v>315.16666666666754</c:v>
                </c:pt>
                <c:pt idx="1886">
                  <c:v>315.33333333333422</c:v>
                </c:pt>
                <c:pt idx="1887">
                  <c:v>315.50000000000091</c:v>
                </c:pt>
                <c:pt idx="1888">
                  <c:v>315.6666666666676</c:v>
                </c:pt>
                <c:pt idx="1889">
                  <c:v>315.83333333333428</c:v>
                </c:pt>
                <c:pt idx="1890">
                  <c:v>316.00000000000097</c:v>
                </c:pt>
                <c:pt idx="1891">
                  <c:v>316.16666666666765</c:v>
                </c:pt>
                <c:pt idx="1892">
                  <c:v>316.33333333333434</c:v>
                </c:pt>
                <c:pt idx="1893">
                  <c:v>316.50000000000102</c:v>
                </c:pt>
                <c:pt idx="1894">
                  <c:v>316.66666666666771</c:v>
                </c:pt>
                <c:pt idx="1895">
                  <c:v>316.83333333333439</c:v>
                </c:pt>
                <c:pt idx="1896">
                  <c:v>317.00000000000108</c:v>
                </c:pt>
                <c:pt idx="1897">
                  <c:v>317.16666666666777</c:v>
                </c:pt>
                <c:pt idx="1898">
                  <c:v>317.33333333333445</c:v>
                </c:pt>
                <c:pt idx="1899">
                  <c:v>317.50000000000114</c:v>
                </c:pt>
                <c:pt idx="1900">
                  <c:v>317.66666666666782</c:v>
                </c:pt>
                <c:pt idx="1901">
                  <c:v>317.83333333333451</c:v>
                </c:pt>
                <c:pt idx="1902">
                  <c:v>318.00000000000119</c:v>
                </c:pt>
                <c:pt idx="1903">
                  <c:v>318.16666666666788</c:v>
                </c:pt>
                <c:pt idx="1904">
                  <c:v>318.33333333333456</c:v>
                </c:pt>
                <c:pt idx="1905">
                  <c:v>318.50000000000125</c:v>
                </c:pt>
                <c:pt idx="1906">
                  <c:v>318.66666666666794</c:v>
                </c:pt>
                <c:pt idx="1907">
                  <c:v>318.83333333333462</c:v>
                </c:pt>
                <c:pt idx="1908">
                  <c:v>319.00000000000131</c:v>
                </c:pt>
                <c:pt idx="1909">
                  <c:v>319.16666666666799</c:v>
                </c:pt>
                <c:pt idx="1910">
                  <c:v>319.33333333333468</c:v>
                </c:pt>
                <c:pt idx="1911">
                  <c:v>319.50000000000136</c:v>
                </c:pt>
                <c:pt idx="1912">
                  <c:v>319.66666666666805</c:v>
                </c:pt>
                <c:pt idx="1913">
                  <c:v>319.83333333333474</c:v>
                </c:pt>
                <c:pt idx="1914">
                  <c:v>320.00000000000142</c:v>
                </c:pt>
                <c:pt idx="1915">
                  <c:v>320.16666666666811</c:v>
                </c:pt>
                <c:pt idx="1916">
                  <c:v>320.33333333333479</c:v>
                </c:pt>
                <c:pt idx="1917">
                  <c:v>320.50000000000148</c:v>
                </c:pt>
                <c:pt idx="1918">
                  <c:v>320.66666666666816</c:v>
                </c:pt>
                <c:pt idx="1919">
                  <c:v>320.83333333333485</c:v>
                </c:pt>
                <c:pt idx="1920">
                  <c:v>321.00000000000153</c:v>
                </c:pt>
                <c:pt idx="1921">
                  <c:v>321.16666666666822</c:v>
                </c:pt>
                <c:pt idx="1922">
                  <c:v>321.33333333333491</c:v>
                </c:pt>
                <c:pt idx="1923">
                  <c:v>321.50000000000159</c:v>
                </c:pt>
                <c:pt idx="1924">
                  <c:v>321.66666666666828</c:v>
                </c:pt>
                <c:pt idx="1925">
                  <c:v>321.83333333333496</c:v>
                </c:pt>
                <c:pt idx="1926">
                  <c:v>322.00000000000165</c:v>
                </c:pt>
                <c:pt idx="1927">
                  <c:v>322.16666666666833</c:v>
                </c:pt>
                <c:pt idx="1928">
                  <c:v>322.33333333333502</c:v>
                </c:pt>
                <c:pt idx="1929">
                  <c:v>322.50000000000171</c:v>
                </c:pt>
                <c:pt idx="1930">
                  <c:v>322.66666666666839</c:v>
                </c:pt>
                <c:pt idx="1931">
                  <c:v>322.83333333333508</c:v>
                </c:pt>
                <c:pt idx="1932">
                  <c:v>323.00000000000176</c:v>
                </c:pt>
                <c:pt idx="1933">
                  <c:v>323.16666666666845</c:v>
                </c:pt>
                <c:pt idx="1934">
                  <c:v>323.33333333333513</c:v>
                </c:pt>
                <c:pt idx="1935">
                  <c:v>323.50000000000182</c:v>
                </c:pt>
                <c:pt idx="1936">
                  <c:v>323.6666666666685</c:v>
                </c:pt>
                <c:pt idx="1937">
                  <c:v>323.83333333333519</c:v>
                </c:pt>
                <c:pt idx="1938">
                  <c:v>324.00000000000188</c:v>
                </c:pt>
                <c:pt idx="1939">
                  <c:v>324.16666666666856</c:v>
                </c:pt>
                <c:pt idx="1940">
                  <c:v>324.33333333333525</c:v>
                </c:pt>
                <c:pt idx="1941">
                  <c:v>324.50000000000193</c:v>
                </c:pt>
                <c:pt idx="1942">
                  <c:v>324.66666666666862</c:v>
                </c:pt>
                <c:pt idx="1943">
                  <c:v>324.8333333333353</c:v>
                </c:pt>
                <c:pt idx="1944">
                  <c:v>325.00000000000199</c:v>
                </c:pt>
                <c:pt idx="1945">
                  <c:v>325.16666666666868</c:v>
                </c:pt>
                <c:pt idx="1946">
                  <c:v>325.33333333333536</c:v>
                </c:pt>
                <c:pt idx="1947">
                  <c:v>325.50000000000205</c:v>
                </c:pt>
                <c:pt idx="1948">
                  <c:v>325.66666666666873</c:v>
                </c:pt>
                <c:pt idx="1949">
                  <c:v>325.83333333333542</c:v>
                </c:pt>
                <c:pt idx="1950">
                  <c:v>326.0000000000021</c:v>
                </c:pt>
                <c:pt idx="1951">
                  <c:v>326.16666666666879</c:v>
                </c:pt>
                <c:pt idx="1952">
                  <c:v>326.33333333333547</c:v>
                </c:pt>
                <c:pt idx="1953">
                  <c:v>326.50000000000216</c:v>
                </c:pt>
                <c:pt idx="1954">
                  <c:v>326.66666666666885</c:v>
                </c:pt>
                <c:pt idx="1955">
                  <c:v>326.83333333333553</c:v>
                </c:pt>
                <c:pt idx="1956">
                  <c:v>327.00000000000222</c:v>
                </c:pt>
                <c:pt idx="1957">
                  <c:v>327.1666666666689</c:v>
                </c:pt>
                <c:pt idx="1958">
                  <c:v>327.33333333333559</c:v>
                </c:pt>
                <c:pt idx="1959">
                  <c:v>327.50000000000227</c:v>
                </c:pt>
                <c:pt idx="1960">
                  <c:v>327.66666666666896</c:v>
                </c:pt>
                <c:pt idx="1961">
                  <c:v>327.83333333333564</c:v>
                </c:pt>
                <c:pt idx="1962">
                  <c:v>328.00000000000233</c:v>
                </c:pt>
                <c:pt idx="1963">
                  <c:v>328.16666666666902</c:v>
                </c:pt>
                <c:pt idx="1964">
                  <c:v>328.3333333333357</c:v>
                </c:pt>
                <c:pt idx="1965">
                  <c:v>328.50000000000239</c:v>
                </c:pt>
                <c:pt idx="1966">
                  <c:v>328.66666666666907</c:v>
                </c:pt>
                <c:pt idx="1967">
                  <c:v>328.83333333333576</c:v>
                </c:pt>
                <c:pt idx="1968">
                  <c:v>329.00000000000244</c:v>
                </c:pt>
                <c:pt idx="1969">
                  <c:v>329.16666666666913</c:v>
                </c:pt>
                <c:pt idx="1970">
                  <c:v>329.33333333333582</c:v>
                </c:pt>
                <c:pt idx="1971">
                  <c:v>329.5000000000025</c:v>
                </c:pt>
                <c:pt idx="1972">
                  <c:v>329.66666666666919</c:v>
                </c:pt>
                <c:pt idx="1973">
                  <c:v>329.83333333333587</c:v>
                </c:pt>
                <c:pt idx="1974">
                  <c:v>330.00000000000256</c:v>
                </c:pt>
                <c:pt idx="1975">
                  <c:v>330.16666666666924</c:v>
                </c:pt>
                <c:pt idx="1976">
                  <c:v>330.33333333333593</c:v>
                </c:pt>
                <c:pt idx="1977">
                  <c:v>330.50000000000261</c:v>
                </c:pt>
                <c:pt idx="1978">
                  <c:v>330.6666666666693</c:v>
                </c:pt>
                <c:pt idx="1979">
                  <c:v>330.83333333333599</c:v>
                </c:pt>
                <c:pt idx="1980">
                  <c:v>331.00000000000267</c:v>
                </c:pt>
                <c:pt idx="1981">
                  <c:v>331.16666666666936</c:v>
                </c:pt>
                <c:pt idx="1982">
                  <c:v>331.33333333333604</c:v>
                </c:pt>
                <c:pt idx="1983">
                  <c:v>331.50000000000273</c:v>
                </c:pt>
                <c:pt idx="1984">
                  <c:v>331.66666666666941</c:v>
                </c:pt>
                <c:pt idx="1985">
                  <c:v>331.8333333333361</c:v>
                </c:pt>
                <c:pt idx="1986">
                  <c:v>332.00000000000279</c:v>
                </c:pt>
                <c:pt idx="1987">
                  <c:v>332.16666666666947</c:v>
                </c:pt>
                <c:pt idx="1988">
                  <c:v>332.33333333333616</c:v>
                </c:pt>
                <c:pt idx="1989">
                  <c:v>332.50000000000284</c:v>
                </c:pt>
                <c:pt idx="1990">
                  <c:v>332.66666666666953</c:v>
                </c:pt>
                <c:pt idx="1991">
                  <c:v>332.83333333333621</c:v>
                </c:pt>
                <c:pt idx="1992">
                  <c:v>333.0000000000029</c:v>
                </c:pt>
                <c:pt idx="1993">
                  <c:v>333.16666666666958</c:v>
                </c:pt>
                <c:pt idx="1994">
                  <c:v>333.33333333333627</c:v>
                </c:pt>
                <c:pt idx="1995">
                  <c:v>333.50000000000296</c:v>
                </c:pt>
                <c:pt idx="1996">
                  <c:v>333.66666666666964</c:v>
                </c:pt>
                <c:pt idx="1997">
                  <c:v>333.83333333333633</c:v>
                </c:pt>
                <c:pt idx="1998">
                  <c:v>334.00000000000301</c:v>
                </c:pt>
                <c:pt idx="1999">
                  <c:v>334.1666666666697</c:v>
                </c:pt>
                <c:pt idx="2000">
                  <c:v>334.33333333333638</c:v>
                </c:pt>
                <c:pt idx="2001">
                  <c:v>334.50000000000307</c:v>
                </c:pt>
                <c:pt idx="2002">
                  <c:v>334.66666666666976</c:v>
                </c:pt>
                <c:pt idx="2003">
                  <c:v>334.83333333333644</c:v>
                </c:pt>
                <c:pt idx="2004">
                  <c:v>335.00000000000313</c:v>
                </c:pt>
                <c:pt idx="2005">
                  <c:v>335.16666666666981</c:v>
                </c:pt>
                <c:pt idx="2006">
                  <c:v>335.3333333333365</c:v>
                </c:pt>
                <c:pt idx="2007">
                  <c:v>335.50000000000318</c:v>
                </c:pt>
                <c:pt idx="2008">
                  <c:v>335.66666666666987</c:v>
                </c:pt>
                <c:pt idx="2009">
                  <c:v>335.83333333333655</c:v>
                </c:pt>
                <c:pt idx="2010">
                  <c:v>336.00000000000324</c:v>
                </c:pt>
                <c:pt idx="2011">
                  <c:v>336.16666666666993</c:v>
                </c:pt>
                <c:pt idx="2012">
                  <c:v>336.33333333333661</c:v>
                </c:pt>
                <c:pt idx="2013">
                  <c:v>336.5000000000033</c:v>
                </c:pt>
                <c:pt idx="2014">
                  <c:v>336.66666666666998</c:v>
                </c:pt>
                <c:pt idx="2015">
                  <c:v>336.83333333333667</c:v>
                </c:pt>
                <c:pt idx="2016">
                  <c:v>337.00000000000335</c:v>
                </c:pt>
                <c:pt idx="2017">
                  <c:v>337.16666666667004</c:v>
                </c:pt>
                <c:pt idx="2018">
                  <c:v>337.33333333333672</c:v>
                </c:pt>
                <c:pt idx="2019">
                  <c:v>337.50000000000341</c:v>
                </c:pt>
                <c:pt idx="2020">
                  <c:v>337.6666666666701</c:v>
                </c:pt>
                <c:pt idx="2021">
                  <c:v>337.83333333333678</c:v>
                </c:pt>
                <c:pt idx="2022">
                  <c:v>338.00000000000347</c:v>
                </c:pt>
                <c:pt idx="2023">
                  <c:v>338.16666666667015</c:v>
                </c:pt>
                <c:pt idx="2024">
                  <c:v>338.33333333333684</c:v>
                </c:pt>
                <c:pt idx="2025">
                  <c:v>338.50000000000352</c:v>
                </c:pt>
                <c:pt idx="2026">
                  <c:v>338.66666666667021</c:v>
                </c:pt>
                <c:pt idx="2027">
                  <c:v>338.8333333333369</c:v>
                </c:pt>
                <c:pt idx="2028">
                  <c:v>339.00000000000358</c:v>
                </c:pt>
                <c:pt idx="2029">
                  <c:v>339.16666666667027</c:v>
                </c:pt>
                <c:pt idx="2030">
                  <c:v>339.33333333333695</c:v>
                </c:pt>
                <c:pt idx="2031">
                  <c:v>339.50000000000364</c:v>
                </c:pt>
                <c:pt idx="2032">
                  <c:v>339.66666666667032</c:v>
                </c:pt>
                <c:pt idx="2033">
                  <c:v>339.83333333333701</c:v>
                </c:pt>
                <c:pt idx="2034">
                  <c:v>340.00000000000369</c:v>
                </c:pt>
                <c:pt idx="2035">
                  <c:v>340.16666666667038</c:v>
                </c:pt>
                <c:pt idx="2036">
                  <c:v>340.33333333333707</c:v>
                </c:pt>
                <c:pt idx="2037">
                  <c:v>340.50000000000375</c:v>
                </c:pt>
                <c:pt idx="2038">
                  <c:v>340.66666666667044</c:v>
                </c:pt>
                <c:pt idx="2039">
                  <c:v>340.83333333333712</c:v>
                </c:pt>
                <c:pt idx="2040">
                  <c:v>341.00000000000381</c:v>
                </c:pt>
                <c:pt idx="2041">
                  <c:v>341.16666666667049</c:v>
                </c:pt>
                <c:pt idx="2042">
                  <c:v>341.33333333333718</c:v>
                </c:pt>
                <c:pt idx="2043">
                  <c:v>341.50000000000387</c:v>
                </c:pt>
                <c:pt idx="2044">
                  <c:v>341.66666666667055</c:v>
                </c:pt>
                <c:pt idx="2045">
                  <c:v>341.83333333333724</c:v>
                </c:pt>
                <c:pt idx="2046">
                  <c:v>342.00000000000392</c:v>
                </c:pt>
                <c:pt idx="2047">
                  <c:v>342.16666666667061</c:v>
                </c:pt>
                <c:pt idx="2048">
                  <c:v>342.33333333333729</c:v>
                </c:pt>
                <c:pt idx="2049">
                  <c:v>342.50000000000398</c:v>
                </c:pt>
                <c:pt idx="2050">
                  <c:v>342.66666666667066</c:v>
                </c:pt>
                <c:pt idx="2051">
                  <c:v>342.83333333333735</c:v>
                </c:pt>
                <c:pt idx="2052">
                  <c:v>343.00000000000404</c:v>
                </c:pt>
                <c:pt idx="2053">
                  <c:v>343.16666666667072</c:v>
                </c:pt>
                <c:pt idx="2054">
                  <c:v>343.33333333333741</c:v>
                </c:pt>
                <c:pt idx="2055">
                  <c:v>343.50000000000409</c:v>
                </c:pt>
                <c:pt idx="2056">
                  <c:v>343.66666666667078</c:v>
                </c:pt>
                <c:pt idx="2057">
                  <c:v>343.83333333333746</c:v>
                </c:pt>
                <c:pt idx="2058">
                  <c:v>344.00000000000415</c:v>
                </c:pt>
                <c:pt idx="2059">
                  <c:v>344.16666666667084</c:v>
                </c:pt>
                <c:pt idx="2060">
                  <c:v>344.33333333333752</c:v>
                </c:pt>
                <c:pt idx="2061">
                  <c:v>344.50000000000421</c:v>
                </c:pt>
                <c:pt idx="2062">
                  <c:v>344.66666666667089</c:v>
                </c:pt>
                <c:pt idx="2063">
                  <c:v>344.83333333333758</c:v>
                </c:pt>
                <c:pt idx="2064">
                  <c:v>345.00000000000426</c:v>
                </c:pt>
                <c:pt idx="2065">
                  <c:v>345.16666666667095</c:v>
                </c:pt>
                <c:pt idx="2066">
                  <c:v>345.33333333333763</c:v>
                </c:pt>
                <c:pt idx="2067">
                  <c:v>345.50000000000432</c:v>
                </c:pt>
                <c:pt idx="2068">
                  <c:v>345.66666666667101</c:v>
                </c:pt>
                <c:pt idx="2069">
                  <c:v>345.83333333333769</c:v>
                </c:pt>
                <c:pt idx="2070">
                  <c:v>346.00000000000438</c:v>
                </c:pt>
                <c:pt idx="2071">
                  <c:v>346.16666666667106</c:v>
                </c:pt>
                <c:pt idx="2072">
                  <c:v>346.33333333333775</c:v>
                </c:pt>
                <c:pt idx="2073">
                  <c:v>346.50000000000443</c:v>
                </c:pt>
                <c:pt idx="2074">
                  <c:v>346.66666666667112</c:v>
                </c:pt>
                <c:pt idx="2075">
                  <c:v>346.83333333333781</c:v>
                </c:pt>
                <c:pt idx="2076">
                  <c:v>347.00000000000449</c:v>
                </c:pt>
                <c:pt idx="2077">
                  <c:v>347.16666666667118</c:v>
                </c:pt>
                <c:pt idx="2078">
                  <c:v>347.33333333333786</c:v>
                </c:pt>
                <c:pt idx="2079">
                  <c:v>347.50000000000455</c:v>
                </c:pt>
                <c:pt idx="2080">
                  <c:v>347.66666666667123</c:v>
                </c:pt>
                <c:pt idx="2081">
                  <c:v>347.83333333333792</c:v>
                </c:pt>
                <c:pt idx="2082">
                  <c:v>348.0000000000046</c:v>
                </c:pt>
                <c:pt idx="2083">
                  <c:v>348.16666666667129</c:v>
                </c:pt>
                <c:pt idx="2084">
                  <c:v>348.33333333333798</c:v>
                </c:pt>
                <c:pt idx="2085">
                  <c:v>348.50000000000466</c:v>
                </c:pt>
                <c:pt idx="2086">
                  <c:v>348.66666666667135</c:v>
                </c:pt>
                <c:pt idx="2087">
                  <c:v>348.83333333333803</c:v>
                </c:pt>
                <c:pt idx="2088">
                  <c:v>349.00000000000472</c:v>
                </c:pt>
                <c:pt idx="2089">
                  <c:v>349.1666666666714</c:v>
                </c:pt>
                <c:pt idx="2090">
                  <c:v>349.33333333333809</c:v>
                </c:pt>
                <c:pt idx="2091">
                  <c:v>349.50000000000477</c:v>
                </c:pt>
                <c:pt idx="2092">
                  <c:v>349.66666666667146</c:v>
                </c:pt>
                <c:pt idx="2093">
                  <c:v>349.83333333333815</c:v>
                </c:pt>
                <c:pt idx="2094">
                  <c:v>350.00000000000483</c:v>
                </c:pt>
                <c:pt idx="2095">
                  <c:v>350.16666666667152</c:v>
                </c:pt>
                <c:pt idx="2096">
                  <c:v>350.3333333333382</c:v>
                </c:pt>
                <c:pt idx="2097">
                  <c:v>350.50000000000489</c:v>
                </c:pt>
                <c:pt idx="2098">
                  <c:v>350.66666666667157</c:v>
                </c:pt>
                <c:pt idx="2099">
                  <c:v>350.83333333333826</c:v>
                </c:pt>
                <c:pt idx="2100">
                  <c:v>351.00000000000495</c:v>
                </c:pt>
                <c:pt idx="2101">
                  <c:v>351.16666666667163</c:v>
                </c:pt>
                <c:pt idx="2102">
                  <c:v>351.33333333333832</c:v>
                </c:pt>
                <c:pt idx="2103">
                  <c:v>351.500000000005</c:v>
                </c:pt>
                <c:pt idx="2104">
                  <c:v>351.66666666667169</c:v>
                </c:pt>
                <c:pt idx="2105">
                  <c:v>351.83333333333837</c:v>
                </c:pt>
                <c:pt idx="2106">
                  <c:v>352.00000000000506</c:v>
                </c:pt>
                <c:pt idx="2107">
                  <c:v>352.16666666667174</c:v>
                </c:pt>
                <c:pt idx="2108">
                  <c:v>352.33333333333843</c:v>
                </c:pt>
                <c:pt idx="2109">
                  <c:v>352.50000000000512</c:v>
                </c:pt>
                <c:pt idx="2110">
                  <c:v>352.6666666666718</c:v>
                </c:pt>
                <c:pt idx="2111">
                  <c:v>352.83333333333849</c:v>
                </c:pt>
                <c:pt idx="2112">
                  <c:v>353.00000000000517</c:v>
                </c:pt>
                <c:pt idx="2113">
                  <c:v>353.16666666667186</c:v>
                </c:pt>
                <c:pt idx="2114">
                  <c:v>353.33333333333854</c:v>
                </c:pt>
                <c:pt idx="2115">
                  <c:v>353.50000000000523</c:v>
                </c:pt>
                <c:pt idx="2116">
                  <c:v>353.66666666667192</c:v>
                </c:pt>
                <c:pt idx="2117">
                  <c:v>353.8333333333386</c:v>
                </c:pt>
                <c:pt idx="2118">
                  <c:v>354.00000000000529</c:v>
                </c:pt>
                <c:pt idx="2119">
                  <c:v>354.16666666667197</c:v>
                </c:pt>
                <c:pt idx="2120">
                  <c:v>354.33333333333866</c:v>
                </c:pt>
                <c:pt idx="2121">
                  <c:v>354.50000000000534</c:v>
                </c:pt>
                <c:pt idx="2122">
                  <c:v>354.66666666667203</c:v>
                </c:pt>
                <c:pt idx="2123">
                  <c:v>354.83333333333871</c:v>
                </c:pt>
                <c:pt idx="2124">
                  <c:v>355.0000000000054</c:v>
                </c:pt>
                <c:pt idx="2125">
                  <c:v>355.16666666667209</c:v>
                </c:pt>
                <c:pt idx="2126">
                  <c:v>355.33333333333877</c:v>
                </c:pt>
                <c:pt idx="2127">
                  <c:v>355.50000000000546</c:v>
                </c:pt>
                <c:pt idx="2128">
                  <c:v>355.66666666667214</c:v>
                </c:pt>
                <c:pt idx="2129">
                  <c:v>355.83333333333883</c:v>
                </c:pt>
                <c:pt idx="2130">
                  <c:v>356.00000000000551</c:v>
                </c:pt>
                <c:pt idx="2131">
                  <c:v>356.1666666666722</c:v>
                </c:pt>
                <c:pt idx="2132">
                  <c:v>356.33333333333889</c:v>
                </c:pt>
                <c:pt idx="2133">
                  <c:v>356.50000000000557</c:v>
                </c:pt>
                <c:pt idx="2134">
                  <c:v>356.66666666667226</c:v>
                </c:pt>
                <c:pt idx="2135">
                  <c:v>356.83333333333894</c:v>
                </c:pt>
                <c:pt idx="2136">
                  <c:v>357.00000000000563</c:v>
                </c:pt>
                <c:pt idx="2137">
                  <c:v>357.16666666667231</c:v>
                </c:pt>
                <c:pt idx="2138">
                  <c:v>357.333333333339</c:v>
                </c:pt>
                <c:pt idx="2139">
                  <c:v>357.50000000000568</c:v>
                </c:pt>
                <c:pt idx="2140">
                  <c:v>357.66666666667237</c:v>
                </c:pt>
                <c:pt idx="2141">
                  <c:v>357.83333333333906</c:v>
                </c:pt>
                <c:pt idx="2142">
                  <c:v>358.00000000000574</c:v>
                </c:pt>
                <c:pt idx="2143">
                  <c:v>358.16666666667243</c:v>
                </c:pt>
                <c:pt idx="2144">
                  <c:v>358.33333333333911</c:v>
                </c:pt>
                <c:pt idx="2145">
                  <c:v>358.5000000000058</c:v>
                </c:pt>
                <c:pt idx="2146">
                  <c:v>358.66666666667248</c:v>
                </c:pt>
                <c:pt idx="2147">
                  <c:v>358.83333333333917</c:v>
                </c:pt>
                <c:pt idx="2148">
                  <c:v>359.00000000000585</c:v>
                </c:pt>
                <c:pt idx="2149">
                  <c:v>359.16666666667254</c:v>
                </c:pt>
                <c:pt idx="2150">
                  <c:v>359.33333333333923</c:v>
                </c:pt>
                <c:pt idx="2151">
                  <c:v>359.50000000000591</c:v>
                </c:pt>
                <c:pt idx="2152">
                  <c:v>359.6666666666726</c:v>
                </c:pt>
                <c:pt idx="2153">
                  <c:v>359.83333333333928</c:v>
                </c:pt>
                <c:pt idx="2154">
                  <c:v>360.00000000000597</c:v>
                </c:pt>
                <c:pt idx="2155">
                  <c:v>360.16666666667265</c:v>
                </c:pt>
                <c:pt idx="2156">
                  <c:v>360.33333333333934</c:v>
                </c:pt>
                <c:pt idx="2157">
                  <c:v>360.50000000000603</c:v>
                </c:pt>
                <c:pt idx="2158">
                  <c:v>360.66666666667271</c:v>
                </c:pt>
                <c:pt idx="2159">
                  <c:v>360.8333333333394</c:v>
                </c:pt>
                <c:pt idx="2160">
                  <c:v>361.00000000000608</c:v>
                </c:pt>
                <c:pt idx="2161">
                  <c:v>361.16666666667277</c:v>
                </c:pt>
                <c:pt idx="2162">
                  <c:v>361.33333333333945</c:v>
                </c:pt>
                <c:pt idx="2163">
                  <c:v>361.50000000000614</c:v>
                </c:pt>
                <c:pt idx="2164">
                  <c:v>361.66666666667282</c:v>
                </c:pt>
                <c:pt idx="2165">
                  <c:v>361.83333333333951</c:v>
                </c:pt>
                <c:pt idx="2166">
                  <c:v>362.0000000000062</c:v>
                </c:pt>
                <c:pt idx="2167">
                  <c:v>362.16666666667288</c:v>
                </c:pt>
                <c:pt idx="2168">
                  <c:v>362.33333333333957</c:v>
                </c:pt>
                <c:pt idx="2169">
                  <c:v>362.50000000000625</c:v>
                </c:pt>
                <c:pt idx="2170">
                  <c:v>362.66666666667294</c:v>
                </c:pt>
                <c:pt idx="2171">
                  <c:v>362.83333333333962</c:v>
                </c:pt>
                <c:pt idx="2172">
                  <c:v>363.00000000000631</c:v>
                </c:pt>
                <c:pt idx="2173">
                  <c:v>363.166666666673</c:v>
                </c:pt>
                <c:pt idx="2174">
                  <c:v>363.33333333333968</c:v>
                </c:pt>
                <c:pt idx="2175">
                  <c:v>363.50000000000637</c:v>
                </c:pt>
                <c:pt idx="2176">
                  <c:v>363.66666666667305</c:v>
                </c:pt>
                <c:pt idx="2177">
                  <c:v>363.83333333333974</c:v>
                </c:pt>
                <c:pt idx="2178">
                  <c:v>364.00000000000642</c:v>
                </c:pt>
                <c:pt idx="2179">
                  <c:v>364.16666666667311</c:v>
                </c:pt>
                <c:pt idx="2180">
                  <c:v>364.33333333333979</c:v>
                </c:pt>
                <c:pt idx="2181">
                  <c:v>364.50000000000648</c:v>
                </c:pt>
                <c:pt idx="2182">
                  <c:v>364.66666666667317</c:v>
                </c:pt>
                <c:pt idx="2183">
                  <c:v>364.83333333333985</c:v>
                </c:pt>
                <c:pt idx="2184">
                  <c:v>365.00000000000654</c:v>
                </c:pt>
                <c:pt idx="2185">
                  <c:v>365.16666666667322</c:v>
                </c:pt>
                <c:pt idx="2186">
                  <c:v>365.33333333333991</c:v>
                </c:pt>
                <c:pt idx="2187">
                  <c:v>365.50000000000659</c:v>
                </c:pt>
                <c:pt idx="2188">
                  <c:v>365.66666666667328</c:v>
                </c:pt>
                <c:pt idx="2189">
                  <c:v>365.83333333333997</c:v>
                </c:pt>
                <c:pt idx="2190">
                  <c:v>366.00000000000665</c:v>
                </c:pt>
                <c:pt idx="2191">
                  <c:v>366.16666666667334</c:v>
                </c:pt>
                <c:pt idx="2192">
                  <c:v>366.33333333334002</c:v>
                </c:pt>
                <c:pt idx="2193">
                  <c:v>366.50000000000671</c:v>
                </c:pt>
                <c:pt idx="2194">
                  <c:v>366.66666666667339</c:v>
                </c:pt>
                <c:pt idx="2195">
                  <c:v>366.83333333334008</c:v>
                </c:pt>
                <c:pt idx="2196">
                  <c:v>367.00000000000676</c:v>
                </c:pt>
                <c:pt idx="2197">
                  <c:v>367.16666666667345</c:v>
                </c:pt>
                <c:pt idx="2198">
                  <c:v>367.33333333334014</c:v>
                </c:pt>
                <c:pt idx="2199">
                  <c:v>367.50000000000682</c:v>
                </c:pt>
                <c:pt idx="2200">
                  <c:v>367.66666666667351</c:v>
                </c:pt>
                <c:pt idx="2201">
                  <c:v>367.83333333334019</c:v>
                </c:pt>
                <c:pt idx="2202">
                  <c:v>368.00000000000688</c:v>
                </c:pt>
                <c:pt idx="2203">
                  <c:v>368.16666666667356</c:v>
                </c:pt>
                <c:pt idx="2204">
                  <c:v>368.33333333334025</c:v>
                </c:pt>
                <c:pt idx="2205">
                  <c:v>368.50000000000693</c:v>
                </c:pt>
                <c:pt idx="2206">
                  <c:v>368.66666666667362</c:v>
                </c:pt>
                <c:pt idx="2207">
                  <c:v>368.83333333334031</c:v>
                </c:pt>
                <c:pt idx="2208">
                  <c:v>369.00000000000699</c:v>
                </c:pt>
                <c:pt idx="2209">
                  <c:v>369.16666666667368</c:v>
                </c:pt>
                <c:pt idx="2210">
                  <c:v>369.33333333334036</c:v>
                </c:pt>
                <c:pt idx="2211">
                  <c:v>369.50000000000705</c:v>
                </c:pt>
                <c:pt idx="2212">
                  <c:v>369.66666666667373</c:v>
                </c:pt>
                <c:pt idx="2213">
                  <c:v>369.83333333334042</c:v>
                </c:pt>
                <c:pt idx="2214">
                  <c:v>370.00000000000711</c:v>
                </c:pt>
                <c:pt idx="2215">
                  <c:v>370.16666666667379</c:v>
                </c:pt>
                <c:pt idx="2216">
                  <c:v>370.33333333334048</c:v>
                </c:pt>
                <c:pt idx="2217">
                  <c:v>370.50000000000716</c:v>
                </c:pt>
                <c:pt idx="2218">
                  <c:v>370.66666666667385</c:v>
                </c:pt>
                <c:pt idx="2219">
                  <c:v>370.83333333334053</c:v>
                </c:pt>
                <c:pt idx="2220">
                  <c:v>371.00000000000722</c:v>
                </c:pt>
                <c:pt idx="2221">
                  <c:v>371.1666666666739</c:v>
                </c:pt>
                <c:pt idx="2222">
                  <c:v>371.33333333334059</c:v>
                </c:pt>
                <c:pt idx="2223">
                  <c:v>371.50000000000728</c:v>
                </c:pt>
                <c:pt idx="2224">
                  <c:v>371.66666666667396</c:v>
                </c:pt>
                <c:pt idx="2225">
                  <c:v>371.83333333334065</c:v>
                </c:pt>
                <c:pt idx="2226">
                  <c:v>372.00000000000733</c:v>
                </c:pt>
                <c:pt idx="2227">
                  <c:v>372.16666666667402</c:v>
                </c:pt>
                <c:pt idx="2228">
                  <c:v>372.3333333333407</c:v>
                </c:pt>
                <c:pt idx="2229">
                  <c:v>372.50000000000739</c:v>
                </c:pt>
                <c:pt idx="2230">
                  <c:v>372.66666666667408</c:v>
                </c:pt>
                <c:pt idx="2231">
                  <c:v>372.83333333334076</c:v>
                </c:pt>
                <c:pt idx="2232">
                  <c:v>373.00000000000745</c:v>
                </c:pt>
                <c:pt idx="2233">
                  <c:v>373.16666666667413</c:v>
                </c:pt>
                <c:pt idx="2234">
                  <c:v>373.33333333334082</c:v>
                </c:pt>
                <c:pt idx="2235">
                  <c:v>373.5000000000075</c:v>
                </c:pt>
                <c:pt idx="2236">
                  <c:v>373.66666666667419</c:v>
                </c:pt>
                <c:pt idx="2237">
                  <c:v>373.83333333334087</c:v>
                </c:pt>
                <c:pt idx="2238">
                  <c:v>374.00000000000756</c:v>
                </c:pt>
                <c:pt idx="2239">
                  <c:v>374.16666666667425</c:v>
                </c:pt>
                <c:pt idx="2240">
                  <c:v>374.33333333334093</c:v>
                </c:pt>
                <c:pt idx="2241">
                  <c:v>374.50000000000762</c:v>
                </c:pt>
                <c:pt idx="2242">
                  <c:v>374.6666666666743</c:v>
                </c:pt>
                <c:pt idx="2243">
                  <c:v>374.83333333334099</c:v>
                </c:pt>
                <c:pt idx="2244">
                  <c:v>375.00000000000767</c:v>
                </c:pt>
                <c:pt idx="2245">
                  <c:v>375.16666666667436</c:v>
                </c:pt>
                <c:pt idx="2246">
                  <c:v>375.33333333334105</c:v>
                </c:pt>
                <c:pt idx="2247">
                  <c:v>375.50000000000773</c:v>
                </c:pt>
                <c:pt idx="2248">
                  <c:v>375.66666666667442</c:v>
                </c:pt>
                <c:pt idx="2249">
                  <c:v>375.8333333333411</c:v>
                </c:pt>
                <c:pt idx="2250">
                  <c:v>376.00000000000779</c:v>
                </c:pt>
                <c:pt idx="2251">
                  <c:v>376.16666666667447</c:v>
                </c:pt>
                <c:pt idx="2252">
                  <c:v>376.33333333334116</c:v>
                </c:pt>
                <c:pt idx="2253">
                  <c:v>376.50000000000784</c:v>
                </c:pt>
                <c:pt idx="2254">
                  <c:v>376.66666666667453</c:v>
                </c:pt>
                <c:pt idx="2255">
                  <c:v>376.83333333334122</c:v>
                </c:pt>
                <c:pt idx="2256">
                  <c:v>377.0000000000079</c:v>
                </c:pt>
                <c:pt idx="2257">
                  <c:v>377.16666666667459</c:v>
                </c:pt>
                <c:pt idx="2258">
                  <c:v>377.33333333334127</c:v>
                </c:pt>
                <c:pt idx="2259">
                  <c:v>377.50000000000796</c:v>
                </c:pt>
                <c:pt idx="2260">
                  <c:v>377.66666666667464</c:v>
                </c:pt>
                <c:pt idx="2261">
                  <c:v>377.83333333334133</c:v>
                </c:pt>
                <c:pt idx="2262">
                  <c:v>378.00000000000801</c:v>
                </c:pt>
                <c:pt idx="2263">
                  <c:v>378.1666666666747</c:v>
                </c:pt>
                <c:pt idx="2264">
                  <c:v>378.33333333334139</c:v>
                </c:pt>
                <c:pt idx="2265">
                  <c:v>378.50000000000807</c:v>
                </c:pt>
                <c:pt idx="2266">
                  <c:v>378.66666666667476</c:v>
                </c:pt>
                <c:pt idx="2267">
                  <c:v>378.83333333334144</c:v>
                </c:pt>
                <c:pt idx="2268">
                  <c:v>379.00000000000813</c:v>
                </c:pt>
                <c:pt idx="2269">
                  <c:v>379.16666666667481</c:v>
                </c:pt>
                <c:pt idx="2270">
                  <c:v>379.3333333333415</c:v>
                </c:pt>
                <c:pt idx="2271">
                  <c:v>379.50000000000819</c:v>
                </c:pt>
                <c:pt idx="2272">
                  <c:v>379.66666666667487</c:v>
                </c:pt>
                <c:pt idx="2273">
                  <c:v>379.83333333334156</c:v>
                </c:pt>
                <c:pt idx="2274">
                  <c:v>380.00000000000824</c:v>
                </c:pt>
                <c:pt idx="2275">
                  <c:v>380.16666666667493</c:v>
                </c:pt>
                <c:pt idx="2276">
                  <c:v>380.33333333334161</c:v>
                </c:pt>
                <c:pt idx="2277">
                  <c:v>380.5000000000083</c:v>
                </c:pt>
                <c:pt idx="2278">
                  <c:v>380.66666666667498</c:v>
                </c:pt>
                <c:pt idx="2279">
                  <c:v>380.83333333334167</c:v>
                </c:pt>
                <c:pt idx="2280">
                  <c:v>381.00000000000836</c:v>
                </c:pt>
                <c:pt idx="2281">
                  <c:v>381.16666666667504</c:v>
                </c:pt>
                <c:pt idx="2282">
                  <c:v>381.33333333334173</c:v>
                </c:pt>
                <c:pt idx="2283">
                  <c:v>381.50000000000841</c:v>
                </c:pt>
                <c:pt idx="2284">
                  <c:v>381.6666666666751</c:v>
                </c:pt>
                <c:pt idx="2285">
                  <c:v>381.83333333334178</c:v>
                </c:pt>
                <c:pt idx="2286">
                  <c:v>382.00000000000847</c:v>
                </c:pt>
                <c:pt idx="2287">
                  <c:v>382.16666666667516</c:v>
                </c:pt>
                <c:pt idx="2288">
                  <c:v>382.33333333334184</c:v>
                </c:pt>
                <c:pt idx="2289">
                  <c:v>382.50000000000853</c:v>
                </c:pt>
                <c:pt idx="2290">
                  <c:v>382.66666666667521</c:v>
                </c:pt>
                <c:pt idx="2291">
                  <c:v>382.8333333333419</c:v>
                </c:pt>
                <c:pt idx="2292">
                  <c:v>383.00000000000858</c:v>
                </c:pt>
                <c:pt idx="2293">
                  <c:v>383.16666666667527</c:v>
                </c:pt>
                <c:pt idx="2294">
                  <c:v>383.33333333334195</c:v>
                </c:pt>
                <c:pt idx="2295">
                  <c:v>383.50000000000864</c:v>
                </c:pt>
                <c:pt idx="2296">
                  <c:v>383.66666666667533</c:v>
                </c:pt>
                <c:pt idx="2297">
                  <c:v>383.83333333334201</c:v>
                </c:pt>
                <c:pt idx="2298">
                  <c:v>384.0000000000087</c:v>
                </c:pt>
                <c:pt idx="2299">
                  <c:v>384.16666666667538</c:v>
                </c:pt>
                <c:pt idx="2300">
                  <c:v>384.33333333334207</c:v>
                </c:pt>
                <c:pt idx="2301">
                  <c:v>384.50000000000875</c:v>
                </c:pt>
                <c:pt idx="2302">
                  <c:v>384.66666666667544</c:v>
                </c:pt>
                <c:pt idx="2303">
                  <c:v>384.83333333334213</c:v>
                </c:pt>
                <c:pt idx="2304">
                  <c:v>385.00000000000881</c:v>
                </c:pt>
                <c:pt idx="2305">
                  <c:v>385.1666666666755</c:v>
                </c:pt>
                <c:pt idx="2306">
                  <c:v>385.33333333334218</c:v>
                </c:pt>
                <c:pt idx="2307">
                  <c:v>385.50000000000887</c:v>
                </c:pt>
                <c:pt idx="2308">
                  <c:v>385.66666666667555</c:v>
                </c:pt>
                <c:pt idx="2309">
                  <c:v>385.83333333334224</c:v>
                </c:pt>
                <c:pt idx="2310">
                  <c:v>386.00000000000892</c:v>
                </c:pt>
                <c:pt idx="2311">
                  <c:v>386.16666666667561</c:v>
                </c:pt>
                <c:pt idx="2312">
                  <c:v>386.3333333333423</c:v>
                </c:pt>
                <c:pt idx="2313">
                  <c:v>386.50000000000898</c:v>
                </c:pt>
                <c:pt idx="2314">
                  <c:v>386.66666666667567</c:v>
                </c:pt>
                <c:pt idx="2315">
                  <c:v>386.83333333334235</c:v>
                </c:pt>
                <c:pt idx="2316">
                  <c:v>387.00000000000904</c:v>
                </c:pt>
                <c:pt idx="2317">
                  <c:v>387.16666666667572</c:v>
                </c:pt>
                <c:pt idx="2318">
                  <c:v>387.33333333334241</c:v>
                </c:pt>
                <c:pt idx="2319">
                  <c:v>387.50000000000909</c:v>
                </c:pt>
                <c:pt idx="2320">
                  <c:v>387.66666666667578</c:v>
                </c:pt>
                <c:pt idx="2321">
                  <c:v>387.83333333334247</c:v>
                </c:pt>
                <c:pt idx="2322">
                  <c:v>388.00000000000915</c:v>
                </c:pt>
                <c:pt idx="2323">
                  <c:v>388.16666666667584</c:v>
                </c:pt>
                <c:pt idx="2324">
                  <c:v>388.33333333334252</c:v>
                </c:pt>
                <c:pt idx="2325">
                  <c:v>388.50000000000921</c:v>
                </c:pt>
                <c:pt idx="2326">
                  <c:v>388.66666666667589</c:v>
                </c:pt>
                <c:pt idx="2327">
                  <c:v>388.83333333334258</c:v>
                </c:pt>
                <c:pt idx="2328">
                  <c:v>389.00000000000927</c:v>
                </c:pt>
                <c:pt idx="2329">
                  <c:v>389.16666666667595</c:v>
                </c:pt>
                <c:pt idx="2330">
                  <c:v>389.33333333334264</c:v>
                </c:pt>
                <c:pt idx="2331">
                  <c:v>389.50000000000932</c:v>
                </c:pt>
                <c:pt idx="2332">
                  <c:v>389.66666666667601</c:v>
                </c:pt>
                <c:pt idx="2333">
                  <c:v>389.83333333334269</c:v>
                </c:pt>
                <c:pt idx="2334">
                  <c:v>390.00000000000938</c:v>
                </c:pt>
                <c:pt idx="2335">
                  <c:v>390.16666666667606</c:v>
                </c:pt>
                <c:pt idx="2336">
                  <c:v>390.33333333334275</c:v>
                </c:pt>
                <c:pt idx="2337">
                  <c:v>390.50000000000944</c:v>
                </c:pt>
                <c:pt idx="2338">
                  <c:v>390.66666666667612</c:v>
                </c:pt>
                <c:pt idx="2339">
                  <c:v>390.83333333334281</c:v>
                </c:pt>
                <c:pt idx="2340">
                  <c:v>391.00000000000949</c:v>
                </c:pt>
                <c:pt idx="2341">
                  <c:v>391.16666666667618</c:v>
                </c:pt>
                <c:pt idx="2342">
                  <c:v>391.33333333334286</c:v>
                </c:pt>
                <c:pt idx="2343">
                  <c:v>391.50000000000955</c:v>
                </c:pt>
                <c:pt idx="2344">
                  <c:v>391.66666666667624</c:v>
                </c:pt>
                <c:pt idx="2345">
                  <c:v>391.83333333334292</c:v>
                </c:pt>
                <c:pt idx="2346">
                  <c:v>392.00000000000961</c:v>
                </c:pt>
                <c:pt idx="2347">
                  <c:v>392.16666666667629</c:v>
                </c:pt>
                <c:pt idx="2348">
                  <c:v>392.33333333334298</c:v>
                </c:pt>
                <c:pt idx="2349">
                  <c:v>392.50000000000966</c:v>
                </c:pt>
                <c:pt idx="2350">
                  <c:v>392.66666666667635</c:v>
                </c:pt>
                <c:pt idx="2351">
                  <c:v>392.83333333334303</c:v>
                </c:pt>
                <c:pt idx="2352">
                  <c:v>393.00000000000972</c:v>
                </c:pt>
                <c:pt idx="2353">
                  <c:v>393.16666666667641</c:v>
                </c:pt>
                <c:pt idx="2354">
                  <c:v>393.33333333334309</c:v>
                </c:pt>
                <c:pt idx="2355">
                  <c:v>393.50000000000978</c:v>
                </c:pt>
                <c:pt idx="2356">
                  <c:v>393.66666666667646</c:v>
                </c:pt>
                <c:pt idx="2357">
                  <c:v>393.83333333334315</c:v>
                </c:pt>
                <c:pt idx="2358">
                  <c:v>394.00000000000983</c:v>
                </c:pt>
                <c:pt idx="2359">
                  <c:v>394.16666666667652</c:v>
                </c:pt>
                <c:pt idx="2360">
                  <c:v>394.33333333334321</c:v>
                </c:pt>
                <c:pt idx="2361">
                  <c:v>394.50000000000989</c:v>
                </c:pt>
                <c:pt idx="2362">
                  <c:v>394.66666666667658</c:v>
                </c:pt>
                <c:pt idx="2363">
                  <c:v>394.83333333334326</c:v>
                </c:pt>
                <c:pt idx="2364">
                  <c:v>395.00000000000995</c:v>
                </c:pt>
                <c:pt idx="2365">
                  <c:v>395.16666666667663</c:v>
                </c:pt>
                <c:pt idx="2366">
                  <c:v>395.33333333334332</c:v>
                </c:pt>
                <c:pt idx="2367">
                  <c:v>395.50000000001</c:v>
                </c:pt>
                <c:pt idx="2368">
                  <c:v>395.66666666667669</c:v>
                </c:pt>
                <c:pt idx="2369">
                  <c:v>395.83333333334338</c:v>
                </c:pt>
                <c:pt idx="2370">
                  <c:v>396.00000000001006</c:v>
                </c:pt>
                <c:pt idx="2371">
                  <c:v>396.16666666667675</c:v>
                </c:pt>
                <c:pt idx="2372">
                  <c:v>396.33333333334343</c:v>
                </c:pt>
                <c:pt idx="2373">
                  <c:v>396.50000000001012</c:v>
                </c:pt>
                <c:pt idx="2374">
                  <c:v>396.6666666666768</c:v>
                </c:pt>
                <c:pt idx="2375">
                  <c:v>396.83333333334349</c:v>
                </c:pt>
                <c:pt idx="2376">
                  <c:v>397.00000000001017</c:v>
                </c:pt>
                <c:pt idx="2377">
                  <c:v>397.16666666667686</c:v>
                </c:pt>
                <c:pt idx="2378">
                  <c:v>397.33333333334355</c:v>
                </c:pt>
                <c:pt idx="2379">
                  <c:v>397.50000000001023</c:v>
                </c:pt>
                <c:pt idx="2380">
                  <c:v>397.66666666667692</c:v>
                </c:pt>
                <c:pt idx="2381">
                  <c:v>397.8333333333436</c:v>
                </c:pt>
                <c:pt idx="2382">
                  <c:v>398.00000000001029</c:v>
                </c:pt>
                <c:pt idx="2383">
                  <c:v>398.16666666667697</c:v>
                </c:pt>
                <c:pt idx="2384">
                  <c:v>398.33333333334366</c:v>
                </c:pt>
                <c:pt idx="2385">
                  <c:v>398.50000000001035</c:v>
                </c:pt>
                <c:pt idx="2386">
                  <c:v>398.66666666667703</c:v>
                </c:pt>
                <c:pt idx="2387">
                  <c:v>398.83333333334372</c:v>
                </c:pt>
                <c:pt idx="2388">
                  <c:v>399.0000000000104</c:v>
                </c:pt>
                <c:pt idx="2389">
                  <c:v>399.16666666667709</c:v>
                </c:pt>
                <c:pt idx="2390">
                  <c:v>399.33333333334377</c:v>
                </c:pt>
                <c:pt idx="2391">
                  <c:v>399.50000000001046</c:v>
                </c:pt>
                <c:pt idx="2392">
                  <c:v>399.66666666667714</c:v>
                </c:pt>
                <c:pt idx="2393">
                  <c:v>399.83333333334383</c:v>
                </c:pt>
                <c:pt idx="2394">
                  <c:v>400.00000000001052</c:v>
                </c:pt>
                <c:pt idx="2395">
                  <c:v>400.1666666666772</c:v>
                </c:pt>
                <c:pt idx="2396">
                  <c:v>400.33333333334389</c:v>
                </c:pt>
                <c:pt idx="2397">
                  <c:v>400.50000000001057</c:v>
                </c:pt>
                <c:pt idx="2398">
                  <c:v>400.66666666667726</c:v>
                </c:pt>
                <c:pt idx="2399">
                  <c:v>400.83333333334394</c:v>
                </c:pt>
                <c:pt idx="2400">
                  <c:v>401.00000000001063</c:v>
                </c:pt>
                <c:pt idx="2401">
                  <c:v>401.16666666667732</c:v>
                </c:pt>
                <c:pt idx="2402">
                  <c:v>401.333333333344</c:v>
                </c:pt>
                <c:pt idx="2403">
                  <c:v>401.50000000001069</c:v>
                </c:pt>
                <c:pt idx="2404">
                  <c:v>401.66666666667737</c:v>
                </c:pt>
                <c:pt idx="2405">
                  <c:v>401.83333333334406</c:v>
                </c:pt>
                <c:pt idx="2406">
                  <c:v>402.00000000001074</c:v>
                </c:pt>
                <c:pt idx="2407">
                  <c:v>402.16666666667743</c:v>
                </c:pt>
                <c:pt idx="2408">
                  <c:v>402.33333333334411</c:v>
                </c:pt>
                <c:pt idx="2409">
                  <c:v>402.5000000000108</c:v>
                </c:pt>
                <c:pt idx="2410">
                  <c:v>402.66666666667749</c:v>
                </c:pt>
                <c:pt idx="2411">
                  <c:v>402.83333333334417</c:v>
                </c:pt>
                <c:pt idx="2412">
                  <c:v>403.00000000001086</c:v>
                </c:pt>
                <c:pt idx="2413">
                  <c:v>403.16666666667754</c:v>
                </c:pt>
                <c:pt idx="2414">
                  <c:v>403.33333333334423</c:v>
                </c:pt>
                <c:pt idx="2415">
                  <c:v>403.50000000001091</c:v>
                </c:pt>
                <c:pt idx="2416">
                  <c:v>403.6666666666776</c:v>
                </c:pt>
                <c:pt idx="2417">
                  <c:v>403.83333333334429</c:v>
                </c:pt>
                <c:pt idx="2418">
                  <c:v>404.00000000001097</c:v>
                </c:pt>
                <c:pt idx="2419">
                  <c:v>404.16666666667766</c:v>
                </c:pt>
                <c:pt idx="2420">
                  <c:v>404.33333333334434</c:v>
                </c:pt>
                <c:pt idx="2421">
                  <c:v>404.50000000001103</c:v>
                </c:pt>
                <c:pt idx="2422">
                  <c:v>404.66666666667771</c:v>
                </c:pt>
                <c:pt idx="2423">
                  <c:v>404.8333333333444</c:v>
                </c:pt>
                <c:pt idx="2424">
                  <c:v>405.00000000001108</c:v>
                </c:pt>
                <c:pt idx="2425">
                  <c:v>405.16666666667777</c:v>
                </c:pt>
                <c:pt idx="2426">
                  <c:v>405.33333333334446</c:v>
                </c:pt>
                <c:pt idx="2427">
                  <c:v>405.50000000001114</c:v>
                </c:pt>
                <c:pt idx="2428">
                  <c:v>405.66666666667783</c:v>
                </c:pt>
                <c:pt idx="2429">
                  <c:v>405.83333333334451</c:v>
                </c:pt>
                <c:pt idx="2430">
                  <c:v>406.0000000000112</c:v>
                </c:pt>
                <c:pt idx="2431">
                  <c:v>406.16666666667788</c:v>
                </c:pt>
                <c:pt idx="2432">
                  <c:v>406.33333333334457</c:v>
                </c:pt>
                <c:pt idx="2433">
                  <c:v>406.50000000001125</c:v>
                </c:pt>
                <c:pt idx="2434">
                  <c:v>406.66666666667794</c:v>
                </c:pt>
                <c:pt idx="2435">
                  <c:v>406.83333333334463</c:v>
                </c:pt>
                <c:pt idx="2436">
                  <c:v>407.00000000001131</c:v>
                </c:pt>
                <c:pt idx="2437">
                  <c:v>407.166666666678</c:v>
                </c:pt>
                <c:pt idx="2438">
                  <c:v>407.33333333334468</c:v>
                </c:pt>
                <c:pt idx="2439">
                  <c:v>407.50000000001137</c:v>
                </c:pt>
                <c:pt idx="2440">
                  <c:v>407.66666666667805</c:v>
                </c:pt>
                <c:pt idx="2441">
                  <c:v>407.83333333334474</c:v>
                </c:pt>
                <c:pt idx="2442">
                  <c:v>408.00000000001143</c:v>
                </c:pt>
                <c:pt idx="2443">
                  <c:v>408.16666666667811</c:v>
                </c:pt>
                <c:pt idx="2444">
                  <c:v>408.3333333333448</c:v>
                </c:pt>
                <c:pt idx="2445">
                  <c:v>408.50000000001148</c:v>
                </c:pt>
                <c:pt idx="2446">
                  <c:v>408.66666666667817</c:v>
                </c:pt>
                <c:pt idx="2447">
                  <c:v>408.83333333334485</c:v>
                </c:pt>
                <c:pt idx="2448">
                  <c:v>409.00000000001154</c:v>
                </c:pt>
                <c:pt idx="2449">
                  <c:v>409.16666666667822</c:v>
                </c:pt>
                <c:pt idx="2450">
                  <c:v>409.33333333334491</c:v>
                </c:pt>
                <c:pt idx="2451">
                  <c:v>409.5000000000116</c:v>
                </c:pt>
                <c:pt idx="2452">
                  <c:v>409.66666666667828</c:v>
                </c:pt>
                <c:pt idx="2453">
                  <c:v>409.83333333334497</c:v>
                </c:pt>
                <c:pt idx="2454">
                  <c:v>410.00000000001165</c:v>
                </c:pt>
                <c:pt idx="2455">
                  <c:v>410.16666666667834</c:v>
                </c:pt>
                <c:pt idx="2456">
                  <c:v>410.33333333334502</c:v>
                </c:pt>
                <c:pt idx="2457">
                  <c:v>410.50000000001171</c:v>
                </c:pt>
                <c:pt idx="2458">
                  <c:v>410.6666666666784</c:v>
                </c:pt>
                <c:pt idx="2459">
                  <c:v>410.83333333334508</c:v>
                </c:pt>
                <c:pt idx="2460">
                  <c:v>411.00000000001177</c:v>
                </c:pt>
                <c:pt idx="2461">
                  <c:v>411.16666666667845</c:v>
                </c:pt>
                <c:pt idx="2462">
                  <c:v>411.33333333334514</c:v>
                </c:pt>
                <c:pt idx="2463">
                  <c:v>411.50000000001182</c:v>
                </c:pt>
                <c:pt idx="2464">
                  <c:v>411.66666666667851</c:v>
                </c:pt>
                <c:pt idx="2465">
                  <c:v>411.83333333334519</c:v>
                </c:pt>
                <c:pt idx="2466">
                  <c:v>412.00000000001188</c:v>
                </c:pt>
                <c:pt idx="2467">
                  <c:v>412.16666666667857</c:v>
                </c:pt>
                <c:pt idx="2468">
                  <c:v>412.33333333334525</c:v>
                </c:pt>
                <c:pt idx="2469">
                  <c:v>412.50000000001194</c:v>
                </c:pt>
                <c:pt idx="2470">
                  <c:v>412.66666666667862</c:v>
                </c:pt>
                <c:pt idx="2471">
                  <c:v>412.83333333334531</c:v>
                </c:pt>
                <c:pt idx="2472">
                  <c:v>413.00000000001199</c:v>
                </c:pt>
                <c:pt idx="2473">
                  <c:v>413.16666666667868</c:v>
                </c:pt>
                <c:pt idx="2474">
                  <c:v>413.33333333334537</c:v>
                </c:pt>
                <c:pt idx="2475">
                  <c:v>413.50000000001205</c:v>
                </c:pt>
                <c:pt idx="2476">
                  <c:v>413.66666666667874</c:v>
                </c:pt>
                <c:pt idx="2477">
                  <c:v>413.83333333334542</c:v>
                </c:pt>
                <c:pt idx="2478">
                  <c:v>414.00000000001211</c:v>
                </c:pt>
                <c:pt idx="2479">
                  <c:v>414.16666666667879</c:v>
                </c:pt>
                <c:pt idx="2480">
                  <c:v>414.33333333334548</c:v>
                </c:pt>
                <c:pt idx="2481">
                  <c:v>414.50000000001216</c:v>
                </c:pt>
                <c:pt idx="2482">
                  <c:v>414.66666666667885</c:v>
                </c:pt>
                <c:pt idx="2483">
                  <c:v>414.83333333334554</c:v>
                </c:pt>
                <c:pt idx="2484">
                  <c:v>415.00000000001222</c:v>
                </c:pt>
                <c:pt idx="2485">
                  <c:v>415.16666666667891</c:v>
                </c:pt>
                <c:pt idx="2486">
                  <c:v>415.33333333334559</c:v>
                </c:pt>
                <c:pt idx="2487">
                  <c:v>415.50000000001228</c:v>
                </c:pt>
                <c:pt idx="2488">
                  <c:v>415.66666666667896</c:v>
                </c:pt>
                <c:pt idx="2489">
                  <c:v>415.83333333334565</c:v>
                </c:pt>
                <c:pt idx="2490">
                  <c:v>416.00000000001234</c:v>
                </c:pt>
                <c:pt idx="2491">
                  <c:v>416.16666666667902</c:v>
                </c:pt>
                <c:pt idx="2492">
                  <c:v>416.33333333334571</c:v>
                </c:pt>
                <c:pt idx="2493">
                  <c:v>416.50000000001239</c:v>
                </c:pt>
                <c:pt idx="2494">
                  <c:v>416.66666666667908</c:v>
                </c:pt>
                <c:pt idx="2495">
                  <c:v>416.83333333334576</c:v>
                </c:pt>
                <c:pt idx="2496">
                  <c:v>417.00000000001245</c:v>
                </c:pt>
                <c:pt idx="2497">
                  <c:v>417.16666666667913</c:v>
                </c:pt>
                <c:pt idx="2498">
                  <c:v>417.33333333334582</c:v>
                </c:pt>
                <c:pt idx="2499">
                  <c:v>417.50000000001251</c:v>
                </c:pt>
                <c:pt idx="2500">
                  <c:v>417.66666666667919</c:v>
                </c:pt>
                <c:pt idx="2501">
                  <c:v>417.83333333334588</c:v>
                </c:pt>
                <c:pt idx="2502">
                  <c:v>418.00000000001256</c:v>
                </c:pt>
                <c:pt idx="2503">
                  <c:v>418.16666666667925</c:v>
                </c:pt>
                <c:pt idx="2504">
                  <c:v>418.33333333334593</c:v>
                </c:pt>
                <c:pt idx="2505">
                  <c:v>418.50000000001262</c:v>
                </c:pt>
                <c:pt idx="2506">
                  <c:v>418.6666666666793</c:v>
                </c:pt>
                <c:pt idx="2507">
                  <c:v>418.83333333334599</c:v>
                </c:pt>
                <c:pt idx="2508">
                  <c:v>419.00000000001268</c:v>
                </c:pt>
                <c:pt idx="2509">
                  <c:v>419.16666666667936</c:v>
                </c:pt>
                <c:pt idx="2510">
                  <c:v>419.33333333334605</c:v>
                </c:pt>
                <c:pt idx="2511">
                  <c:v>419.50000000001273</c:v>
                </c:pt>
                <c:pt idx="2512">
                  <c:v>419.66666666667942</c:v>
                </c:pt>
                <c:pt idx="2513">
                  <c:v>419.8333333333461</c:v>
                </c:pt>
                <c:pt idx="2514">
                  <c:v>420.00000000001279</c:v>
                </c:pt>
                <c:pt idx="2515">
                  <c:v>420.16666666667948</c:v>
                </c:pt>
                <c:pt idx="2516">
                  <c:v>420.33333333334616</c:v>
                </c:pt>
                <c:pt idx="2517">
                  <c:v>420.50000000001285</c:v>
                </c:pt>
                <c:pt idx="2518">
                  <c:v>420.66666666667953</c:v>
                </c:pt>
                <c:pt idx="2519">
                  <c:v>420.83333333334622</c:v>
                </c:pt>
                <c:pt idx="2520">
                  <c:v>421.0000000000129</c:v>
                </c:pt>
                <c:pt idx="2521">
                  <c:v>421.16666666667959</c:v>
                </c:pt>
                <c:pt idx="2522">
                  <c:v>421.33333333334627</c:v>
                </c:pt>
                <c:pt idx="2523">
                  <c:v>421.50000000001296</c:v>
                </c:pt>
                <c:pt idx="2524">
                  <c:v>421.66666666667965</c:v>
                </c:pt>
                <c:pt idx="2525">
                  <c:v>421.83333333334633</c:v>
                </c:pt>
                <c:pt idx="2526">
                  <c:v>422.00000000001302</c:v>
                </c:pt>
                <c:pt idx="2527">
                  <c:v>422.1666666666797</c:v>
                </c:pt>
                <c:pt idx="2528">
                  <c:v>422.33333333334639</c:v>
                </c:pt>
                <c:pt idx="2529">
                  <c:v>422.50000000001307</c:v>
                </c:pt>
                <c:pt idx="2530">
                  <c:v>422.66666666667976</c:v>
                </c:pt>
                <c:pt idx="2531">
                  <c:v>422.83333333334645</c:v>
                </c:pt>
                <c:pt idx="2532">
                  <c:v>423.00000000001313</c:v>
                </c:pt>
                <c:pt idx="2533">
                  <c:v>423.16666666667982</c:v>
                </c:pt>
                <c:pt idx="2534">
                  <c:v>423.3333333333465</c:v>
                </c:pt>
                <c:pt idx="2535">
                  <c:v>423.50000000001319</c:v>
                </c:pt>
                <c:pt idx="2536">
                  <c:v>423.66666666667987</c:v>
                </c:pt>
                <c:pt idx="2537">
                  <c:v>423.83333333334656</c:v>
                </c:pt>
                <c:pt idx="2538">
                  <c:v>424.00000000001324</c:v>
                </c:pt>
                <c:pt idx="2539">
                  <c:v>424.16666666667993</c:v>
                </c:pt>
                <c:pt idx="2540">
                  <c:v>424.33333333334662</c:v>
                </c:pt>
                <c:pt idx="2541">
                  <c:v>424.5000000000133</c:v>
                </c:pt>
                <c:pt idx="2542">
                  <c:v>424.66666666667999</c:v>
                </c:pt>
                <c:pt idx="2543">
                  <c:v>424.83333333334667</c:v>
                </c:pt>
                <c:pt idx="2544">
                  <c:v>425.00000000001336</c:v>
                </c:pt>
                <c:pt idx="2545">
                  <c:v>425.16666666668004</c:v>
                </c:pt>
                <c:pt idx="2546">
                  <c:v>425.33333333334673</c:v>
                </c:pt>
                <c:pt idx="2547">
                  <c:v>425.50000000001342</c:v>
                </c:pt>
                <c:pt idx="2548">
                  <c:v>425.6666666666801</c:v>
                </c:pt>
                <c:pt idx="2549">
                  <c:v>425.83333333334679</c:v>
                </c:pt>
                <c:pt idx="2550">
                  <c:v>426.00000000001347</c:v>
                </c:pt>
                <c:pt idx="2551">
                  <c:v>426.16666666668016</c:v>
                </c:pt>
                <c:pt idx="2552">
                  <c:v>426.33333333334684</c:v>
                </c:pt>
                <c:pt idx="2553">
                  <c:v>426.50000000001353</c:v>
                </c:pt>
                <c:pt idx="2554">
                  <c:v>426.66666666668021</c:v>
                </c:pt>
                <c:pt idx="2555">
                  <c:v>426.8333333333469</c:v>
                </c:pt>
                <c:pt idx="2556">
                  <c:v>427.00000000001359</c:v>
                </c:pt>
                <c:pt idx="2557">
                  <c:v>427.16666666668027</c:v>
                </c:pt>
                <c:pt idx="2558">
                  <c:v>427.33333333334696</c:v>
                </c:pt>
                <c:pt idx="2559">
                  <c:v>427.50000000001364</c:v>
                </c:pt>
                <c:pt idx="2560">
                  <c:v>427.66666666668033</c:v>
                </c:pt>
                <c:pt idx="2561">
                  <c:v>427.83333333334701</c:v>
                </c:pt>
                <c:pt idx="2562">
                  <c:v>428.0000000000137</c:v>
                </c:pt>
                <c:pt idx="2563">
                  <c:v>428.16666666668038</c:v>
                </c:pt>
                <c:pt idx="2564">
                  <c:v>428.33333333334707</c:v>
                </c:pt>
                <c:pt idx="2565">
                  <c:v>428.50000000001376</c:v>
                </c:pt>
                <c:pt idx="2566">
                  <c:v>428.66666666668044</c:v>
                </c:pt>
                <c:pt idx="2567">
                  <c:v>428.83333333334713</c:v>
                </c:pt>
                <c:pt idx="2568">
                  <c:v>429.00000000001381</c:v>
                </c:pt>
                <c:pt idx="2569">
                  <c:v>429.1666666666805</c:v>
                </c:pt>
                <c:pt idx="2570">
                  <c:v>429.33333333334718</c:v>
                </c:pt>
                <c:pt idx="2571">
                  <c:v>429.50000000001387</c:v>
                </c:pt>
                <c:pt idx="2572">
                  <c:v>429.66666666668056</c:v>
                </c:pt>
                <c:pt idx="2573">
                  <c:v>429.83333333334724</c:v>
                </c:pt>
                <c:pt idx="2574">
                  <c:v>430.00000000001393</c:v>
                </c:pt>
                <c:pt idx="2575">
                  <c:v>430.16666666668061</c:v>
                </c:pt>
                <c:pt idx="2576">
                  <c:v>430.3333333333473</c:v>
                </c:pt>
                <c:pt idx="2577">
                  <c:v>430.50000000001398</c:v>
                </c:pt>
                <c:pt idx="2578">
                  <c:v>430.66666666668067</c:v>
                </c:pt>
                <c:pt idx="2579">
                  <c:v>430.83333333334735</c:v>
                </c:pt>
                <c:pt idx="2580">
                  <c:v>431.00000000001404</c:v>
                </c:pt>
                <c:pt idx="2581">
                  <c:v>431.16666666668073</c:v>
                </c:pt>
                <c:pt idx="2582">
                  <c:v>431.33333333334741</c:v>
                </c:pt>
                <c:pt idx="2583">
                  <c:v>431.5000000000141</c:v>
                </c:pt>
                <c:pt idx="2584">
                  <c:v>431.66666666668078</c:v>
                </c:pt>
                <c:pt idx="2585">
                  <c:v>431.83333333334747</c:v>
                </c:pt>
                <c:pt idx="2586">
                  <c:v>432.00000000001415</c:v>
                </c:pt>
                <c:pt idx="2587">
                  <c:v>432.16666666668084</c:v>
                </c:pt>
                <c:pt idx="2588">
                  <c:v>432.33333333334753</c:v>
                </c:pt>
                <c:pt idx="2589">
                  <c:v>432.50000000001421</c:v>
                </c:pt>
                <c:pt idx="2590">
                  <c:v>432.6666666666809</c:v>
                </c:pt>
                <c:pt idx="2591">
                  <c:v>432.83333333334758</c:v>
                </c:pt>
                <c:pt idx="2592">
                  <c:v>433.00000000001427</c:v>
                </c:pt>
                <c:pt idx="2593">
                  <c:v>433.16666666668095</c:v>
                </c:pt>
                <c:pt idx="2594">
                  <c:v>433.33333333334764</c:v>
                </c:pt>
                <c:pt idx="2595">
                  <c:v>433.50000000001432</c:v>
                </c:pt>
                <c:pt idx="2596">
                  <c:v>433.66666666668101</c:v>
                </c:pt>
                <c:pt idx="2597">
                  <c:v>433.8333333333477</c:v>
                </c:pt>
                <c:pt idx="2598">
                  <c:v>434.00000000001438</c:v>
                </c:pt>
                <c:pt idx="2599">
                  <c:v>434.16666666668107</c:v>
                </c:pt>
                <c:pt idx="2600">
                  <c:v>434.33333333334775</c:v>
                </c:pt>
                <c:pt idx="2601">
                  <c:v>434.50000000001444</c:v>
                </c:pt>
                <c:pt idx="2602">
                  <c:v>434.66666666668112</c:v>
                </c:pt>
                <c:pt idx="2603">
                  <c:v>434.83333333334781</c:v>
                </c:pt>
                <c:pt idx="2604">
                  <c:v>435.0000000000145</c:v>
                </c:pt>
                <c:pt idx="2605">
                  <c:v>435.16666666668118</c:v>
                </c:pt>
                <c:pt idx="2606">
                  <c:v>435.33333333334787</c:v>
                </c:pt>
                <c:pt idx="2607">
                  <c:v>435.50000000001455</c:v>
                </c:pt>
                <c:pt idx="2608">
                  <c:v>435.66666666668124</c:v>
                </c:pt>
                <c:pt idx="2609">
                  <c:v>435.83333333334792</c:v>
                </c:pt>
                <c:pt idx="2610">
                  <c:v>436.00000000001461</c:v>
                </c:pt>
                <c:pt idx="2611">
                  <c:v>436.16666666668129</c:v>
                </c:pt>
                <c:pt idx="2612">
                  <c:v>436.33333333334798</c:v>
                </c:pt>
                <c:pt idx="2613">
                  <c:v>436.50000000001467</c:v>
                </c:pt>
                <c:pt idx="2614">
                  <c:v>436.66666666668135</c:v>
                </c:pt>
                <c:pt idx="2615">
                  <c:v>436.83333333334804</c:v>
                </c:pt>
                <c:pt idx="2616">
                  <c:v>437.00000000001472</c:v>
                </c:pt>
                <c:pt idx="2617">
                  <c:v>437.16666666668141</c:v>
                </c:pt>
                <c:pt idx="2618">
                  <c:v>437.33333333334809</c:v>
                </c:pt>
                <c:pt idx="2619">
                  <c:v>437.50000000001478</c:v>
                </c:pt>
                <c:pt idx="2620">
                  <c:v>437.66666666668146</c:v>
                </c:pt>
                <c:pt idx="2621">
                  <c:v>437.83333333334815</c:v>
                </c:pt>
                <c:pt idx="2622">
                  <c:v>438.00000000001484</c:v>
                </c:pt>
                <c:pt idx="2623">
                  <c:v>438.16666666668152</c:v>
                </c:pt>
                <c:pt idx="2624">
                  <c:v>438.33333333334821</c:v>
                </c:pt>
                <c:pt idx="2625">
                  <c:v>438.50000000001489</c:v>
                </c:pt>
                <c:pt idx="2626">
                  <c:v>438.66666666668158</c:v>
                </c:pt>
                <c:pt idx="2627">
                  <c:v>438.83333333334826</c:v>
                </c:pt>
                <c:pt idx="2628">
                  <c:v>439.00000000001495</c:v>
                </c:pt>
                <c:pt idx="2629">
                  <c:v>439.16666666668164</c:v>
                </c:pt>
                <c:pt idx="2630">
                  <c:v>439.33333333334832</c:v>
                </c:pt>
                <c:pt idx="2631">
                  <c:v>439.50000000001501</c:v>
                </c:pt>
                <c:pt idx="2632">
                  <c:v>439.66666666668169</c:v>
                </c:pt>
                <c:pt idx="2633">
                  <c:v>439.83333333334838</c:v>
                </c:pt>
                <c:pt idx="2634">
                  <c:v>440.00000000001506</c:v>
                </c:pt>
                <c:pt idx="2635">
                  <c:v>440.16666666668175</c:v>
                </c:pt>
                <c:pt idx="2636">
                  <c:v>440.33333333334843</c:v>
                </c:pt>
                <c:pt idx="2637">
                  <c:v>440.50000000001512</c:v>
                </c:pt>
                <c:pt idx="2638">
                  <c:v>440.66666666668181</c:v>
                </c:pt>
                <c:pt idx="2639">
                  <c:v>440.83333333334849</c:v>
                </c:pt>
                <c:pt idx="2640">
                  <c:v>441.00000000001518</c:v>
                </c:pt>
                <c:pt idx="2641">
                  <c:v>441.16666666668186</c:v>
                </c:pt>
                <c:pt idx="2642">
                  <c:v>441.33333333334855</c:v>
                </c:pt>
                <c:pt idx="2643">
                  <c:v>441.50000000001523</c:v>
                </c:pt>
                <c:pt idx="2644">
                  <c:v>441.66666666668192</c:v>
                </c:pt>
                <c:pt idx="2645">
                  <c:v>441.83333333334861</c:v>
                </c:pt>
                <c:pt idx="2646">
                  <c:v>442.00000000001529</c:v>
                </c:pt>
                <c:pt idx="2647">
                  <c:v>442.16666666668198</c:v>
                </c:pt>
                <c:pt idx="2648">
                  <c:v>442.33333333334866</c:v>
                </c:pt>
                <c:pt idx="2649">
                  <c:v>442.50000000001535</c:v>
                </c:pt>
                <c:pt idx="2650">
                  <c:v>442.66666666668203</c:v>
                </c:pt>
                <c:pt idx="2651">
                  <c:v>442.83333333334872</c:v>
                </c:pt>
                <c:pt idx="2652">
                  <c:v>443.0000000000154</c:v>
                </c:pt>
                <c:pt idx="2653">
                  <c:v>443.16666666668209</c:v>
                </c:pt>
                <c:pt idx="2654">
                  <c:v>443.33333333334878</c:v>
                </c:pt>
                <c:pt idx="2655">
                  <c:v>443.50000000001546</c:v>
                </c:pt>
                <c:pt idx="2656">
                  <c:v>443.66666666668215</c:v>
                </c:pt>
                <c:pt idx="2657">
                  <c:v>443.83333333334883</c:v>
                </c:pt>
                <c:pt idx="2658">
                  <c:v>444.00000000001552</c:v>
                </c:pt>
                <c:pt idx="2659">
                  <c:v>444.1666666666822</c:v>
                </c:pt>
                <c:pt idx="2660">
                  <c:v>444.33333333334889</c:v>
                </c:pt>
                <c:pt idx="2661">
                  <c:v>444.50000000001558</c:v>
                </c:pt>
                <c:pt idx="2662">
                  <c:v>444.66666666668226</c:v>
                </c:pt>
                <c:pt idx="2663">
                  <c:v>444.83333333334895</c:v>
                </c:pt>
                <c:pt idx="2664">
                  <c:v>445.00000000001563</c:v>
                </c:pt>
                <c:pt idx="2665">
                  <c:v>445.16666666668232</c:v>
                </c:pt>
                <c:pt idx="2666">
                  <c:v>445.333333333349</c:v>
                </c:pt>
                <c:pt idx="2667">
                  <c:v>445.50000000001569</c:v>
                </c:pt>
                <c:pt idx="2668">
                  <c:v>445.66666666668237</c:v>
                </c:pt>
                <c:pt idx="2669">
                  <c:v>445.83333333334906</c:v>
                </c:pt>
                <c:pt idx="2670">
                  <c:v>446.00000000001575</c:v>
                </c:pt>
                <c:pt idx="2671">
                  <c:v>446.16666666668243</c:v>
                </c:pt>
                <c:pt idx="2672">
                  <c:v>446.33333333334912</c:v>
                </c:pt>
                <c:pt idx="2673">
                  <c:v>446.5000000000158</c:v>
                </c:pt>
                <c:pt idx="2674">
                  <c:v>446.66666666668249</c:v>
                </c:pt>
                <c:pt idx="2675">
                  <c:v>446.83333333334917</c:v>
                </c:pt>
                <c:pt idx="2676">
                  <c:v>447.00000000001586</c:v>
                </c:pt>
                <c:pt idx="2677">
                  <c:v>447.16666666668254</c:v>
                </c:pt>
                <c:pt idx="2678">
                  <c:v>447.33333333334923</c:v>
                </c:pt>
                <c:pt idx="2679">
                  <c:v>447.50000000001592</c:v>
                </c:pt>
                <c:pt idx="2680">
                  <c:v>447.6666666666826</c:v>
                </c:pt>
                <c:pt idx="2681">
                  <c:v>447.83333333334929</c:v>
                </c:pt>
                <c:pt idx="2682">
                  <c:v>448.00000000001597</c:v>
                </c:pt>
                <c:pt idx="2683">
                  <c:v>448.16666666668266</c:v>
                </c:pt>
                <c:pt idx="2684">
                  <c:v>448.33333333334934</c:v>
                </c:pt>
                <c:pt idx="2685">
                  <c:v>448.50000000001603</c:v>
                </c:pt>
                <c:pt idx="2686">
                  <c:v>448.66666666668272</c:v>
                </c:pt>
                <c:pt idx="2687">
                  <c:v>448.8333333333494</c:v>
                </c:pt>
                <c:pt idx="2688">
                  <c:v>449.00000000001609</c:v>
                </c:pt>
                <c:pt idx="2689">
                  <c:v>449.16666666668277</c:v>
                </c:pt>
                <c:pt idx="2690">
                  <c:v>449.33333333334946</c:v>
                </c:pt>
                <c:pt idx="2691">
                  <c:v>449.50000000001614</c:v>
                </c:pt>
                <c:pt idx="2692">
                  <c:v>449.66666666668283</c:v>
                </c:pt>
                <c:pt idx="2693">
                  <c:v>449.83333333334951</c:v>
                </c:pt>
                <c:pt idx="2694">
                  <c:v>450.0000000000162</c:v>
                </c:pt>
                <c:pt idx="2695">
                  <c:v>450.16666666668289</c:v>
                </c:pt>
                <c:pt idx="2696">
                  <c:v>450.33333333334957</c:v>
                </c:pt>
                <c:pt idx="2697">
                  <c:v>450.50000000001626</c:v>
                </c:pt>
                <c:pt idx="2698">
                  <c:v>450.66666666668294</c:v>
                </c:pt>
                <c:pt idx="2699">
                  <c:v>450.83333333334963</c:v>
                </c:pt>
                <c:pt idx="2700">
                  <c:v>451.00000000001631</c:v>
                </c:pt>
                <c:pt idx="2701">
                  <c:v>451.166666666683</c:v>
                </c:pt>
                <c:pt idx="2702">
                  <c:v>451.33333333334969</c:v>
                </c:pt>
                <c:pt idx="2703">
                  <c:v>451.50000000001637</c:v>
                </c:pt>
                <c:pt idx="2704">
                  <c:v>451.66666666668306</c:v>
                </c:pt>
                <c:pt idx="2705">
                  <c:v>451.83333333334974</c:v>
                </c:pt>
                <c:pt idx="2706">
                  <c:v>452.00000000001643</c:v>
                </c:pt>
                <c:pt idx="2707">
                  <c:v>452.16666666668311</c:v>
                </c:pt>
                <c:pt idx="2708">
                  <c:v>452.3333333333498</c:v>
                </c:pt>
                <c:pt idx="2709">
                  <c:v>452.50000000001648</c:v>
                </c:pt>
                <c:pt idx="2710">
                  <c:v>452.66666666668317</c:v>
                </c:pt>
                <c:pt idx="2711">
                  <c:v>452.83333333334986</c:v>
                </c:pt>
                <c:pt idx="2712">
                  <c:v>453.00000000001654</c:v>
                </c:pt>
                <c:pt idx="2713">
                  <c:v>453.16666666668323</c:v>
                </c:pt>
                <c:pt idx="2714">
                  <c:v>453.33333333334991</c:v>
                </c:pt>
                <c:pt idx="2715">
                  <c:v>453.5000000000166</c:v>
                </c:pt>
                <c:pt idx="2716">
                  <c:v>453.66666666668328</c:v>
                </c:pt>
                <c:pt idx="2717">
                  <c:v>453.83333333334997</c:v>
                </c:pt>
                <c:pt idx="2718">
                  <c:v>454.00000000001666</c:v>
                </c:pt>
                <c:pt idx="2719">
                  <c:v>454.16666666668334</c:v>
                </c:pt>
                <c:pt idx="2720">
                  <c:v>454.33333333335003</c:v>
                </c:pt>
                <c:pt idx="2721">
                  <c:v>454.50000000001671</c:v>
                </c:pt>
                <c:pt idx="2722">
                  <c:v>454.6666666666834</c:v>
                </c:pt>
                <c:pt idx="2723">
                  <c:v>454.83333333335008</c:v>
                </c:pt>
                <c:pt idx="2724">
                  <c:v>455.00000000001677</c:v>
                </c:pt>
                <c:pt idx="2725">
                  <c:v>455.16666666668345</c:v>
                </c:pt>
                <c:pt idx="2726">
                  <c:v>455.33333333335014</c:v>
                </c:pt>
                <c:pt idx="2727">
                  <c:v>455.50000000001683</c:v>
                </c:pt>
                <c:pt idx="2728">
                  <c:v>455.66666666668351</c:v>
                </c:pt>
                <c:pt idx="2729">
                  <c:v>455.8333333333502</c:v>
                </c:pt>
                <c:pt idx="2730">
                  <c:v>456.00000000001688</c:v>
                </c:pt>
                <c:pt idx="2731">
                  <c:v>456.16666666668357</c:v>
                </c:pt>
                <c:pt idx="2732">
                  <c:v>456.33333333335025</c:v>
                </c:pt>
                <c:pt idx="2733">
                  <c:v>456.50000000001694</c:v>
                </c:pt>
                <c:pt idx="2734">
                  <c:v>456.66666666668362</c:v>
                </c:pt>
                <c:pt idx="2735">
                  <c:v>456.83333333335031</c:v>
                </c:pt>
                <c:pt idx="2736">
                  <c:v>457.000000000017</c:v>
                </c:pt>
                <c:pt idx="2737">
                  <c:v>457.16666666668368</c:v>
                </c:pt>
                <c:pt idx="2738">
                  <c:v>457.33333333335037</c:v>
                </c:pt>
                <c:pt idx="2739">
                  <c:v>457.50000000001705</c:v>
                </c:pt>
                <c:pt idx="2740">
                  <c:v>457.66666666668374</c:v>
                </c:pt>
                <c:pt idx="2741">
                  <c:v>457.83333333335042</c:v>
                </c:pt>
                <c:pt idx="2742">
                  <c:v>458.00000000001711</c:v>
                </c:pt>
                <c:pt idx="2743">
                  <c:v>458.1666666666838</c:v>
                </c:pt>
                <c:pt idx="2744">
                  <c:v>458.33333333335048</c:v>
                </c:pt>
                <c:pt idx="2745">
                  <c:v>458.50000000001717</c:v>
                </c:pt>
                <c:pt idx="2746">
                  <c:v>458.66666666668385</c:v>
                </c:pt>
                <c:pt idx="2747">
                  <c:v>458.83333333335054</c:v>
                </c:pt>
                <c:pt idx="2748">
                  <c:v>459.00000000001722</c:v>
                </c:pt>
                <c:pt idx="2749">
                  <c:v>459.16666666668391</c:v>
                </c:pt>
                <c:pt idx="2750">
                  <c:v>459.33333333335059</c:v>
                </c:pt>
                <c:pt idx="2751">
                  <c:v>459.50000000001728</c:v>
                </c:pt>
                <c:pt idx="2752">
                  <c:v>459.66666666668397</c:v>
                </c:pt>
                <c:pt idx="2753">
                  <c:v>459.83333333335065</c:v>
                </c:pt>
                <c:pt idx="2754">
                  <c:v>460.00000000001734</c:v>
                </c:pt>
                <c:pt idx="2755">
                  <c:v>460.16666666668402</c:v>
                </c:pt>
                <c:pt idx="2756">
                  <c:v>460.33333333335071</c:v>
                </c:pt>
                <c:pt idx="2757">
                  <c:v>460.50000000001739</c:v>
                </c:pt>
                <c:pt idx="2758">
                  <c:v>460.66666666668408</c:v>
                </c:pt>
                <c:pt idx="2759">
                  <c:v>460.83333333335077</c:v>
                </c:pt>
                <c:pt idx="2760">
                  <c:v>461.00000000001745</c:v>
                </c:pt>
                <c:pt idx="2761">
                  <c:v>461.16666666668414</c:v>
                </c:pt>
                <c:pt idx="2762">
                  <c:v>461.33333333335082</c:v>
                </c:pt>
                <c:pt idx="2763">
                  <c:v>461.50000000001751</c:v>
                </c:pt>
                <c:pt idx="2764">
                  <c:v>461.66666666668419</c:v>
                </c:pt>
                <c:pt idx="2765">
                  <c:v>461.83333333335088</c:v>
                </c:pt>
                <c:pt idx="2766">
                  <c:v>462.00000000001756</c:v>
                </c:pt>
                <c:pt idx="2767">
                  <c:v>462.16666666668425</c:v>
                </c:pt>
                <c:pt idx="2768">
                  <c:v>462.33333333335094</c:v>
                </c:pt>
                <c:pt idx="2769">
                  <c:v>462.50000000001762</c:v>
                </c:pt>
                <c:pt idx="2770">
                  <c:v>462.66666666668431</c:v>
                </c:pt>
                <c:pt idx="2771">
                  <c:v>462.83333333335099</c:v>
                </c:pt>
                <c:pt idx="2772">
                  <c:v>463.00000000001768</c:v>
                </c:pt>
                <c:pt idx="2773">
                  <c:v>463.16666666668436</c:v>
                </c:pt>
                <c:pt idx="2774">
                  <c:v>463.33333333335105</c:v>
                </c:pt>
                <c:pt idx="2775">
                  <c:v>463.50000000001774</c:v>
                </c:pt>
                <c:pt idx="2776">
                  <c:v>463.66666666668442</c:v>
                </c:pt>
                <c:pt idx="2777">
                  <c:v>463.83333333335111</c:v>
                </c:pt>
                <c:pt idx="2778">
                  <c:v>464.00000000001779</c:v>
                </c:pt>
                <c:pt idx="2779">
                  <c:v>464.16666666668448</c:v>
                </c:pt>
                <c:pt idx="2780">
                  <c:v>464.33333333335116</c:v>
                </c:pt>
                <c:pt idx="2781">
                  <c:v>464.50000000001785</c:v>
                </c:pt>
                <c:pt idx="2782">
                  <c:v>464.66666666668453</c:v>
                </c:pt>
                <c:pt idx="2783">
                  <c:v>464.83333333335122</c:v>
                </c:pt>
                <c:pt idx="2784">
                  <c:v>465.00000000001791</c:v>
                </c:pt>
                <c:pt idx="2785">
                  <c:v>465.16666666668459</c:v>
                </c:pt>
                <c:pt idx="2786">
                  <c:v>465.33333333335128</c:v>
                </c:pt>
                <c:pt idx="2787">
                  <c:v>465.50000000001796</c:v>
                </c:pt>
                <c:pt idx="2788">
                  <c:v>465.66666666668465</c:v>
                </c:pt>
                <c:pt idx="2789">
                  <c:v>465.83333333335133</c:v>
                </c:pt>
                <c:pt idx="2790">
                  <c:v>466.00000000001802</c:v>
                </c:pt>
                <c:pt idx="2791">
                  <c:v>466.1666666666847</c:v>
                </c:pt>
                <c:pt idx="2792">
                  <c:v>466.33333333335139</c:v>
                </c:pt>
                <c:pt idx="2793">
                  <c:v>466.50000000001808</c:v>
                </c:pt>
                <c:pt idx="2794">
                  <c:v>466.66666666668476</c:v>
                </c:pt>
                <c:pt idx="2795">
                  <c:v>466.83333333335145</c:v>
                </c:pt>
                <c:pt idx="2796">
                  <c:v>467.00000000001813</c:v>
                </c:pt>
                <c:pt idx="2797">
                  <c:v>467.16666666668482</c:v>
                </c:pt>
                <c:pt idx="2798">
                  <c:v>467.3333333333515</c:v>
                </c:pt>
                <c:pt idx="2799">
                  <c:v>467.50000000001819</c:v>
                </c:pt>
                <c:pt idx="2800">
                  <c:v>467.66666666668488</c:v>
                </c:pt>
                <c:pt idx="2801">
                  <c:v>467.83333333335156</c:v>
                </c:pt>
                <c:pt idx="2802">
                  <c:v>468.00000000001825</c:v>
                </c:pt>
                <c:pt idx="2803">
                  <c:v>468.16666666668493</c:v>
                </c:pt>
                <c:pt idx="2804">
                  <c:v>468.33333333335162</c:v>
                </c:pt>
                <c:pt idx="2805">
                  <c:v>468.5000000000183</c:v>
                </c:pt>
                <c:pt idx="2806">
                  <c:v>468.66666666668499</c:v>
                </c:pt>
                <c:pt idx="2807">
                  <c:v>468.83333333335167</c:v>
                </c:pt>
                <c:pt idx="2808">
                  <c:v>469.00000000001836</c:v>
                </c:pt>
                <c:pt idx="2809">
                  <c:v>469.16666666668505</c:v>
                </c:pt>
                <c:pt idx="2810">
                  <c:v>469.33333333335173</c:v>
                </c:pt>
                <c:pt idx="2811">
                  <c:v>469.50000000001842</c:v>
                </c:pt>
                <c:pt idx="2812">
                  <c:v>469.6666666666851</c:v>
                </c:pt>
                <c:pt idx="2813">
                  <c:v>469.83333333335179</c:v>
                </c:pt>
                <c:pt idx="2814">
                  <c:v>470.00000000001847</c:v>
                </c:pt>
                <c:pt idx="2815">
                  <c:v>470.16666666668516</c:v>
                </c:pt>
                <c:pt idx="2816">
                  <c:v>470.33333333335185</c:v>
                </c:pt>
                <c:pt idx="2817">
                  <c:v>470.50000000001853</c:v>
                </c:pt>
                <c:pt idx="2818">
                  <c:v>470.66666666668522</c:v>
                </c:pt>
                <c:pt idx="2819">
                  <c:v>470.8333333333519</c:v>
                </c:pt>
                <c:pt idx="2820">
                  <c:v>471.00000000001859</c:v>
                </c:pt>
                <c:pt idx="2821">
                  <c:v>471.16666666668527</c:v>
                </c:pt>
                <c:pt idx="2822">
                  <c:v>471.33333333335196</c:v>
                </c:pt>
                <c:pt idx="2823">
                  <c:v>471.50000000001864</c:v>
                </c:pt>
                <c:pt idx="2824">
                  <c:v>471.66666666668533</c:v>
                </c:pt>
                <c:pt idx="2825">
                  <c:v>471.83333333335202</c:v>
                </c:pt>
                <c:pt idx="2826">
                  <c:v>472.0000000000187</c:v>
                </c:pt>
                <c:pt idx="2827">
                  <c:v>472.16666666668539</c:v>
                </c:pt>
                <c:pt idx="2828">
                  <c:v>472.33333333335207</c:v>
                </c:pt>
                <c:pt idx="2829">
                  <c:v>472.50000000001876</c:v>
                </c:pt>
                <c:pt idx="2830">
                  <c:v>472.66666666668544</c:v>
                </c:pt>
                <c:pt idx="2831">
                  <c:v>472.83333333335213</c:v>
                </c:pt>
                <c:pt idx="2832">
                  <c:v>473.00000000001882</c:v>
                </c:pt>
                <c:pt idx="2833">
                  <c:v>473.1666666666855</c:v>
                </c:pt>
                <c:pt idx="2834">
                  <c:v>473.33333333335219</c:v>
                </c:pt>
                <c:pt idx="2835">
                  <c:v>473.50000000001887</c:v>
                </c:pt>
                <c:pt idx="2836">
                  <c:v>473.66666666668556</c:v>
                </c:pt>
                <c:pt idx="2837">
                  <c:v>473.83333333335224</c:v>
                </c:pt>
                <c:pt idx="2838">
                  <c:v>474.00000000001893</c:v>
                </c:pt>
                <c:pt idx="2839">
                  <c:v>474.16666666668561</c:v>
                </c:pt>
                <c:pt idx="2840">
                  <c:v>474.3333333333523</c:v>
                </c:pt>
                <c:pt idx="2841">
                  <c:v>474.50000000001899</c:v>
                </c:pt>
                <c:pt idx="2842">
                  <c:v>474.66666666668567</c:v>
                </c:pt>
                <c:pt idx="2843">
                  <c:v>474.83333333335236</c:v>
                </c:pt>
                <c:pt idx="2844">
                  <c:v>475.00000000001904</c:v>
                </c:pt>
                <c:pt idx="2845">
                  <c:v>475.16666666668573</c:v>
                </c:pt>
                <c:pt idx="2846">
                  <c:v>475.33333333335241</c:v>
                </c:pt>
                <c:pt idx="2847">
                  <c:v>475.5000000000191</c:v>
                </c:pt>
                <c:pt idx="2848">
                  <c:v>475.66666666668579</c:v>
                </c:pt>
                <c:pt idx="2849">
                  <c:v>475.83333333335247</c:v>
                </c:pt>
                <c:pt idx="2850">
                  <c:v>476.00000000001916</c:v>
                </c:pt>
                <c:pt idx="2851">
                  <c:v>476.16666666668584</c:v>
                </c:pt>
                <c:pt idx="2852">
                  <c:v>476.33333333335253</c:v>
                </c:pt>
                <c:pt idx="2853">
                  <c:v>476.50000000001921</c:v>
                </c:pt>
                <c:pt idx="2854">
                  <c:v>476.6666666666859</c:v>
                </c:pt>
                <c:pt idx="2855">
                  <c:v>476.83333333335258</c:v>
                </c:pt>
                <c:pt idx="2856">
                  <c:v>477.00000000001927</c:v>
                </c:pt>
                <c:pt idx="2857">
                  <c:v>477.16666666668596</c:v>
                </c:pt>
                <c:pt idx="2858">
                  <c:v>477.33333333335264</c:v>
                </c:pt>
                <c:pt idx="2859">
                  <c:v>477.50000000001933</c:v>
                </c:pt>
                <c:pt idx="2860">
                  <c:v>477.66666666668601</c:v>
                </c:pt>
                <c:pt idx="2861">
                  <c:v>477.8333333333527</c:v>
                </c:pt>
                <c:pt idx="2862">
                  <c:v>478.00000000001938</c:v>
                </c:pt>
                <c:pt idx="2863">
                  <c:v>478.16666666668607</c:v>
                </c:pt>
                <c:pt idx="2864">
                  <c:v>478.33333333335275</c:v>
                </c:pt>
                <c:pt idx="2865">
                  <c:v>478.50000000001944</c:v>
                </c:pt>
                <c:pt idx="2866">
                  <c:v>478.66666666668613</c:v>
                </c:pt>
                <c:pt idx="2867">
                  <c:v>478.83333333335281</c:v>
                </c:pt>
                <c:pt idx="2868">
                  <c:v>479.0000000000195</c:v>
                </c:pt>
                <c:pt idx="2869">
                  <c:v>479.16666666668618</c:v>
                </c:pt>
                <c:pt idx="2870">
                  <c:v>479.33333333335287</c:v>
                </c:pt>
                <c:pt idx="2871">
                  <c:v>479.50000000001955</c:v>
                </c:pt>
                <c:pt idx="2872">
                  <c:v>479.66666666668624</c:v>
                </c:pt>
                <c:pt idx="2873">
                  <c:v>479.83333333335293</c:v>
                </c:pt>
                <c:pt idx="2874">
                  <c:v>480.00000000001961</c:v>
                </c:pt>
                <c:pt idx="2875">
                  <c:v>480.1666666666863</c:v>
                </c:pt>
                <c:pt idx="2876">
                  <c:v>480.33333333335298</c:v>
                </c:pt>
                <c:pt idx="2877">
                  <c:v>480.50000000001967</c:v>
                </c:pt>
                <c:pt idx="2878">
                  <c:v>480.66666666668635</c:v>
                </c:pt>
                <c:pt idx="2879">
                  <c:v>480.83333333335304</c:v>
                </c:pt>
                <c:pt idx="2880">
                  <c:v>481.00000000001972</c:v>
                </c:pt>
                <c:pt idx="2881">
                  <c:v>481.16666666668641</c:v>
                </c:pt>
                <c:pt idx="2882">
                  <c:v>481.3333333333531</c:v>
                </c:pt>
                <c:pt idx="2883">
                  <c:v>481.50000000001978</c:v>
                </c:pt>
                <c:pt idx="2884">
                  <c:v>481.66666666668647</c:v>
                </c:pt>
                <c:pt idx="2885">
                  <c:v>481.83333333335315</c:v>
                </c:pt>
                <c:pt idx="2886">
                  <c:v>482.00000000001984</c:v>
                </c:pt>
                <c:pt idx="2887">
                  <c:v>482.16666666668652</c:v>
                </c:pt>
                <c:pt idx="2888">
                  <c:v>482.33333333335321</c:v>
                </c:pt>
                <c:pt idx="2889">
                  <c:v>482.5000000000199</c:v>
                </c:pt>
                <c:pt idx="2890">
                  <c:v>482.66666666668658</c:v>
                </c:pt>
                <c:pt idx="2891">
                  <c:v>482.83333333335327</c:v>
                </c:pt>
                <c:pt idx="2892">
                  <c:v>483.00000000001995</c:v>
                </c:pt>
                <c:pt idx="2893">
                  <c:v>483.16666666668664</c:v>
                </c:pt>
                <c:pt idx="2894">
                  <c:v>483.33333333335332</c:v>
                </c:pt>
                <c:pt idx="2895">
                  <c:v>483.50000000002001</c:v>
                </c:pt>
                <c:pt idx="2896">
                  <c:v>483.66666666668669</c:v>
                </c:pt>
                <c:pt idx="2897">
                  <c:v>483.83333333335338</c:v>
                </c:pt>
                <c:pt idx="2898">
                  <c:v>484.00000000002007</c:v>
                </c:pt>
                <c:pt idx="2899">
                  <c:v>484.16666666668675</c:v>
                </c:pt>
                <c:pt idx="2900">
                  <c:v>484.33333333335344</c:v>
                </c:pt>
                <c:pt idx="2901">
                  <c:v>484.50000000002012</c:v>
                </c:pt>
                <c:pt idx="2902">
                  <c:v>484.66666666668681</c:v>
                </c:pt>
                <c:pt idx="2903">
                  <c:v>484.83333333335349</c:v>
                </c:pt>
                <c:pt idx="2904">
                  <c:v>485.00000000002018</c:v>
                </c:pt>
                <c:pt idx="2905">
                  <c:v>485.16666666668687</c:v>
                </c:pt>
                <c:pt idx="2906">
                  <c:v>485.33333333335355</c:v>
                </c:pt>
                <c:pt idx="2907">
                  <c:v>485.50000000002024</c:v>
                </c:pt>
                <c:pt idx="2908">
                  <c:v>485.66666666668692</c:v>
                </c:pt>
                <c:pt idx="2909">
                  <c:v>485.83333333335361</c:v>
                </c:pt>
                <c:pt idx="2910">
                  <c:v>486.00000000002029</c:v>
                </c:pt>
                <c:pt idx="2911">
                  <c:v>486.16666666668698</c:v>
                </c:pt>
                <c:pt idx="2912">
                  <c:v>486.33333333335366</c:v>
                </c:pt>
                <c:pt idx="2913">
                  <c:v>486.50000000002035</c:v>
                </c:pt>
                <c:pt idx="2914">
                  <c:v>486.66666666668704</c:v>
                </c:pt>
                <c:pt idx="2915">
                  <c:v>486.83333333335372</c:v>
                </c:pt>
                <c:pt idx="2916">
                  <c:v>487.00000000002041</c:v>
                </c:pt>
                <c:pt idx="2917">
                  <c:v>487.16666666668709</c:v>
                </c:pt>
                <c:pt idx="2918">
                  <c:v>487.33333333335378</c:v>
                </c:pt>
                <c:pt idx="2919">
                  <c:v>487.50000000002046</c:v>
                </c:pt>
                <c:pt idx="2920">
                  <c:v>487.66666666668715</c:v>
                </c:pt>
                <c:pt idx="2921">
                  <c:v>487.83333333335383</c:v>
                </c:pt>
                <c:pt idx="2922">
                  <c:v>488.00000000002052</c:v>
                </c:pt>
                <c:pt idx="2923">
                  <c:v>488.16666666668721</c:v>
                </c:pt>
                <c:pt idx="2924">
                  <c:v>488.33333333335389</c:v>
                </c:pt>
                <c:pt idx="2925">
                  <c:v>488.50000000002058</c:v>
                </c:pt>
                <c:pt idx="2926">
                  <c:v>488.66666666668726</c:v>
                </c:pt>
                <c:pt idx="2927">
                  <c:v>488.83333333335395</c:v>
                </c:pt>
                <c:pt idx="2928">
                  <c:v>489.00000000002063</c:v>
                </c:pt>
                <c:pt idx="2929">
                  <c:v>489.16666666668732</c:v>
                </c:pt>
                <c:pt idx="2930">
                  <c:v>489.33333333335401</c:v>
                </c:pt>
                <c:pt idx="2931">
                  <c:v>489.50000000002069</c:v>
                </c:pt>
                <c:pt idx="2932">
                  <c:v>489.66666666668738</c:v>
                </c:pt>
                <c:pt idx="2933">
                  <c:v>489.83333333335406</c:v>
                </c:pt>
                <c:pt idx="2934">
                  <c:v>490.00000000002075</c:v>
                </c:pt>
                <c:pt idx="2935">
                  <c:v>490.16666666668743</c:v>
                </c:pt>
                <c:pt idx="2936">
                  <c:v>490.33333333335412</c:v>
                </c:pt>
                <c:pt idx="2937">
                  <c:v>490.5000000000208</c:v>
                </c:pt>
                <c:pt idx="2938">
                  <c:v>490.66666666668749</c:v>
                </c:pt>
                <c:pt idx="2939">
                  <c:v>490.83333333335418</c:v>
                </c:pt>
                <c:pt idx="2940">
                  <c:v>491.00000000002086</c:v>
                </c:pt>
                <c:pt idx="2941">
                  <c:v>491.16666666668755</c:v>
                </c:pt>
                <c:pt idx="2942">
                  <c:v>491.33333333335423</c:v>
                </c:pt>
                <c:pt idx="2943">
                  <c:v>491.50000000002092</c:v>
                </c:pt>
                <c:pt idx="2944">
                  <c:v>491.6666666666876</c:v>
                </c:pt>
                <c:pt idx="2945">
                  <c:v>491.83333333335429</c:v>
                </c:pt>
                <c:pt idx="2946">
                  <c:v>492.00000000002098</c:v>
                </c:pt>
                <c:pt idx="2947">
                  <c:v>492.16666666668766</c:v>
                </c:pt>
                <c:pt idx="2948">
                  <c:v>492.33333333335435</c:v>
                </c:pt>
                <c:pt idx="2949">
                  <c:v>492.50000000002103</c:v>
                </c:pt>
                <c:pt idx="2950">
                  <c:v>492.66666666668772</c:v>
                </c:pt>
                <c:pt idx="2951">
                  <c:v>492.8333333333544</c:v>
                </c:pt>
                <c:pt idx="2952">
                  <c:v>493.00000000002109</c:v>
                </c:pt>
                <c:pt idx="2953">
                  <c:v>493.16666666668777</c:v>
                </c:pt>
                <c:pt idx="2954">
                  <c:v>493.33333333335446</c:v>
                </c:pt>
                <c:pt idx="2955">
                  <c:v>493.50000000002115</c:v>
                </c:pt>
                <c:pt idx="2956">
                  <c:v>493.66666666668783</c:v>
                </c:pt>
                <c:pt idx="2957">
                  <c:v>493.83333333335452</c:v>
                </c:pt>
                <c:pt idx="2958">
                  <c:v>494.0000000000212</c:v>
                </c:pt>
                <c:pt idx="2959">
                  <c:v>494.16666666668789</c:v>
                </c:pt>
                <c:pt idx="2960">
                  <c:v>494.33333333335457</c:v>
                </c:pt>
                <c:pt idx="2961">
                  <c:v>494.50000000002126</c:v>
                </c:pt>
                <c:pt idx="2962">
                  <c:v>494.66666666668795</c:v>
                </c:pt>
                <c:pt idx="2963">
                  <c:v>494.83333333335463</c:v>
                </c:pt>
                <c:pt idx="2964">
                  <c:v>495.00000000002132</c:v>
                </c:pt>
                <c:pt idx="2965">
                  <c:v>495.166666666688</c:v>
                </c:pt>
                <c:pt idx="2966">
                  <c:v>495.33333333335469</c:v>
                </c:pt>
                <c:pt idx="2967">
                  <c:v>495.50000000002137</c:v>
                </c:pt>
                <c:pt idx="2968">
                  <c:v>495.66666666668806</c:v>
                </c:pt>
                <c:pt idx="2969">
                  <c:v>495.83333333335474</c:v>
                </c:pt>
                <c:pt idx="2970">
                  <c:v>496.00000000002143</c:v>
                </c:pt>
                <c:pt idx="2971">
                  <c:v>496.16666666668812</c:v>
                </c:pt>
                <c:pt idx="2972">
                  <c:v>496.3333333333548</c:v>
                </c:pt>
                <c:pt idx="2973">
                  <c:v>496.50000000002149</c:v>
                </c:pt>
                <c:pt idx="2974">
                  <c:v>496.66666666668817</c:v>
                </c:pt>
                <c:pt idx="2975">
                  <c:v>496.83333333335486</c:v>
                </c:pt>
                <c:pt idx="2976">
                  <c:v>497.00000000002154</c:v>
                </c:pt>
                <c:pt idx="2977">
                  <c:v>497.16666666668823</c:v>
                </c:pt>
                <c:pt idx="2978">
                  <c:v>497.33333333335491</c:v>
                </c:pt>
                <c:pt idx="2979">
                  <c:v>497.5000000000216</c:v>
                </c:pt>
                <c:pt idx="2980">
                  <c:v>497.66666666668829</c:v>
                </c:pt>
                <c:pt idx="2981">
                  <c:v>497.83333333335497</c:v>
                </c:pt>
                <c:pt idx="2982">
                  <c:v>498.00000000002166</c:v>
                </c:pt>
                <c:pt idx="2983">
                  <c:v>498.16666666668834</c:v>
                </c:pt>
                <c:pt idx="2984">
                  <c:v>498.33333333335503</c:v>
                </c:pt>
                <c:pt idx="2985">
                  <c:v>498.50000000002171</c:v>
                </c:pt>
                <c:pt idx="2986">
                  <c:v>498.6666666666884</c:v>
                </c:pt>
                <c:pt idx="2987">
                  <c:v>498.83333333335509</c:v>
                </c:pt>
                <c:pt idx="2988">
                  <c:v>499.00000000002177</c:v>
                </c:pt>
                <c:pt idx="2989">
                  <c:v>499.16666666668846</c:v>
                </c:pt>
                <c:pt idx="2990">
                  <c:v>499.33333333335514</c:v>
                </c:pt>
                <c:pt idx="2991">
                  <c:v>499.50000000002183</c:v>
                </c:pt>
                <c:pt idx="2992">
                  <c:v>499.66666666668851</c:v>
                </c:pt>
                <c:pt idx="2993">
                  <c:v>499.8333333333552</c:v>
                </c:pt>
                <c:pt idx="2994">
                  <c:v>500.00000000002188</c:v>
                </c:pt>
                <c:pt idx="2995">
                  <c:v>500.16666666668857</c:v>
                </c:pt>
                <c:pt idx="2996">
                  <c:v>500.33333333335526</c:v>
                </c:pt>
                <c:pt idx="2997">
                  <c:v>500.50000000002194</c:v>
                </c:pt>
                <c:pt idx="2998">
                  <c:v>500.66666666668863</c:v>
                </c:pt>
                <c:pt idx="2999">
                  <c:v>500.83333333335531</c:v>
                </c:pt>
                <c:pt idx="3000">
                  <c:v>501.000000000022</c:v>
                </c:pt>
                <c:pt idx="3001">
                  <c:v>501.16666666668868</c:v>
                </c:pt>
                <c:pt idx="3002">
                  <c:v>501.33333333335537</c:v>
                </c:pt>
                <c:pt idx="3003">
                  <c:v>501.50000000002206</c:v>
                </c:pt>
                <c:pt idx="3004">
                  <c:v>501.66666666668874</c:v>
                </c:pt>
                <c:pt idx="3005">
                  <c:v>501.83333333335543</c:v>
                </c:pt>
                <c:pt idx="3006">
                  <c:v>502.00000000002211</c:v>
                </c:pt>
                <c:pt idx="3007">
                  <c:v>502.1666666666888</c:v>
                </c:pt>
                <c:pt idx="3008">
                  <c:v>502.33333333335548</c:v>
                </c:pt>
                <c:pt idx="3009">
                  <c:v>502.50000000002217</c:v>
                </c:pt>
                <c:pt idx="3010">
                  <c:v>502.66666666668885</c:v>
                </c:pt>
                <c:pt idx="3011">
                  <c:v>502.83333333335554</c:v>
                </c:pt>
                <c:pt idx="3012">
                  <c:v>503.00000000002223</c:v>
                </c:pt>
                <c:pt idx="3013">
                  <c:v>503.16666666668891</c:v>
                </c:pt>
                <c:pt idx="3014">
                  <c:v>503.3333333333556</c:v>
                </c:pt>
                <c:pt idx="3015">
                  <c:v>503.50000000002228</c:v>
                </c:pt>
                <c:pt idx="3016">
                  <c:v>503.66666666668897</c:v>
                </c:pt>
                <c:pt idx="3017">
                  <c:v>503.83333333335565</c:v>
                </c:pt>
                <c:pt idx="3018">
                  <c:v>504.00000000002234</c:v>
                </c:pt>
                <c:pt idx="3019">
                  <c:v>504.16666666668903</c:v>
                </c:pt>
                <c:pt idx="3020">
                  <c:v>504.33333333335571</c:v>
                </c:pt>
                <c:pt idx="3021">
                  <c:v>504.5000000000224</c:v>
                </c:pt>
                <c:pt idx="3022">
                  <c:v>504.66666666668908</c:v>
                </c:pt>
                <c:pt idx="3023">
                  <c:v>504.83333333335577</c:v>
                </c:pt>
                <c:pt idx="3024">
                  <c:v>505.00000000002245</c:v>
                </c:pt>
                <c:pt idx="3025">
                  <c:v>505.16666666668914</c:v>
                </c:pt>
                <c:pt idx="3026">
                  <c:v>505.33333333335582</c:v>
                </c:pt>
                <c:pt idx="3027">
                  <c:v>505.50000000002251</c:v>
                </c:pt>
                <c:pt idx="3028">
                  <c:v>505.6666666666892</c:v>
                </c:pt>
                <c:pt idx="3029">
                  <c:v>505.83333333335588</c:v>
                </c:pt>
                <c:pt idx="3030">
                  <c:v>506.00000000002257</c:v>
                </c:pt>
                <c:pt idx="3031">
                  <c:v>506.16666666668925</c:v>
                </c:pt>
                <c:pt idx="3032">
                  <c:v>506.33333333335594</c:v>
                </c:pt>
                <c:pt idx="3033">
                  <c:v>506.50000000002262</c:v>
                </c:pt>
                <c:pt idx="3034">
                  <c:v>506.66666666668931</c:v>
                </c:pt>
                <c:pt idx="3035">
                  <c:v>506.83333333335599</c:v>
                </c:pt>
                <c:pt idx="3036">
                  <c:v>507.00000000002268</c:v>
                </c:pt>
                <c:pt idx="3037">
                  <c:v>507.16666666668937</c:v>
                </c:pt>
                <c:pt idx="3038">
                  <c:v>507.33333333335605</c:v>
                </c:pt>
                <c:pt idx="3039">
                  <c:v>507.50000000002274</c:v>
                </c:pt>
                <c:pt idx="3040">
                  <c:v>507.66666666668942</c:v>
                </c:pt>
                <c:pt idx="3041">
                  <c:v>507.83333333335611</c:v>
                </c:pt>
                <c:pt idx="3042">
                  <c:v>508.00000000002279</c:v>
                </c:pt>
                <c:pt idx="3043">
                  <c:v>508.16666666668948</c:v>
                </c:pt>
                <c:pt idx="3044">
                  <c:v>508.33333333335617</c:v>
                </c:pt>
                <c:pt idx="3045">
                  <c:v>508.50000000002285</c:v>
                </c:pt>
                <c:pt idx="3046">
                  <c:v>508.66666666668954</c:v>
                </c:pt>
                <c:pt idx="3047">
                  <c:v>508.83333333335622</c:v>
                </c:pt>
                <c:pt idx="3048">
                  <c:v>509.00000000002291</c:v>
                </c:pt>
                <c:pt idx="3049">
                  <c:v>509.16666666668959</c:v>
                </c:pt>
                <c:pt idx="3050">
                  <c:v>509.33333333335628</c:v>
                </c:pt>
                <c:pt idx="3051">
                  <c:v>509.50000000002296</c:v>
                </c:pt>
                <c:pt idx="3052">
                  <c:v>509.66666666668965</c:v>
                </c:pt>
                <c:pt idx="3053">
                  <c:v>509.83333333335634</c:v>
                </c:pt>
                <c:pt idx="3054">
                  <c:v>510.00000000002302</c:v>
                </c:pt>
                <c:pt idx="3055">
                  <c:v>510.16666666668971</c:v>
                </c:pt>
                <c:pt idx="3056">
                  <c:v>510.33333333335639</c:v>
                </c:pt>
                <c:pt idx="3057">
                  <c:v>510.50000000002308</c:v>
                </c:pt>
                <c:pt idx="3058">
                  <c:v>510.66666666668976</c:v>
                </c:pt>
                <c:pt idx="3059">
                  <c:v>510.83333333335645</c:v>
                </c:pt>
                <c:pt idx="3060">
                  <c:v>511.00000000002314</c:v>
                </c:pt>
                <c:pt idx="3061">
                  <c:v>511.16666666668982</c:v>
                </c:pt>
                <c:pt idx="3062">
                  <c:v>511.33333333335651</c:v>
                </c:pt>
                <c:pt idx="3063">
                  <c:v>511.50000000002319</c:v>
                </c:pt>
                <c:pt idx="3064">
                  <c:v>511.66666666668988</c:v>
                </c:pt>
                <c:pt idx="3065">
                  <c:v>511.83333333335656</c:v>
                </c:pt>
                <c:pt idx="3066">
                  <c:v>512.00000000002319</c:v>
                </c:pt>
                <c:pt idx="3067">
                  <c:v>512.16666666668982</c:v>
                </c:pt>
                <c:pt idx="3068">
                  <c:v>512.33333333335645</c:v>
                </c:pt>
                <c:pt idx="3069">
                  <c:v>512.50000000002308</c:v>
                </c:pt>
                <c:pt idx="3070">
                  <c:v>512.66666666668971</c:v>
                </c:pt>
                <c:pt idx="3071">
                  <c:v>512.83333333335634</c:v>
                </c:pt>
                <c:pt idx="3072">
                  <c:v>513.00000000002296</c:v>
                </c:pt>
                <c:pt idx="3073">
                  <c:v>513.16666666668959</c:v>
                </c:pt>
                <c:pt idx="3074">
                  <c:v>513.33333333335622</c:v>
                </c:pt>
                <c:pt idx="3075">
                  <c:v>513.50000000002285</c:v>
                </c:pt>
                <c:pt idx="3076">
                  <c:v>513.66666666668948</c:v>
                </c:pt>
                <c:pt idx="3077">
                  <c:v>513.83333333335611</c:v>
                </c:pt>
                <c:pt idx="3078">
                  <c:v>514.00000000002274</c:v>
                </c:pt>
                <c:pt idx="3079">
                  <c:v>514.16666666668937</c:v>
                </c:pt>
                <c:pt idx="3080">
                  <c:v>514.33333333335599</c:v>
                </c:pt>
                <c:pt idx="3081">
                  <c:v>514.50000000002262</c:v>
                </c:pt>
                <c:pt idx="3082">
                  <c:v>514.66666666668925</c:v>
                </c:pt>
                <c:pt idx="3083">
                  <c:v>514.83333333335588</c:v>
                </c:pt>
                <c:pt idx="3084">
                  <c:v>515.00000000002251</c:v>
                </c:pt>
                <c:pt idx="3085">
                  <c:v>515.16666666668914</c:v>
                </c:pt>
                <c:pt idx="3086">
                  <c:v>515.33333333335577</c:v>
                </c:pt>
                <c:pt idx="3087">
                  <c:v>515.5000000000224</c:v>
                </c:pt>
                <c:pt idx="3088">
                  <c:v>515.66666666668903</c:v>
                </c:pt>
                <c:pt idx="3089">
                  <c:v>515.83333333335565</c:v>
                </c:pt>
                <c:pt idx="3090">
                  <c:v>516.00000000002228</c:v>
                </c:pt>
                <c:pt idx="3091">
                  <c:v>516.16666666668891</c:v>
                </c:pt>
                <c:pt idx="3092">
                  <c:v>516.33333333335554</c:v>
                </c:pt>
                <c:pt idx="3093">
                  <c:v>516.50000000002217</c:v>
                </c:pt>
                <c:pt idx="3094">
                  <c:v>516.6666666666888</c:v>
                </c:pt>
                <c:pt idx="3095">
                  <c:v>516.83333333335543</c:v>
                </c:pt>
                <c:pt idx="3096">
                  <c:v>517.00000000002206</c:v>
                </c:pt>
                <c:pt idx="3097">
                  <c:v>517.16666666668868</c:v>
                </c:pt>
                <c:pt idx="3098">
                  <c:v>517.33333333335531</c:v>
                </c:pt>
                <c:pt idx="3099">
                  <c:v>517.50000000002194</c:v>
                </c:pt>
                <c:pt idx="3100">
                  <c:v>517.66666666668857</c:v>
                </c:pt>
                <c:pt idx="3101">
                  <c:v>517.8333333333552</c:v>
                </c:pt>
                <c:pt idx="3102">
                  <c:v>518.00000000002183</c:v>
                </c:pt>
                <c:pt idx="3103">
                  <c:v>518.16666666668846</c:v>
                </c:pt>
                <c:pt idx="3104">
                  <c:v>518.33333333335509</c:v>
                </c:pt>
                <c:pt idx="3105">
                  <c:v>518.50000000002171</c:v>
                </c:pt>
                <c:pt idx="3106">
                  <c:v>518.66666666668834</c:v>
                </c:pt>
                <c:pt idx="3107">
                  <c:v>518.83333333335497</c:v>
                </c:pt>
                <c:pt idx="3108">
                  <c:v>519.0000000000216</c:v>
                </c:pt>
                <c:pt idx="3109">
                  <c:v>519.16666666668823</c:v>
                </c:pt>
                <c:pt idx="3110">
                  <c:v>519.33333333335486</c:v>
                </c:pt>
                <c:pt idx="3111">
                  <c:v>519.50000000002149</c:v>
                </c:pt>
                <c:pt idx="3112">
                  <c:v>519.66666666668812</c:v>
                </c:pt>
                <c:pt idx="3113">
                  <c:v>519.83333333335474</c:v>
                </c:pt>
                <c:pt idx="3114">
                  <c:v>520.00000000002137</c:v>
                </c:pt>
                <c:pt idx="3115">
                  <c:v>520.166666666688</c:v>
                </c:pt>
                <c:pt idx="3116">
                  <c:v>520.33333333335463</c:v>
                </c:pt>
                <c:pt idx="3117">
                  <c:v>520.50000000002126</c:v>
                </c:pt>
                <c:pt idx="3118">
                  <c:v>520.66666666668789</c:v>
                </c:pt>
                <c:pt idx="3119">
                  <c:v>520.83333333335452</c:v>
                </c:pt>
                <c:pt idx="3120">
                  <c:v>521.00000000002115</c:v>
                </c:pt>
                <c:pt idx="3121">
                  <c:v>521.16666666668777</c:v>
                </c:pt>
                <c:pt idx="3122">
                  <c:v>521.3333333333544</c:v>
                </c:pt>
                <c:pt idx="3123">
                  <c:v>521.50000000002103</c:v>
                </c:pt>
                <c:pt idx="3124">
                  <c:v>521.66666666668766</c:v>
                </c:pt>
                <c:pt idx="3125">
                  <c:v>521.83333333335429</c:v>
                </c:pt>
                <c:pt idx="3126">
                  <c:v>522.00000000002092</c:v>
                </c:pt>
                <c:pt idx="3127">
                  <c:v>522.16666666668755</c:v>
                </c:pt>
                <c:pt idx="3128">
                  <c:v>522.33333333335418</c:v>
                </c:pt>
                <c:pt idx="3129">
                  <c:v>522.5000000000208</c:v>
                </c:pt>
                <c:pt idx="3130">
                  <c:v>522.66666666668743</c:v>
                </c:pt>
                <c:pt idx="3131">
                  <c:v>522.83333333335406</c:v>
                </c:pt>
                <c:pt idx="3132">
                  <c:v>523.00000000002069</c:v>
                </c:pt>
                <c:pt idx="3133">
                  <c:v>523.16666666668732</c:v>
                </c:pt>
                <c:pt idx="3134">
                  <c:v>523.33333333335395</c:v>
                </c:pt>
                <c:pt idx="3135">
                  <c:v>523.50000000002058</c:v>
                </c:pt>
                <c:pt idx="3136">
                  <c:v>523.66666666668721</c:v>
                </c:pt>
                <c:pt idx="3137">
                  <c:v>523.83333333335383</c:v>
                </c:pt>
                <c:pt idx="3138">
                  <c:v>524.00000000002046</c:v>
                </c:pt>
                <c:pt idx="3139">
                  <c:v>524.16666666668709</c:v>
                </c:pt>
                <c:pt idx="3140">
                  <c:v>524.33333333335372</c:v>
                </c:pt>
                <c:pt idx="3141">
                  <c:v>524.50000000002035</c:v>
                </c:pt>
                <c:pt idx="3142">
                  <c:v>524.66666666668698</c:v>
                </c:pt>
                <c:pt idx="3143">
                  <c:v>524.83333333335361</c:v>
                </c:pt>
                <c:pt idx="3144">
                  <c:v>525.00000000002024</c:v>
                </c:pt>
                <c:pt idx="3145">
                  <c:v>525.16666666668687</c:v>
                </c:pt>
                <c:pt idx="3146">
                  <c:v>525.33333333335349</c:v>
                </c:pt>
                <c:pt idx="3147">
                  <c:v>525.50000000002012</c:v>
                </c:pt>
                <c:pt idx="3148">
                  <c:v>525.66666666668675</c:v>
                </c:pt>
                <c:pt idx="3149">
                  <c:v>525.83333333335338</c:v>
                </c:pt>
                <c:pt idx="3150">
                  <c:v>526.00000000002001</c:v>
                </c:pt>
                <c:pt idx="3151">
                  <c:v>526.16666666668664</c:v>
                </c:pt>
                <c:pt idx="3152">
                  <c:v>526.33333333335327</c:v>
                </c:pt>
                <c:pt idx="3153">
                  <c:v>526.5000000000199</c:v>
                </c:pt>
                <c:pt idx="3154">
                  <c:v>526.66666666668652</c:v>
                </c:pt>
                <c:pt idx="3155">
                  <c:v>526.83333333335315</c:v>
                </c:pt>
                <c:pt idx="3156">
                  <c:v>527.00000000001978</c:v>
                </c:pt>
                <c:pt idx="3157">
                  <c:v>527.16666666668641</c:v>
                </c:pt>
                <c:pt idx="3158">
                  <c:v>527.33333333335304</c:v>
                </c:pt>
                <c:pt idx="3159">
                  <c:v>527.50000000001967</c:v>
                </c:pt>
                <c:pt idx="3160">
                  <c:v>527.6666666666863</c:v>
                </c:pt>
                <c:pt idx="3161">
                  <c:v>527.83333333335293</c:v>
                </c:pt>
                <c:pt idx="3162">
                  <c:v>528.00000000001955</c:v>
                </c:pt>
                <c:pt idx="3163">
                  <c:v>528.16666666668618</c:v>
                </c:pt>
                <c:pt idx="3164">
                  <c:v>528.33333333335281</c:v>
                </c:pt>
                <c:pt idx="3165">
                  <c:v>528.50000000001944</c:v>
                </c:pt>
                <c:pt idx="3166">
                  <c:v>528.66666666668607</c:v>
                </c:pt>
                <c:pt idx="3167">
                  <c:v>528.8333333333527</c:v>
                </c:pt>
                <c:pt idx="3168">
                  <c:v>529.00000000001933</c:v>
                </c:pt>
                <c:pt idx="3169">
                  <c:v>529.16666666668596</c:v>
                </c:pt>
                <c:pt idx="3170">
                  <c:v>529.33333333335258</c:v>
                </c:pt>
                <c:pt idx="3171">
                  <c:v>529.50000000001921</c:v>
                </c:pt>
                <c:pt idx="3172">
                  <c:v>529.66666666668584</c:v>
                </c:pt>
                <c:pt idx="3173">
                  <c:v>529.83333333335247</c:v>
                </c:pt>
                <c:pt idx="3174">
                  <c:v>530.0000000000191</c:v>
                </c:pt>
                <c:pt idx="3175">
                  <c:v>530.16666666668573</c:v>
                </c:pt>
                <c:pt idx="3176">
                  <c:v>530.33333333335236</c:v>
                </c:pt>
                <c:pt idx="3177">
                  <c:v>530.50000000001899</c:v>
                </c:pt>
                <c:pt idx="3178">
                  <c:v>530.66666666668561</c:v>
                </c:pt>
                <c:pt idx="3179">
                  <c:v>530.83333333335224</c:v>
                </c:pt>
                <c:pt idx="3180">
                  <c:v>531.00000000001887</c:v>
                </c:pt>
                <c:pt idx="3181">
                  <c:v>531.1666666666855</c:v>
                </c:pt>
                <c:pt idx="3182">
                  <c:v>531.33333333335213</c:v>
                </c:pt>
                <c:pt idx="3183">
                  <c:v>531.50000000001876</c:v>
                </c:pt>
                <c:pt idx="3184">
                  <c:v>531.66666666668539</c:v>
                </c:pt>
                <c:pt idx="3185">
                  <c:v>531.83333333335202</c:v>
                </c:pt>
                <c:pt idx="3186">
                  <c:v>532.00000000001864</c:v>
                </c:pt>
                <c:pt idx="3187">
                  <c:v>532.16666666668527</c:v>
                </c:pt>
                <c:pt idx="3188">
                  <c:v>532.3333333333519</c:v>
                </c:pt>
                <c:pt idx="3189">
                  <c:v>532.50000000001853</c:v>
                </c:pt>
                <c:pt idx="3190">
                  <c:v>532.66666666668516</c:v>
                </c:pt>
                <c:pt idx="3191">
                  <c:v>532.83333333335179</c:v>
                </c:pt>
                <c:pt idx="3192">
                  <c:v>533.00000000001842</c:v>
                </c:pt>
                <c:pt idx="3193">
                  <c:v>533.16666666668505</c:v>
                </c:pt>
                <c:pt idx="3194">
                  <c:v>533.33333333335167</c:v>
                </c:pt>
                <c:pt idx="3195">
                  <c:v>533.5000000000183</c:v>
                </c:pt>
                <c:pt idx="3196">
                  <c:v>533.66666666668493</c:v>
                </c:pt>
                <c:pt idx="3197">
                  <c:v>533.83333333335156</c:v>
                </c:pt>
                <c:pt idx="3198">
                  <c:v>534.00000000001819</c:v>
                </c:pt>
                <c:pt idx="3199">
                  <c:v>534.16666666668482</c:v>
                </c:pt>
                <c:pt idx="3200">
                  <c:v>534.33333333335145</c:v>
                </c:pt>
                <c:pt idx="3201">
                  <c:v>534.50000000001808</c:v>
                </c:pt>
                <c:pt idx="3202">
                  <c:v>534.6666666666847</c:v>
                </c:pt>
                <c:pt idx="3203">
                  <c:v>534.83333333335133</c:v>
                </c:pt>
                <c:pt idx="3204">
                  <c:v>535.00000000001796</c:v>
                </c:pt>
                <c:pt idx="3205">
                  <c:v>535.16666666668459</c:v>
                </c:pt>
                <c:pt idx="3206">
                  <c:v>535.33333333335122</c:v>
                </c:pt>
                <c:pt idx="3207">
                  <c:v>535.50000000001785</c:v>
                </c:pt>
                <c:pt idx="3208">
                  <c:v>535.66666666668448</c:v>
                </c:pt>
                <c:pt idx="3209">
                  <c:v>535.83333333335111</c:v>
                </c:pt>
                <c:pt idx="3210">
                  <c:v>536.00000000001774</c:v>
                </c:pt>
                <c:pt idx="3211">
                  <c:v>536.16666666668436</c:v>
                </c:pt>
                <c:pt idx="3212">
                  <c:v>536.33333333335099</c:v>
                </c:pt>
                <c:pt idx="3213">
                  <c:v>536.50000000001762</c:v>
                </c:pt>
                <c:pt idx="3214">
                  <c:v>536.66666666668425</c:v>
                </c:pt>
                <c:pt idx="3215">
                  <c:v>536.83333333335088</c:v>
                </c:pt>
                <c:pt idx="3216">
                  <c:v>537.00000000001751</c:v>
                </c:pt>
                <c:pt idx="3217">
                  <c:v>537.16666666668414</c:v>
                </c:pt>
                <c:pt idx="3218">
                  <c:v>537.33333333335077</c:v>
                </c:pt>
                <c:pt idx="3219">
                  <c:v>537.50000000001739</c:v>
                </c:pt>
                <c:pt idx="3220">
                  <c:v>537.66666666668402</c:v>
                </c:pt>
                <c:pt idx="3221">
                  <c:v>537.83333333335065</c:v>
                </c:pt>
                <c:pt idx="3222">
                  <c:v>538.00000000001728</c:v>
                </c:pt>
                <c:pt idx="3223">
                  <c:v>538.16666666668391</c:v>
                </c:pt>
                <c:pt idx="3224">
                  <c:v>538.33333333335054</c:v>
                </c:pt>
                <c:pt idx="3225">
                  <c:v>538.50000000001717</c:v>
                </c:pt>
                <c:pt idx="3226">
                  <c:v>538.6666666666838</c:v>
                </c:pt>
                <c:pt idx="3227">
                  <c:v>538.83333333335042</c:v>
                </c:pt>
                <c:pt idx="3228">
                  <c:v>539.00000000001705</c:v>
                </c:pt>
                <c:pt idx="3229">
                  <c:v>539.16666666668368</c:v>
                </c:pt>
                <c:pt idx="3230">
                  <c:v>539.33333333335031</c:v>
                </c:pt>
                <c:pt idx="3231">
                  <c:v>539.50000000001694</c:v>
                </c:pt>
                <c:pt idx="3232">
                  <c:v>539.66666666668357</c:v>
                </c:pt>
                <c:pt idx="3233">
                  <c:v>539.8333333333502</c:v>
                </c:pt>
                <c:pt idx="3234">
                  <c:v>540.00000000001683</c:v>
                </c:pt>
                <c:pt idx="3235">
                  <c:v>540.16666666668345</c:v>
                </c:pt>
                <c:pt idx="3236">
                  <c:v>540.33333333335008</c:v>
                </c:pt>
                <c:pt idx="3237">
                  <c:v>540.50000000001671</c:v>
                </c:pt>
                <c:pt idx="3238">
                  <c:v>540.66666666668334</c:v>
                </c:pt>
                <c:pt idx="3239">
                  <c:v>540.83333333334997</c:v>
                </c:pt>
                <c:pt idx="3240">
                  <c:v>541.0000000000166</c:v>
                </c:pt>
                <c:pt idx="3241">
                  <c:v>541.16666666668323</c:v>
                </c:pt>
                <c:pt idx="3242">
                  <c:v>541.33333333334986</c:v>
                </c:pt>
                <c:pt idx="3243">
                  <c:v>541.50000000001648</c:v>
                </c:pt>
                <c:pt idx="3244">
                  <c:v>541.66666666668311</c:v>
                </c:pt>
                <c:pt idx="3245">
                  <c:v>541.83333333334974</c:v>
                </c:pt>
                <c:pt idx="3246">
                  <c:v>542.00000000001637</c:v>
                </c:pt>
                <c:pt idx="3247">
                  <c:v>542.166666666683</c:v>
                </c:pt>
                <c:pt idx="3248">
                  <c:v>542.33333333334963</c:v>
                </c:pt>
                <c:pt idx="3249">
                  <c:v>542.50000000001626</c:v>
                </c:pt>
                <c:pt idx="3250">
                  <c:v>542.66666666668289</c:v>
                </c:pt>
                <c:pt idx="3251">
                  <c:v>542.83333333334951</c:v>
                </c:pt>
                <c:pt idx="3252">
                  <c:v>543.00000000001614</c:v>
                </c:pt>
                <c:pt idx="3253">
                  <c:v>543.16666666668277</c:v>
                </c:pt>
                <c:pt idx="3254">
                  <c:v>543.3333333333494</c:v>
                </c:pt>
                <c:pt idx="3255">
                  <c:v>543.50000000001603</c:v>
                </c:pt>
                <c:pt idx="3256">
                  <c:v>543.66666666668266</c:v>
                </c:pt>
                <c:pt idx="3257">
                  <c:v>543.83333333334929</c:v>
                </c:pt>
                <c:pt idx="3258">
                  <c:v>544.00000000001592</c:v>
                </c:pt>
                <c:pt idx="3259">
                  <c:v>544.16666666668254</c:v>
                </c:pt>
                <c:pt idx="3260">
                  <c:v>544.33333333334917</c:v>
                </c:pt>
                <c:pt idx="3261">
                  <c:v>544.5000000000158</c:v>
                </c:pt>
                <c:pt idx="3262">
                  <c:v>544.66666666668243</c:v>
                </c:pt>
                <c:pt idx="3263">
                  <c:v>544.83333333334906</c:v>
                </c:pt>
                <c:pt idx="3264">
                  <c:v>545.00000000001569</c:v>
                </c:pt>
                <c:pt idx="3265">
                  <c:v>545.16666666668232</c:v>
                </c:pt>
                <c:pt idx="3266">
                  <c:v>545.33333333334895</c:v>
                </c:pt>
                <c:pt idx="3267">
                  <c:v>545.50000000001558</c:v>
                </c:pt>
                <c:pt idx="3268">
                  <c:v>545.6666666666822</c:v>
                </c:pt>
                <c:pt idx="3269">
                  <c:v>545.83333333334883</c:v>
                </c:pt>
                <c:pt idx="3270">
                  <c:v>546.00000000001546</c:v>
                </c:pt>
                <c:pt idx="3271">
                  <c:v>546.16666666668209</c:v>
                </c:pt>
                <c:pt idx="3272">
                  <c:v>546.33333333334872</c:v>
                </c:pt>
                <c:pt idx="3273">
                  <c:v>546.50000000001535</c:v>
                </c:pt>
                <c:pt idx="3274">
                  <c:v>546.66666666668198</c:v>
                </c:pt>
                <c:pt idx="3275">
                  <c:v>546.83333333334861</c:v>
                </c:pt>
                <c:pt idx="3276">
                  <c:v>547.00000000001523</c:v>
                </c:pt>
                <c:pt idx="3277">
                  <c:v>547.16666666668186</c:v>
                </c:pt>
                <c:pt idx="3278">
                  <c:v>547.33333333334849</c:v>
                </c:pt>
                <c:pt idx="3279">
                  <c:v>547.50000000001512</c:v>
                </c:pt>
                <c:pt idx="3280">
                  <c:v>547.66666666668175</c:v>
                </c:pt>
                <c:pt idx="3281">
                  <c:v>547.83333333334838</c:v>
                </c:pt>
                <c:pt idx="3282">
                  <c:v>548.00000000001501</c:v>
                </c:pt>
                <c:pt idx="3283">
                  <c:v>548.16666666668164</c:v>
                </c:pt>
                <c:pt idx="3284">
                  <c:v>548.33333333334826</c:v>
                </c:pt>
                <c:pt idx="3285">
                  <c:v>548.50000000001489</c:v>
                </c:pt>
                <c:pt idx="3286">
                  <c:v>548.66666666668152</c:v>
                </c:pt>
                <c:pt idx="3287">
                  <c:v>548.83333333334815</c:v>
                </c:pt>
                <c:pt idx="3288">
                  <c:v>549.00000000001478</c:v>
                </c:pt>
                <c:pt idx="3289">
                  <c:v>549.16666666668141</c:v>
                </c:pt>
                <c:pt idx="3290">
                  <c:v>549.33333333334804</c:v>
                </c:pt>
                <c:pt idx="3291">
                  <c:v>549.50000000001467</c:v>
                </c:pt>
                <c:pt idx="3292">
                  <c:v>549.66666666668129</c:v>
                </c:pt>
                <c:pt idx="3293">
                  <c:v>549.83333333334792</c:v>
                </c:pt>
                <c:pt idx="3294">
                  <c:v>550.00000000001455</c:v>
                </c:pt>
                <c:pt idx="3295">
                  <c:v>550.16666666668118</c:v>
                </c:pt>
                <c:pt idx="3296">
                  <c:v>550.33333333334781</c:v>
                </c:pt>
                <c:pt idx="3297">
                  <c:v>550.50000000001444</c:v>
                </c:pt>
                <c:pt idx="3298">
                  <c:v>550.66666666668107</c:v>
                </c:pt>
                <c:pt idx="3299">
                  <c:v>550.8333333333477</c:v>
                </c:pt>
                <c:pt idx="3300">
                  <c:v>551.00000000001432</c:v>
                </c:pt>
                <c:pt idx="3301">
                  <c:v>551.16666666668095</c:v>
                </c:pt>
                <c:pt idx="3302">
                  <c:v>551.33333333334758</c:v>
                </c:pt>
                <c:pt idx="3303">
                  <c:v>551.50000000001421</c:v>
                </c:pt>
                <c:pt idx="3304">
                  <c:v>551.66666666668084</c:v>
                </c:pt>
                <c:pt idx="3305">
                  <c:v>551.83333333334747</c:v>
                </c:pt>
                <c:pt idx="3306">
                  <c:v>552.0000000000141</c:v>
                </c:pt>
                <c:pt idx="3307">
                  <c:v>552.16666666668073</c:v>
                </c:pt>
                <c:pt idx="3308">
                  <c:v>552.33333333334735</c:v>
                </c:pt>
                <c:pt idx="3309">
                  <c:v>552.50000000001398</c:v>
                </c:pt>
                <c:pt idx="3310">
                  <c:v>552.66666666668061</c:v>
                </c:pt>
                <c:pt idx="3311">
                  <c:v>552.83333333334724</c:v>
                </c:pt>
                <c:pt idx="3312">
                  <c:v>553.00000000001387</c:v>
                </c:pt>
                <c:pt idx="3313">
                  <c:v>553.1666666666805</c:v>
                </c:pt>
                <c:pt idx="3314">
                  <c:v>553.33333333334713</c:v>
                </c:pt>
                <c:pt idx="3315">
                  <c:v>553.50000000001376</c:v>
                </c:pt>
                <c:pt idx="3316">
                  <c:v>553.66666666668038</c:v>
                </c:pt>
                <c:pt idx="3317">
                  <c:v>553.83333333334701</c:v>
                </c:pt>
                <c:pt idx="3318">
                  <c:v>554.00000000001364</c:v>
                </c:pt>
                <c:pt idx="3319">
                  <c:v>554.16666666668027</c:v>
                </c:pt>
                <c:pt idx="3320">
                  <c:v>554.3333333333469</c:v>
                </c:pt>
                <c:pt idx="3321">
                  <c:v>554.50000000001353</c:v>
                </c:pt>
                <c:pt idx="3322">
                  <c:v>554.66666666668016</c:v>
                </c:pt>
                <c:pt idx="3323">
                  <c:v>554.83333333334679</c:v>
                </c:pt>
                <c:pt idx="3324">
                  <c:v>555.00000000001342</c:v>
                </c:pt>
                <c:pt idx="3325">
                  <c:v>555.16666666668004</c:v>
                </c:pt>
                <c:pt idx="3326">
                  <c:v>555.33333333334667</c:v>
                </c:pt>
                <c:pt idx="3327">
                  <c:v>555.5000000000133</c:v>
                </c:pt>
                <c:pt idx="3328">
                  <c:v>555.66666666667993</c:v>
                </c:pt>
                <c:pt idx="3329">
                  <c:v>555.83333333334656</c:v>
                </c:pt>
                <c:pt idx="3330">
                  <c:v>556.00000000001319</c:v>
                </c:pt>
                <c:pt idx="3331">
                  <c:v>556.16666666667982</c:v>
                </c:pt>
                <c:pt idx="3332">
                  <c:v>556.33333333334645</c:v>
                </c:pt>
                <c:pt idx="3333">
                  <c:v>556.50000000001307</c:v>
                </c:pt>
                <c:pt idx="3334">
                  <c:v>556.6666666666797</c:v>
                </c:pt>
                <c:pt idx="3335">
                  <c:v>556.83333333334633</c:v>
                </c:pt>
                <c:pt idx="3336">
                  <c:v>557.00000000001296</c:v>
                </c:pt>
                <c:pt idx="3337">
                  <c:v>557.16666666667959</c:v>
                </c:pt>
                <c:pt idx="3338">
                  <c:v>557.33333333334622</c:v>
                </c:pt>
                <c:pt idx="3339">
                  <c:v>557.50000000001285</c:v>
                </c:pt>
                <c:pt idx="3340">
                  <c:v>557.66666666667948</c:v>
                </c:pt>
                <c:pt idx="3341">
                  <c:v>557.8333333333461</c:v>
                </c:pt>
                <c:pt idx="3342">
                  <c:v>558.00000000001273</c:v>
                </c:pt>
                <c:pt idx="3343">
                  <c:v>558.16666666667936</c:v>
                </c:pt>
                <c:pt idx="3344">
                  <c:v>558.33333333334599</c:v>
                </c:pt>
                <c:pt idx="3345">
                  <c:v>558.50000000001262</c:v>
                </c:pt>
                <c:pt idx="3346">
                  <c:v>558.66666666667925</c:v>
                </c:pt>
                <c:pt idx="3347">
                  <c:v>558.83333333334588</c:v>
                </c:pt>
                <c:pt idx="3348">
                  <c:v>559.00000000001251</c:v>
                </c:pt>
                <c:pt idx="3349">
                  <c:v>559.16666666667913</c:v>
                </c:pt>
                <c:pt idx="3350">
                  <c:v>559.33333333334576</c:v>
                </c:pt>
                <c:pt idx="3351">
                  <c:v>559.50000000001239</c:v>
                </c:pt>
                <c:pt idx="3352">
                  <c:v>559.66666666667902</c:v>
                </c:pt>
                <c:pt idx="3353">
                  <c:v>559.83333333334565</c:v>
                </c:pt>
                <c:pt idx="3354">
                  <c:v>560.00000000001228</c:v>
                </c:pt>
                <c:pt idx="3355">
                  <c:v>560.16666666667891</c:v>
                </c:pt>
                <c:pt idx="3356">
                  <c:v>560.33333333334554</c:v>
                </c:pt>
                <c:pt idx="3357">
                  <c:v>560.50000000001216</c:v>
                </c:pt>
                <c:pt idx="3358">
                  <c:v>560.66666666667879</c:v>
                </c:pt>
                <c:pt idx="3359">
                  <c:v>560.83333333334542</c:v>
                </c:pt>
                <c:pt idx="3360">
                  <c:v>561.00000000001205</c:v>
                </c:pt>
                <c:pt idx="3361">
                  <c:v>561.16666666667868</c:v>
                </c:pt>
                <c:pt idx="3362">
                  <c:v>561.33333333334531</c:v>
                </c:pt>
                <c:pt idx="3363">
                  <c:v>561.50000000001194</c:v>
                </c:pt>
                <c:pt idx="3364">
                  <c:v>561.66666666667857</c:v>
                </c:pt>
                <c:pt idx="3365">
                  <c:v>561.83333333334519</c:v>
                </c:pt>
                <c:pt idx="3366">
                  <c:v>562.00000000001182</c:v>
                </c:pt>
                <c:pt idx="3367">
                  <c:v>562.16666666667845</c:v>
                </c:pt>
                <c:pt idx="3368">
                  <c:v>562.33333333334508</c:v>
                </c:pt>
                <c:pt idx="3369">
                  <c:v>562.50000000001171</c:v>
                </c:pt>
                <c:pt idx="3370">
                  <c:v>562.66666666667834</c:v>
                </c:pt>
                <c:pt idx="3371">
                  <c:v>562.83333333334497</c:v>
                </c:pt>
                <c:pt idx="3372">
                  <c:v>563.0000000000116</c:v>
                </c:pt>
                <c:pt idx="3373">
                  <c:v>563.16666666667822</c:v>
                </c:pt>
                <c:pt idx="3374">
                  <c:v>563.33333333334485</c:v>
                </c:pt>
                <c:pt idx="3375">
                  <c:v>563.50000000001148</c:v>
                </c:pt>
                <c:pt idx="3376">
                  <c:v>563.66666666667811</c:v>
                </c:pt>
                <c:pt idx="3377">
                  <c:v>563.83333333334474</c:v>
                </c:pt>
                <c:pt idx="3378">
                  <c:v>564.00000000001137</c:v>
                </c:pt>
                <c:pt idx="3379">
                  <c:v>564.166666666678</c:v>
                </c:pt>
                <c:pt idx="3380">
                  <c:v>564.33333333334463</c:v>
                </c:pt>
                <c:pt idx="3381">
                  <c:v>564.50000000001125</c:v>
                </c:pt>
                <c:pt idx="3382">
                  <c:v>564.66666666667788</c:v>
                </c:pt>
                <c:pt idx="3383">
                  <c:v>564.83333333334451</c:v>
                </c:pt>
                <c:pt idx="3384">
                  <c:v>565.00000000001114</c:v>
                </c:pt>
                <c:pt idx="3385">
                  <c:v>565.16666666667777</c:v>
                </c:pt>
                <c:pt idx="3386">
                  <c:v>565.3333333333444</c:v>
                </c:pt>
                <c:pt idx="3387">
                  <c:v>565.50000000001103</c:v>
                </c:pt>
                <c:pt idx="3388">
                  <c:v>565.66666666667766</c:v>
                </c:pt>
                <c:pt idx="3389">
                  <c:v>565.83333333334429</c:v>
                </c:pt>
                <c:pt idx="3390">
                  <c:v>566.00000000001091</c:v>
                </c:pt>
                <c:pt idx="3391">
                  <c:v>566.16666666667754</c:v>
                </c:pt>
                <c:pt idx="3392">
                  <c:v>566.33333333334417</c:v>
                </c:pt>
                <c:pt idx="3393">
                  <c:v>566.5000000000108</c:v>
                </c:pt>
                <c:pt idx="3394">
                  <c:v>566.66666666667743</c:v>
                </c:pt>
                <c:pt idx="3395">
                  <c:v>566.83333333334406</c:v>
                </c:pt>
                <c:pt idx="3396">
                  <c:v>567.00000000001069</c:v>
                </c:pt>
                <c:pt idx="3397">
                  <c:v>567.16666666667732</c:v>
                </c:pt>
                <c:pt idx="3398">
                  <c:v>567.33333333334394</c:v>
                </c:pt>
                <c:pt idx="3399">
                  <c:v>567.50000000001057</c:v>
                </c:pt>
                <c:pt idx="3400">
                  <c:v>567.6666666666772</c:v>
                </c:pt>
                <c:pt idx="3401">
                  <c:v>567.83333333334383</c:v>
                </c:pt>
                <c:pt idx="3402">
                  <c:v>568.00000000001046</c:v>
                </c:pt>
                <c:pt idx="3403">
                  <c:v>568.16666666667709</c:v>
                </c:pt>
                <c:pt idx="3404">
                  <c:v>568.33333333334372</c:v>
                </c:pt>
                <c:pt idx="3405">
                  <c:v>568.50000000001035</c:v>
                </c:pt>
                <c:pt idx="3406">
                  <c:v>568.66666666667697</c:v>
                </c:pt>
                <c:pt idx="3407">
                  <c:v>568.8333333333436</c:v>
                </c:pt>
                <c:pt idx="3408">
                  <c:v>569.00000000001023</c:v>
                </c:pt>
                <c:pt idx="3409">
                  <c:v>569.16666666667686</c:v>
                </c:pt>
                <c:pt idx="3410">
                  <c:v>569.33333333334349</c:v>
                </c:pt>
                <c:pt idx="3411">
                  <c:v>569.50000000001012</c:v>
                </c:pt>
                <c:pt idx="3412">
                  <c:v>569.66666666667675</c:v>
                </c:pt>
                <c:pt idx="3413">
                  <c:v>569.83333333334338</c:v>
                </c:pt>
                <c:pt idx="3414">
                  <c:v>570.00000000001</c:v>
                </c:pt>
                <c:pt idx="3415">
                  <c:v>570.16666666667663</c:v>
                </c:pt>
                <c:pt idx="3416">
                  <c:v>570.33333333334326</c:v>
                </c:pt>
                <c:pt idx="3417">
                  <c:v>570.50000000000989</c:v>
                </c:pt>
                <c:pt idx="3418">
                  <c:v>570.66666666667652</c:v>
                </c:pt>
                <c:pt idx="3419">
                  <c:v>570.83333333334315</c:v>
                </c:pt>
                <c:pt idx="3420">
                  <c:v>571.00000000000978</c:v>
                </c:pt>
                <c:pt idx="3421">
                  <c:v>571.16666666667641</c:v>
                </c:pt>
                <c:pt idx="3422">
                  <c:v>571.33333333334303</c:v>
                </c:pt>
                <c:pt idx="3423">
                  <c:v>571.50000000000966</c:v>
                </c:pt>
                <c:pt idx="3424">
                  <c:v>571.66666666667629</c:v>
                </c:pt>
                <c:pt idx="3425">
                  <c:v>571.83333333334292</c:v>
                </c:pt>
                <c:pt idx="3426">
                  <c:v>572.00000000000955</c:v>
                </c:pt>
                <c:pt idx="3427">
                  <c:v>572.16666666667618</c:v>
                </c:pt>
                <c:pt idx="3428">
                  <c:v>572.33333333334281</c:v>
                </c:pt>
                <c:pt idx="3429">
                  <c:v>572.50000000000944</c:v>
                </c:pt>
                <c:pt idx="3430">
                  <c:v>572.66666666667606</c:v>
                </c:pt>
                <c:pt idx="3431">
                  <c:v>572.83333333334269</c:v>
                </c:pt>
                <c:pt idx="3432">
                  <c:v>573.00000000000932</c:v>
                </c:pt>
                <c:pt idx="3433">
                  <c:v>573.16666666667595</c:v>
                </c:pt>
                <c:pt idx="3434">
                  <c:v>573.33333333334258</c:v>
                </c:pt>
                <c:pt idx="3435">
                  <c:v>573.50000000000921</c:v>
                </c:pt>
                <c:pt idx="3436">
                  <c:v>573.66666666667584</c:v>
                </c:pt>
                <c:pt idx="3437">
                  <c:v>573.83333333334247</c:v>
                </c:pt>
                <c:pt idx="3438">
                  <c:v>574.00000000000909</c:v>
                </c:pt>
                <c:pt idx="3439">
                  <c:v>574.16666666667572</c:v>
                </c:pt>
                <c:pt idx="3440">
                  <c:v>574.33333333334235</c:v>
                </c:pt>
                <c:pt idx="3441">
                  <c:v>574.50000000000898</c:v>
                </c:pt>
                <c:pt idx="3442">
                  <c:v>574.66666666667561</c:v>
                </c:pt>
                <c:pt idx="3443">
                  <c:v>574.83333333334224</c:v>
                </c:pt>
                <c:pt idx="3444">
                  <c:v>575.00000000000887</c:v>
                </c:pt>
                <c:pt idx="3445">
                  <c:v>575.1666666666755</c:v>
                </c:pt>
                <c:pt idx="3446">
                  <c:v>575.33333333334213</c:v>
                </c:pt>
                <c:pt idx="3447">
                  <c:v>575.50000000000875</c:v>
                </c:pt>
                <c:pt idx="3448">
                  <c:v>575.66666666667538</c:v>
                </c:pt>
                <c:pt idx="3449">
                  <c:v>575.83333333334201</c:v>
                </c:pt>
                <c:pt idx="3450">
                  <c:v>576.00000000000864</c:v>
                </c:pt>
                <c:pt idx="3451">
                  <c:v>576.16666666667527</c:v>
                </c:pt>
                <c:pt idx="3452">
                  <c:v>576.3333333333419</c:v>
                </c:pt>
                <c:pt idx="3453">
                  <c:v>576.50000000000853</c:v>
                </c:pt>
                <c:pt idx="3454">
                  <c:v>576.66666666667516</c:v>
                </c:pt>
                <c:pt idx="3455">
                  <c:v>576.83333333334178</c:v>
                </c:pt>
                <c:pt idx="3456">
                  <c:v>577.00000000000841</c:v>
                </c:pt>
                <c:pt idx="3457">
                  <c:v>577.16666666667504</c:v>
                </c:pt>
                <c:pt idx="3458">
                  <c:v>577.33333333334167</c:v>
                </c:pt>
                <c:pt idx="3459">
                  <c:v>577.5000000000083</c:v>
                </c:pt>
                <c:pt idx="3460">
                  <c:v>577.66666666667493</c:v>
                </c:pt>
                <c:pt idx="3461">
                  <c:v>577.83333333334156</c:v>
                </c:pt>
                <c:pt idx="3462">
                  <c:v>578.00000000000819</c:v>
                </c:pt>
                <c:pt idx="3463">
                  <c:v>578.16666666667481</c:v>
                </c:pt>
                <c:pt idx="3464">
                  <c:v>578.33333333334144</c:v>
                </c:pt>
                <c:pt idx="3465">
                  <c:v>578.50000000000807</c:v>
                </c:pt>
                <c:pt idx="3466">
                  <c:v>578.6666666666747</c:v>
                </c:pt>
                <c:pt idx="3467">
                  <c:v>578.83333333334133</c:v>
                </c:pt>
                <c:pt idx="3468">
                  <c:v>579.00000000000796</c:v>
                </c:pt>
                <c:pt idx="3469">
                  <c:v>579.16666666667459</c:v>
                </c:pt>
                <c:pt idx="3470">
                  <c:v>579.33333333334122</c:v>
                </c:pt>
                <c:pt idx="3471">
                  <c:v>579.50000000000784</c:v>
                </c:pt>
                <c:pt idx="3472">
                  <c:v>579.66666666667447</c:v>
                </c:pt>
                <c:pt idx="3473">
                  <c:v>579.8333333333411</c:v>
                </c:pt>
                <c:pt idx="3474">
                  <c:v>580.00000000000773</c:v>
                </c:pt>
                <c:pt idx="3475">
                  <c:v>580.16666666667436</c:v>
                </c:pt>
                <c:pt idx="3476">
                  <c:v>580.33333333334099</c:v>
                </c:pt>
                <c:pt idx="3477">
                  <c:v>580.50000000000762</c:v>
                </c:pt>
                <c:pt idx="3478">
                  <c:v>580.66666666667425</c:v>
                </c:pt>
                <c:pt idx="3479">
                  <c:v>580.83333333334087</c:v>
                </c:pt>
                <c:pt idx="3480">
                  <c:v>581.0000000000075</c:v>
                </c:pt>
                <c:pt idx="3481">
                  <c:v>581.16666666667413</c:v>
                </c:pt>
                <c:pt idx="3482">
                  <c:v>581.33333333334076</c:v>
                </c:pt>
                <c:pt idx="3483">
                  <c:v>581.50000000000739</c:v>
                </c:pt>
                <c:pt idx="3484">
                  <c:v>581.66666666667402</c:v>
                </c:pt>
                <c:pt idx="3485">
                  <c:v>581.83333333334065</c:v>
                </c:pt>
                <c:pt idx="3486">
                  <c:v>582.00000000000728</c:v>
                </c:pt>
                <c:pt idx="3487">
                  <c:v>582.1666666666739</c:v>
                </c:pt>
                <c:pt idx="3488">
                  <c:v>582.33333333334053</c:v>
                </c:pt>
                <c:pt idx="3489">
                  <c:v>582.50000000000716</c:v>
                </c:pt>
                <c:pt idx="3490">
                  <c:v>582.66666666667379</c:v>
                </c:pt>
                <c:pt idx="3491">
                  <c:v>582.83333333334042</c:v>
                </c:pt>
                <c:pt idx="3492">
                  <c:v>583.00000000000705</c:v>
                </c:pt>
                <c:pt idx="3493">
                  <c:v>583.16666666667368</c:v>
                </c:pt>
                <c:pt idx="3494">
                  <c:v>583.33333333334031</c:v>
                </c:pt>
                <c:pt idx="3495">
                  <c:v>583.50000000000693</c:v>
                </c:pt>
                <c:pt idx="3496">
                  <c:v>583.66666666667356</c:v>
                </c:pt>
                <c:pt idx="3497">
                  <c:v>583.83333333334019</c:v>
                </c:pt>
                <c:pt idx="3498">
                  <c:v>584.00000000000682</c:v>
                </c:pt>
                <c:pt idx="3499">
                  <c:v>584.16666666667345</c:v>
                </c:pt>
                <c:pt idx="3500">
                  <c:v>584.33333333334008</c:v>
                </c:pt>
                <c:pt idx="3501">
                  <c:v>584.50000000000671</c:v>
                </c:pt>
                <c:pt idx="3502">
                  <c:v>584.66666666667334</c:v>
                </c:pt>
                <c:pt idx="3503">
                  <c:v>584.83333333333997</c:v>
                </c:pt>
                <c:pt idx="3504">
                  <c:v>585.00000000000659</c:v>
                </c:pt>
                <c:pt idx="3505">
                  <c:v>585.16666666667322</c:v>
                </c:pt>
                <c:pt idx="3506">
                  <c:v>585.33333333333985</c:v>
                </c:pt>
                <c:pt idx="3507">
                  <c:v>585.50000000000648</c:v>
                </c:pt>
                <c:pt idx="3508">
                  <c:v>585.66666666667311</c:v>
                </c:pt>
                <c:pt idx="3509">
                  <c:v>585.83333333333974</c:v>
                </c:pt>
                <c:pt idx="3510">
                  <c:v>586.00000000000637</c:v>
                </c:pt>
                <c:pt idx="3511">
                  <c:v>586.166666666673</c:v>
                </c:pt>
                <c:pt idx="3512">
                  <c:v>586.33333333333962</c:v>
                </c:pt>
                <c:pt idx="3513">
                  <c:v>586.50000000000625</c:v>
                </c:pt>
                <c:pt idx="3514">
                  <c:v>586.66666666667288</c:v>
                </c:pt>
                <c:pt idx="3515">
                  <c:v>586.83333333333951</c:v>
                </c:pt>
                <c:pt idx="3516">
                  <c:v>587.00000000000614</c:v>
                </c:pt>
                <c:pt idx="3517">
                  <c:v>587.16666666667277</c:v>
                </c:pt>
                <c:pt idx="3518">
                  <c:v>587.3333333333394</c:v>
                </c:pt>
                <c:pt idx="3519">
                  <c:v>587.50000000000603</c:v>
                </c:pt>
                <c:pt idx="3520">
                  <c:v>587.66666666667265</c:v>
                </c:pt>
                <c:pt idx="3521">
                  <c:v>587.83333333333928</c:v>
                </c:pt>
                <c:pt idx="3522">
                  <c:v>588.00000000000591</c:v>
                </c:pt>
                <c:pt idx="3523">
                  <c:v>588.16666666667254</c:v>
                </c:pt>
                <c:pt idx="3524">
                  <c:v>588.33333333333917</c:v>
                </c:pt>
                <c:pt idx="3525">
                  <c:v>588.5000000000058</c:v>
                </c:pt>
                <c:pt idx="3526">
                  <c:v>588.66666666667243</c:v>
                </c:pt>
                <c:pt idx="3527">
                  <c:v>588.83333333333906</c:v>
                </c:pt>
                <c:pt idx="3528">
                  <c:v>589.00000000000568</c:v>
                </c:pt>
                <c:pt idx="3529">
                  <c:v>589.16666666667231</c:v>
                </c:pt>
                <c:pt idx="3530">
                  <c:v>589.33333333333894</c:v>
                </c:pt>
                <c:pt idx="3531">
                  <c:v>589.50000000000557</c:v>
                </c:pt>
                <c:pt idx="3532">
                  <c:v>589.6666666666722</c:v>
                </c:pt>
                <c:pt idx="3533">
                  <c:v>589.83333333333883</c:v>
                </c:pt>
                <c:pt idx="3534">
                  <c:v>590.00000000000546</c:v>
                </c:pt>
                <c:pt idx="3535">
                  <c:v>590.16666666667209</c:v>
                </c:pt>
                <c:pt idx="3536">
                  <c:v>590.33333333333871</c:v>
                </c:pt>
                <c:pt idx="3537">
                  <c:v>590.50000000000534</c:v>
                </c:pt>
                <c:pt idx="3538">
                  <c:v>590.66666666667197</c:v>
                </c:pt>
                <c:pt idx="3539">
                  <c:v>590.8333333333386</c:v>
                </c:pt>
                <c:pt idx="3540">
                  <c:v>591.00000000000523</c:v>
                </c:pt>
                <c:pt idx="3541">
                  <c:v>591.16666666667186</c:v>
                </c:pt>
                <c:pt idx="3542">
                  <c:v>591.33333333333849</c:v>
                </c:pt>
                <c:pt idx="3543">
                  <c:v>591.50000000000512</c:v>
                </c:pt>
                <c:pt idx="3544">
                  <c:v>591.66666666667174</c:v>
                </c:pt>
                <c:pt idx="3545">
                  <c:v>591.83333333333837</c:v>
                </c:pt>
                <c:pt idx="3546">
                  <c:v>592.000000000005</c:v>
                </c:pt>
                <c:pt idx="3547">
                  <c:v>592.16666666667163</c:v>
                </c:pt>
                <c:pt idx="3548">
                  <c:v>592.33333333333826</c:v>
                </c:pt>
                <c:pt idx="3549">
                  <c:v>592.50000000000489</c:v>
                </c:pt>
                <c:pt idx="3550">
                  <c:v>592.66666666667152</c:v>
                </c:pt>
                <c:pt idx="3551">
                  <c:v>592.83333333333815</c:v>
                </c:pt>
                <c:pt idx="3552">
                  <c:v>593.00000000000477</c:v>
                </c:pt>
                <c:pt idx="3553">
                  <c:v>593.1666666666714</c:v>
                </c:pt>
                <c:pt idx="3554">
                  <c:v>593.33333333333803</c:v>
                </c:pt>
                <c:pt idx="3555">
                  <c:v>593.50000000000466</c:v>
                </c:pt>
                <c:pt idx="3556">
                  <c:v>593.66666666667129</c:v>
                </c:pt>
                <c:pt idx="3557">
                  <c:v>593.83333333333792</c:v>
                </c:pt>
                <c:pt idx="3558">
                  <c:v>594.00000000000455</c:v>
                </c:pt>
                <c:pt idx="3559">
                  <c:v>594.16666666667118</c:v>
                </c:pt>
                <c:pt idx="3560">
                  <c:v>594.33333333333781</c:v>
                </c:pt>
                <c:pt idx="3561">
                  <c:v>594.50000000000443</c:v>
                </c:pt>
                <c:pt idx="3562">
                  <c:v>594.66666666667106</c:v>
                </c:pt>
                <c:pt idx="3563">
                  <c:v>594.83333333333769</c:v>
                </c:pt>
                <c:pt idx="3564">
                  <c:v>595.00000000000432</c:v>
                </c:pt>
                <c:pt idx="3565">
                  <c:v>595.16666666667095</c:v>
                </c:pt>
                <c:pt idx="3566">
                  <c:v>595.33333333333758</c:v>
                </c:pt>
                <c:pt idx="3567">
                  <c:v>595.50000000000421</c:v>
                </c:pt>
                <c:pt idx="3568">
                  <c:v>595.66666666667084</c:v>
                </c:pt>
                <c:pt idx="3569">
                  <c:v>595.83333333333746</c:v>
                </c:pt>
                <c:pt idx="3570">
                  <c:v>596.00000000000409</c:v>
                </c:pt>
                <c:pt idx="3571">
                  <c:v>596.16666666667072</c:v>
                </c:pt>
                <c:pt idx="3572">
                  <c:v>596.33333333333735</c:v>
                </c:pt>
                <c:pt idx="3573">
                  <c:v>596.50000000000398</c:v>
                </c:pt>
                <c:pt idx="3574">
                  <c:v>596.66666666667061</c:v>
                </c:pt>
                <c:pt idx="3575">
                  <c:v>596.83333333333724</c:v>
                </c:pt>
                <c:pt idx="3576">
                  <c:v>597.00000000000387</c:v>
                </c:pt>
                <c:pt idx="3577">
                  <c:v>597.16666666667049</c:v>
                </c:pt>
                <c:pt idx="3578">
                  <c:v>597.33333333333712</c:v>
                </c:pt>
                <c:pt idx="3579">
                  <c:v>597.50000000000375</c:v>
                </c:pt>
                <c:pt idx="3580">
                  <c:v>597.66666666667038</c:v>
                </c:pt>
                <c:pt idx="3581">
                  <c:v>597.83333333333701</c:v>
                </c:pt>
                <c:pt idx="3582">
                  <c:v>598.00000000000364</c:v>
                </c:pt>
                <c:pt idx="3583">
                  <c:v>598.16666666667027</c:v>
                </c:pt>
                <c:pt idx="3584">
                  <c:v>598.3333333333369</c:v>
                </c:pt>
                <c:pt idx="3585">
                  <c:v>598.50000000000352</c:v>
                </c:pt>
                <c:pt idx="3586">
                  <c:v>598.66666666667015</c:v>
                </c:pt>
                <c:pt idx="3587">
                  <c:v>598.83333333333678</c:v>
                </c:pt>
                <c:pt idx="3588">
                  <c:v>599.00000000000341</c:v>
                </c:pt>
                <c:pt idx="3589">
                  <c:v>599.16666666667004</c:v>
                </c:pt>
                <c:pt idx="3590">
                  <c:v>599.33333333333667</c:v>
                </c:pt>
                <c:pt idx="3591">
                  <c:v>599.5000000000033</c:v>
                </c:pt>
                <c:pt idx="3592">
                  <c:v>599.66666666666993</c:v>
                </c:pt>
                <c:pt idx="3593">
                  <c:v>599.83333333333655</c:v>
                </c:pt>
                <c:pt idx="3594">
                  <c:v>600.00000000000318</c:v>
                </c:pt>
                <c:pt idx="3595">
                  <c:v>600.16666666666981</c:v>
                </c:pt>
                <c:pt idx="3596">
                  <c:v>600.33333333333644</c:v>
                </c:pt>
                <c:pt idx="3597">
                  <c:v>600.50000000000307</c:v>
                </c:pt>
                <c:pt idx="3598">
                  <c:v>600.6666666666697</c:v>
                </c:pt>
                <c:pt idx="3599">
                  <c:v>600.83333333333633</c:v>
                </c:pt>
                <c:pt idx="3600">
                  <c:v>601.00000000000296</c:v>
                </c:pt>
                <c:pt idx="3601">
                  <c:v>601.16666666666958</c:v>
                </c:pt>
                <c:pt idx="3602">
                  <c:v>601.33333333333621</c:v>
                </c:pt>
                <c:pt idx="3603">
                  <c:v>601.50000000000284</c:v>
                </c:pt>
                <c:pt idx="3604">
                  <c:v>601.66666666666947</c:v>
                </c:pt>
                <c:pt idx="3605">
                  <c:v>601.8333333333361</c:v>
                </c:pt>
                <c:pt idx="3606">
                  <c:v>602.00000000000273</c:v>
                </c:pt>
                <c:pt idx="3607">
                  <c:v>602.16666666666936</c:v>
                </c:pt>
                <c:pt idx="3608">
                  <c:v>602.33333333333599</c:v>
                </c:pt>
                <c:pt idx="3609">
                  <c:v>602.50000000000261</c:v>
                </c:pt>
                <c:pt idx="3610">
                  <c:v>602.66666666666924</c:v>
                </c:pt>
                <c:pt idx="3611">
                  <c:v>602.83333333333587</c:v>
                </c:pt>
                <c:pt idx="3612">
                  <c:v>603.0000000000025</c:v>
                </c:pt>
                <c:pt idx="3613">
                  <c:v>603.16666666666913</c:v>
                </c:pt>
                <c:pt idx="3614">
                  <c:v>603.33333333333576</c:v>
                </c:pt>
                <c:pt idx="3615">
                  <c:v>603.50000000000239</c:v>
                </c:pt>
                <c:pt idx="3616">
                  <c:v>603.66666666666902</c:v>
                </c:pt>
                <c:pt idx="3617">
                  <c:v>603.83333333333564</c:v>
                </c:pt>
                <c:pt idx="3618">
                  <c:v>604.00000000000227</c:v>
                </c:pt>
                <c:pt idx="3619">
                  <c:v>604.1666666666689</c:v>
                </c:pt>
                <c:pt idx="3620">
                  <c:v>604.33333333333553</c:v>
                </c:pt>
                <c:pt idx="3621">
                  <c:v>604.50000000000216</c:v>
                </c:pt>
                <c:pt idx="3622">
                  <c:v>604.66666666666879</c:v>
                </c:pt>
                <c:pt idx="3623">
                  <c:v>604.83333333333542</c:v>
                </c:pt>
                <c:pt idx="3624">
                  <c:v>605.00000000000205</c:v>
                </c:pt>
                <c:pt idx="3625">
                  <c:v>605.16666666666868</c:v>
                </c:pt>
                <c:pt idx="3626">
                  <c:v>605.3333333333353</c:v>
                </c:pt>
                <c:pt idx="3627">
                  <c:v>605.50000000000193</c:v>
                </c:pt>
                <c:pt idx="3628">
                  <c:v>605.66666666666856</c:v>
                </c:pt>
                <c:pt idx="3629">
                  <c:v>605.83333333333519</c:v>
                </c:pt>
                <c:pt idx="3630">
                  <c:v>606.00000000000182</c:v>
                </c:pt>
                <c:pt idx="3631">
                  <c:v>606.16666666666845</c:v>
                </c:pt>
                <c:pt idx="3632">
                  <c:v>606.33333333333508</c:v>
                </c:pt>
                <c:pt idx="3633">
                  <c:v>606.50000000000171</c:v>
                </c:pt>
                <c:pt idx="3634">
                  <c:v>606.66666666666833</c:v>
                </c:pt>
                <c:pt idx="3635">
                  <c:v>606.83333333333496</c:v>
                </c:pt>
                <c:pt idx="3636">
                  <c:v>607.00000000000159</c:v>
                </c:pt>
                <c:pt idx="3637">
                  <c:v>607.16666666666822</c:v>
                </c:pt>
                <c:pt idx="3638">
                  <c:v>607.33333333333485</c:v>
                </c:pt>
                <c:pt idx="3639">
                  <c:v>607.50000000000148</c:v>
                </c:pt>
                <c:pt idx="3640">
                  <c:v>607.66666666666811</c:v>
                </c:pt>
                <c:pt idx="3641">
                  <c:v>607.83333333333474</c:v>
                </c:pt>
                <c:pt idx="3642">
                  <c:v>608.00000000000136</c:v>
                </c:pt>
                <c:pt idx="3643">
                  <c:v>608.16666666666799</c:v>
                </c:pt>
                <c:pt idx="3644">
                  <c:v>608.33333333333462</c:v>
                </c:pt>
                <c:pt idx="3645">
                  <c:v>608.50000000000125</c:v>
                </c:pt>
                <c:pt idx="3646">
                  <c:v>608.66666666666788</c:v>
                </c:pt>
                <c:pt idx="3647">
                  <c:v>608.83333333333451</c:v>
                </c:pt>
                <c:pt idx="3648">
                  <c:v>609.00000000000114</c:v>
                </c:pt>
                <c:pt idx="3649">
                  <c:v>609.16666666666777</c:v>
                </c:pt>
                <c:pt idx="3650">
                  <c:v>609.33333333333439</c:v>
                </c:pt>
                <c:pt idx="3651">
                  <c:v>609.50000000000102</c:v>
                </c:pt>
                <c:pt idx="3652">
                  <c:v>609.66666666666765</c:v>
                </c:pt>
                <c:pt idx="3653">
                  <c:v>609.83333333333428</c:v>
                </c:pt>
                <c:pt idx="3654">
                  <c:v>610.00000000000091</c:v>
                </c:pt>
                <c:pt idx="3655">
                  <c:v>610.16666666666754</c:v>
                </c:pt>
                <c:pt idx="3656">
                  <c:v>610.33333333333417</c:v>
                </c:pt>
                <c:pt idx="3657">
                  <c:v>610.5000000000008</c:v>
                </c:pt>
                <c:pt idx="3658">
                  <c:v>610.66666666666742</c:v>
                </c:pt>
                <c:pt idx="3659">
                  <c:v>610.83333333333405</c:v>
                </c:pt>
                <c:pt idx="3660">
                  <c:v>611.00000000000068</c:v>
                </c:pt>
                <c:pt idx="3661">
                  <c:v>611.16666666666731</c:v>
                </c:pt>
                <c:pt idx="3662">
                  <c:v>611.33333333333394</c:v>
                </c:pt>
                <c:pt idx="3663">
                  <c:v>611.50000000000057</c:v>
                </c:pt>
                <c:pt idx="3664">
                  <c:v>611.6666666666672</c:v>
                </c:pt>
                <c:pt idx="3665">
                  <c:v>611.83333333333383</c:v>
                </c:pt>
                <c:pt idx="3666">
                  <c:v>612.00000000000045</c:v>
                </c:pt>
                <c:pt idx="3667">
                  <c:v>612.16666666666708</c:v>
                </c:pt>
                <c:pt idx="3668">
                  <c:v>612.33333333333371</c:v>
                </c:pt>
                <c:pt idx="3669">
                  <c:v>612.50000000000034</c:v>
                </c:pt>
                <c:pt idx="3670">
                  <c:v>612.66666666666697</c:v>
                </c:pt>
                <c:pt idx="3671">
                  <c:v>612.8333333333336</c:v>
                </c:pt>
                <c:pt idx="3672">
                  <c:v>613.00000000000023</c:v>
                </c:pt>
                <c:pt idx="3673">
                  <c:v>613.16666666666686</c:v>
                </c:pt>
                <c:pt idx="3674">
                  <c:v>613.33333333333348</c:v>
                </c:pt>
                <c:pt idx="3675">
                  <c:v>613.50000000000011</c:v>
                </c:pt>
                <c:pt idx="3676">
                  <c:v>613.66666666666674</c:v>
                </c:pt>
                <c:pt idx="3677">
                  <c:v>613.83333333333337</c:v>
                </c:pt>
                <c:pt idx="3678">
                  <c:v>614</c:v>
                </c:pt>
                <c:pt idx="3679">
                  <c:v>614.16666666666663</c:v>
                </c:pt>
                <c:pt idx="3680">
                  <c:v>614.33333333333326</c:v>
                </c:pt>
                <c:pt idx="3681">
                  <c:v>614.49999999999989</c:v>
                </c:pt>
                <c:pt idx="3682">
                  <c:v>614.66666666666652</c:v>
                </c:pt>
                <c:pt idx="3683">
                  <c:v>614.83333333333314</c:v>
                </c:pt>
                <c:pt idx="3684">
                  <c:v>614.99999999999977</c:v>
                </c:pt>
                <c:pt idx="3685">
                  <c:v>615.1666666666664</c:v>
                </c:pt>
                <c:pt idx="3686">
                  <c:v>615.33333333333303</c:v>
                </c:pt>
                <c:pt idx="3687">
                  <c:v>615.49999999999966</c:v>
                </c:pt>
                <c:pt idx="3688">
                  <c:v>615.66666666666629</c:v>
                </c:pt>
                <c:pt idx="3689">
                  <c:v>615.83333333333292</c:v>
                </c:pt>
                <c:pt idx="3690">
                  <c:v>615.99999999999955</c:v>
                </c:pt>
                <c:pt idx="3691">
                  <c:v>616.16666666666617</c:v>
                </c:pt>
                <c:pt idx="3692">
                  <c:v>616.3333333333328</c:v>
                </c:pt>
                <c:pt idx="3693">
                  <c:v>616.49999999999943</c:v>
                </c:pt>
                <c:pt idx="3694">
                  <c:v>616.66666666666606</c:v>
                </c:pt>
                <c:pt idx="3695">
                  <c:v>616.83333333333269</c:v>
                </c:pt>
                <c:pt idx="3696">
                  <c:v>616.99999999999932</c:v>
                </c:pt>
                <c:pt idx="3697">
                  <c:v>617.16666666666595</c:v>
                </c:pt>
                <c:pt idx="3698">
                  <c:v>617.33333333333258</c:v>
                </c:pt>
                <c:pt idx="3699">
                  <c:v>617.4999999999992</c:v>
                </c:pt>
                <c:pt idx="3700">
                  <c:v>617.66666666666583</c:v>
                </c:pt>
                <c:pt idx="3701">
                  <c:v>617.83333333333246</c:v>
                </c:pt>
                <c:pt idx="3702">
                  <c:v>617.99999999999909</c:v>
                </c:pt>
                <c:pt idx="3703">
                  <c:v>618.16666666666572</c:v>
                </c:pt>
                <c:pt idx="3704">
                  <c:v>618.33333333333235</c:v>
                </c:pt>
                <c:pt idx="3705">
                  <c:v>618.49999999999898</c:v>
                </c:pt>
                <c:pt idx="3706">
                  <c:v>618.66666666666561</c:v>
                </c:pt>
                <c:pt idx="3707">
                  <c:v>618.83333333333223</c:v>
                </c:pt>
                <c:pt idx="3708">
                  <c:v>618.99999999999886</c:v>
                </c:pt>
                <c:pt idx="3709">
                  <c:v>619.16666666666549</c:v>
                </c:pt>
                <c:pt idx="3710">
                  <c:v>619.33333333333212</c:v>
                </c:pt>
                <c:pt idx="3711">
                  <c:v>619.49999999999875</c:v>
                </c:pt>
                <c:pt idx="3712">
                  <c:v>619.66666666666538</c:v>
                </c:pt>
                <c:pt idx="3713">
                  <c:v>619.83333333333201</c:v>
                </c:pt>
                <c:pt idx="3714">
                  <c:v>619.99999999999864</c:v>
                </c:pt>
                <c:pt idx="3715">
                  <c:v>620.16666666666526</c:v>
                </c:pt>
                <c:pt idx="3716">
                  <c:v>620.33333333333189</c:v>
                </c:pt>
                <c:pt idx="3717">
                  <c:v>620.49999999999852</c:v>
                </c:pt>
                <c:pt idx="3718">
                  <c:v>620.66666666666515</c:v>
                </c:pt>
                <c:pt idx="3719">
                  <c:v>620.83333333333178</c:v>
                </c:pt>
                <c:pt idx="3720">
                  <c:v>620.99999999999841</c:v>
                </c:pt>
                <c:pt idx="3721">
                  <c:v>621.16666666666504</c:v>
                </c:pt>
                <c:pt idx="3722">
                  <c:v>621.33333333333167</c:v>
                </c:pt>
                <c:pt idx="3723">
                  <c:v>621.49999999999829</c:v>
                </c:pt>
                <c:pt idx="3724">
                  <c:v>621.66666666666492</c:v>
                </c:pt>
                <c:pt idx="3725">
                  <c:v>621.83333333333155</c:v>
                </c:pt>
                <c:pt idx="3726">
                  <c:v>621.99999999999818</c:v>
                </c:pt>
                <c:pt idx="3727">
                  <c:v>622.16666666666481</c:v>
                </c:pt>
                <c:pt idx="3728">
                  <c:v>622.33333333333144</c:v>
                </c:pt>
                <c:pt idx="3729">
                  <c:v>622.49999999999807</c:v>
                </c:pt>
                <c:pt idx="3730">
                  <c:v>622.6666666666647</c:v>
                </c:pt>
                <c:pt idx="3731">
                  <c:v>622.83333333333132</c:v>
                </c:pt>
                <c:pt idx="3732">
                  <c:v>622.99999999999795</c:v>
                </c:pt>
                <c:pt idx="3733">
                  <c:v>623.16666666666458</c:v>
                </c:pt>
                <c:pt idx="3734">
                  <c:v>623.33333333333121</c:v>
                </c:pt>
                <c:pt idx="3735">
                  <c:v>623.49999999999784</c:v>
                </c:pt>
                <c:pt idx="3736">
                  <c:v>623.66666666666447</c:v>
                </c:pt>
                <c:pt idx="3737">
                  <c:v>623.8333333333311</c:v>
                </c:pt>
                <c:pt idx="3738">
                  <c:v>623.99999999999773</c:v>
                </c:pt>
                <c:pt idx="3739">
                  <c:v>624.16666666666436</c:v>
                </c:pt>
                <c:pt idx="3740">
                  <c:v>624.33333333333098</c:v>
                </c:pt>
                <c:pt idx="3741">
                  <c:v>624.49999999999761</c:v>
                </c:pt>
                <c:pt idx="3742">
                  <c:v>624.66666666666424</c:v>
                </c:pt>
                <c:pt idx="3743">
                  <c:v>624.83333333333087</c:v>
                </c:pt>
                <c:pt idx="3744">
                  <c:v>624.9999999999975</c:v>
                </c:pt>
                <c:pt idx="3745">
                  <c:v>625.16666666666413</c:v>
                </c:pt>
                <c:pt idx="3746">
                  <c:v>625.33333333333076</c:v>
                </c:pt>
                <c:pt idx="3747">
                  <c:v>625.49999999999739</c:v>
                </c:pt>
                <c:pt idx="3748">
                  <c:v>625.66666666666401</c:v>
                </c:pt>
                <c:pt idx="3749">
                  <c:v>625.83333333333064</c:v>
                </c:pt>
                <c:pt idx="3750">
                  <c:v>625.99999999999727</c:v>
                </c:pt>
                <c:pt idx="3751">
                  <c:v>626.1666666666639</c:v>
                </c:pt>
                <c:pt idx="3752">
                  <c:v>626.33333333333053</c:v>
                </c:pt>
                <c:pt idx="3753">
                  <c:v>626.49999999999716</c:v>
                </c:pt>
                <c:pt idx="3754">
                  <c:v>626.66666666666379</c:v>
                </c:pt>
                <c:pt idx="3755">
                  <c:v>626.83333333333042</c:v>
                </c:pt>
                <c:pt idx="3756">
                  <c:v>626.99999999999704</c:v>
                </c:pt>
                <c:pt idx="3757">
                  <c:v>627.16666666666367</c:v>
                </c:pt>
                <c:pt idx="3758">
                  <c:v>627.3333333333303</c:v>
                </c:pt>
                <c:pt idx="3759">
                  <c:v>627.49999999999693</c:v>
                </c:pt>
                <c:pt idx="3760">
                  <c:v>627.66666666666356</c:v>
                </c:pt>
                <c:pt idx="3761">
                  <c:v>627.83333333333019</c:v>
                </c:pt>
                <c:pt idx="3762">
                  <c:v>627.99999999999682</c:v>
                </c:pt>
                <c:pt idx="3763">
                  <c:v>628.16666666666345</c:v>
                </c:pt>
                <c:pt idx="3764">
                  <c:v>628.33333333333007</c:v>
                </c:pt>
                <c:pt idx="3765">
                  <c:v>628.4999999999967</c:v>
                </c:pt>
                <c:pt idx="3766">
                  <c:v>628.66666666666333</c:v>
                </c:pt>
                <c:pt idx="3767">
                  <c:v>628.83333333332996</c:v>
                </c:pt>
                <c:pt idx="3768">
                  <c:v>628.99999999999659</c:v>
                </c:pt>
                <c:pt idx="3769">
                  <c:v>629.16666666666322</c:v>
                </c:pt>
                <c:pt idx="3770">
                  <c:v>629.33333333332985</c:v>
                </c:pt>
                <c:pt idx="3771">
                  <c:v>629.49999999999648</c:v>
                </c:pt>
                <c:pt idx="3772">
                  <c:v>629.6666666666631</c:v>
                </c:pt>
                <c:pt idx="3773">
                  <c:v>629.83333333332973</c:v>
                </c:pt>
                <c:pt idx="3774">
                  <c:v>629.99999999999636</c:v>
                </c:pt>
                <c:pt idx="3775">
                  <c:v>630.16666666666299</c:v>
                </c:pt>
                <c:pt idx="3776">
                  <c:v>630.33333333332962</c:v>
                </c:pt>
                <c:pt idx="3777">
                  <c:v>630.49999999999625</c:v>
                </c:pt>
                <c:pt idx="3778">
                  <c:v>630.66666666666288</c:v>
                </c:pt>
                <c:pt idx="3779">
                  <c:v>630.83333333332951</c:v>
                </c:pt>
                <c:pt idx="3780">
                  <c:v>630.99999999999613</c:v>
                </c:pt>
                <c:pt idx="3781">
                  <c:v>631.16666666666276</c:v>
                </c:pt>
                <c:pt idx="3782">
                  <c:v>631.33333333332939</c:v>
                </c:pt>
                <c:pt idx="3783">
                  <c:v>631.49999999999602</c:v>
                </c:pt>
                <c:pt idx="3784">
                  <c:v>631.66666666666265</c:v>
                </c:pt>
                <c:pt idx="3785">
                  <c:v>631.83333333332928</c:v>
                </c:pt>
                <c:pt idx="3786">
                  <c:v>631.99999999999591</c:v>
                </c:pt>
                <c:pt idx="3787">
                  <c:v>632.16666666666254</c:v>
                </c:pt>
                <c:pt idx="3788">
                  <c:v>632.33333333332916</c:v>
                </c:pt>
                <c:pt idx="3789">
                  <c:v>632.49999999999579</c:v>
                </c:pt>
                <c:pt idx="3790">
                  <c:v>632.66666666666242</c:v>
                </c:pt>
                <c:pt idx="3791">
                  <c:v>632.83333333332905</c:v>
                </c:pt>
                <c:pt idx="3792">
                  <c:v>632.99999999999568</c:v>
                </c:pt>
                <c:pt idx="3793">
                  <c:v>633.16666666666231</c:v>
                </c:pt>
                <c:pt idx="3794">
                  <c:v>633.33333333332894</c:v>
                </c:pt>
                <c:pt idx="3795">
                  <c:v>633.49999999999557</c:v>
                </c:pt>
                <c:pt idx="3796">
                  <c:v>633.66666666666219</c:v>
                </c:pt>
                <c:pt idx="3797">
                  <c:v>633.83333333332882</c:v>
                </c:pt>
                <c:pt idx="3798">
                  <c:v>633.99999999999545</c:v>
                </c:pt>
                <c:pt idx="3799">
                  <c:v>634.16666666666208</c:v>
                </c:pt>
                <c:pt idx="3800">
                  <c:v>634.33333333332871</c:v>
                </c:pt>
                <c:pt idx="3801">
                  <c:v>634.49999999999534</c:v>
                </c:pt>
                <c:pt idx="3802">
                  <c:v>634.66666666666197</c:v>
                </c:pt>
                <c:pt idx="3803">
                  <c:v>634.8333333333286</c:v>
                </c:pt>
                <c:pt idx="3804">
                  <c:v>634.99999999999523</c:v>
                </c:pt>
                <c:pt idx="3805">
                  <c:v>635.16666666666185</c:v>
                </c:pt>
                <c:pt idx="3806">
                  <c:v>635.33333333332848</c:v>
                </c:pt>
                <c:pt idx="3807">
                  <c:v>635.49999999999511</c:v>
                </c:pt>
                <c:pt idx="3808">
                  <c:v>635.66666666666174</c:v>
                </c:pt>
                <c:pt idx="3809">
                  <c:v>635.83333333332837</c:v>
                </c:pt>
                <c:pt idx="3810">
                  <c:v>635.999999999995</c:v>
                </c:pt>
                <c:pt idx="3811">
                  <c:v>636.16666666666163</c:v>
                </c:pt>
                <c:pt idx="3812">
                  <c:v>636.33333333332826</c:v>
                </c:pt>
                <c:pt idx="3813">
                  <c:v>636.49999999999488</c:v>
                </c:pt>
                <c:pt idx="3814">
                  <c:v>636.66666666666151</c:v>
                </c:pt>
                <c:pt idx="3815">
                  <c:v>636.83333333332814</c:v>
                </c:pt>
                <c:pt idx="3816">
                  <c:v>636.99999999999477</c:v>
                </c:pt>
                <c:pt idx="3817">
                  <c:v>637.1666666666614</c:v>
                </c:pt>
                <c:pt idx="3818">
                  <c:v>637.33333333332803</c:v>
                </c:pt>
                <c:pt idx="3819">
                  <c:v>637.49999999999466</c:v>
                </c:pt>
                <c:pt idx="3820">
                  <c:v>637.66666666666129</c:v>
                </c:pt>
                <c:pt idx="3821">
                  <c:v>637.83333333332791</c:v>
                </c:pt>
                <c:pt idx="3822">
                  <c:v>637.99999999999454</c:v>
                </c:pt>
                <c:pt idx="3823">
                  <c:v>638.16666666666117</c:v>
                </c:pt>
                <c:pt idx="3824">
                  <c:v>638.3333333333278</c:v>
                </c:pt>
                <c:pt idx="3825">
                  <c:v>638.49999999999443</c:v>
                </c:pt>
                <c:pt idx="3826">
                  <c:v>638.66666666666106</c:v>
                </c:pt>
                <c:pt idx="3827">
                  <c:v>638.83333333332769</c:v>
                </c:pt>
                <c:pt idx="3828">
                  <c:v>638.99999999999432</c:v>
                </c:pt>
                <c:pt idx="3829">
                  <c:v>639.16666666666094</c:v>
                </c:pt>
                <c:pt idx="3830">
                  <c:v>639.33333333332757</c:v>
                </c:pt>
                <c:pt idx="3831">
                  <c:v>639.4999999999942</c:v>
                </c:pt>
                <c:pt idx="3832">
                  <c:v>639.66666666666083</c:v>
                </c:pt>
                <c:pt idx="3833">
                  <c:v>639.83333333332746</c:v>
                </c:pt>
                <c:pt idx="3834">
                  <c:v>639.99999999999409</c:v>
                </c:pt>
                <c:pt idx="3835">
                  <c:v>640.16666666666072</c:v>
                </c:pt>
                <c:pt idx="3836">
                  <c:v>640.33333333332735</c:v>
                </c:pt>
                <c:pt idx="3837">
                  <c:v>640.49999999999397</c:v>
                </c:pt>
                <c:pt idx="3838">
                  <c:v>640.6666666666606</c:v>
                </c:pt>
                <c:pt idx="3839">
                  <c:v>640.83333333332723</c:v>
                </c:pt>
                <c:pt idx="3840">
                  <c:v>640.99999999999386</c:v>
                </c:pt>
                <c:pt idx="3841">
                  <c:v>641.16666666666049</c:v>
                </c:pt>
                <c:pt idx="3842">
                  <c:v>641.33333333332712</c:v>
                </c:pt>
                <c:pt idx="3843">
                  <c:v>641.49999999999375</c:v>
                </c:pt>
                <c:pt idx="3844">
                  <c:v>641.66666666666038</c:v>
                </c:pt>
                <c:pt idx="3845">
                  <c:v>641.833333333327</c:v>
                </c:pt>
                <c:pt idx="3846">
                  <c:v>641.99999999999363</c:v>
                </c:pt>
                <c:pt idx="3847">
                  <c:v>642.16666666666026</c:v>
                </c:pt>
                <c:pt idx="3848">
                  <c:v>642.33333333332689</c:v>
                </c:pt>
                <c:pt idx="3849">
                  <c:v>642.49999999999352</c:v>
                </c:pt>
                <c:pt idx="3850">
                  <c:v>642.66666666666015</c:v>
                </c:pt>
                <c:pt idx="3851">
                  <c:v>642.83333333332678</c:v>
                </c:pt>
                <c:pt idx="3852">
                  <c:v>642.99999999999341</c:v>
                </c:pt>
                <c:pt idx="3853">
                  <c:v>643.16666666666003</c:v>
                </c:pt>
                <c:pt idx="3854">
                  <c:v>643.33333333332666</c:v>
                </c:pt>
                <c:pt idx="3855">
                  <c:v>643.49999999999329</c:v>
                </c:pt>
                <c:pt idx="3856">
                  <c:v>643.66666666665992</c:v>
                </c:pt>
                <c:pt idx="3857">
                  <c:v>643.83333333332655</c:v>
                </c:pt>
                <c:pt idx="3858">
                  <c:v>643.99999999999318</c:v>
                </c:pt>
                <c:pt idx="3859">
                  <c:v>644.16666666665981</c:v>
                </c:pt>
                <c:pt idx="3860">
                  <c:v>644.33333333332644</c:v>
                </c:pt>
                <c:pt idx="3861">
                  <c:v>644.49999999999307</c:v>
                </c:pt>
                <c:pt idx="3862">
                  <c:v>644.66666666665969</c:v>
                </c:pt>
                <c:pt idx="3863">
                  <c:v>644.83333333332632</c:v>
                </c:pt>
                <c:pt idx="3864">
                  <c:v>644.99999999999295</c:v>
                </c:pt>
                <c:pt idx="3865">
                  <c:v>645.16666666665958</c:v>
                </c:pt>
                <c:pt idx="3866">
                  <c:v>645.33333333332621</c:v>
                </c:pt>
                <c:pt idx="3867">
                  <c:v>645.49999999999284</c:v>
                </c:pt>
                <c:pt idx="3868">
                  <c:v>645.66666666665947</c:v>
                </c:pt>
                <c:pt idx="3869">
                  <c:v>645.8333333333261</c:v>
                </c:pt>
                <c:pt idx="3870">
                  <c:v>645.99999999999272</c:v>
                </c:pt>
                <c:pt idx="3871">
                  <c:v>646.16666666665935</c:v>
                </c:pt>
                <c:pt idx="3872">
                  <c:v>646.33333333332598</c:v>
                </c:pt>
                <c:pt idx="3873">
                  <c:v>646.49999999999261</c:v>
                </c:pt>
                <c:pt idx="3874">
                  <c:v>646.66666666665924</c:v>
                </c:pt>
                <c:pt idx="3875">
                  <c:v>646.83333333332587</c:v>
                </c:pt>
                <c:pt idx="3876">
                  <c:v>646.9999999999925</c:v>
                </c:pt>
                <c:pt idx="3877">
                  <c:v>647.16666666665913</c:v>
                </c:pt>
                <c:pt idx="3878">
                  <c:v>647.33333333332575</c:v>
                </c:pt>
                <c:pt idx="3879">
                  <c:v>647.49999999999238</c:v>
                </c:pt>
                <c:pt idx="3880">
                  <c:v>647.66666666665901</c:v>
                </c:pt>
                <c:pt idx="3881">
                  <c:v>647.83333333332564</c:v>
                </c:pt>
                <c:pt idx="3882">
                  <c:v>647.99999999999227</c:v>
                </c:pt>
                <c:pt idx="3883">
                  <c:v>648.1666666666589</c:v>
                </c:pt>
                <c:pt idx="3884">
                  <c:v>648.33333333332553</c:v>
                </c:pt>
                <c:pt idx="3885">
                  <c:v>648.49999999999216</c:v>
                </c:pt>
                <c:pt idx="3886">
                  <c:v>648.66666666665878</c:v>
                </c:pt>
                <c:pt idx="3887">
                  <c:v>648.83333333332541</c:v>
                </c:pt>
                <c:pt idx="3888">
                  <c:v>648.99999999999204</c:v>
                </c:pt>
                <c:pt idx="3889">
                  <c:v>649.16666666665867</c:v>
                </c:pt>
                <c:pt idx="3890">
                  <c:v>649.3333333333253</c:v>
                </c:pt>
                <c:pt idx="3891">
                  <c:v>649.49999999999193</c:v>
                </c:pt>
                <c:pt idx="3892">
                  <c:v>649.66666666665856</c:v>
                </c:pt>
                <c:pt idx="3893">
                  <c:v>649.83333333332519</c:v>
                </c:pt>
                <c:pt idx="3894">
                  <c:v>649.99999999999181</c:v>
                </c:pt>
                <c:pt idx="3895">
                  <c:v>650.16666666665844</c:v>
                </c:pt>
                <c:pt idx="3896">
                  <c:v>650.33333333332507</c:v>
                </c:pt>
                <c:pt idx="3897">
                  <c:v>650.4999999999917</c:v>
                </c:pt>
                <c:pt idx="3898">
                  <c:v>650.66666666665833</c:v>
                </c:pt>
                <c:pt idx="3899">
                  <c:v>650.83333333332496</c:v>
                </c:pt>
                <c:pt idx="3900">
                  <c:v>650.99999999999159</c:v>
                </c:pt>
                <c:pt idx="3901">
                  <c:v>651.16666666665822</c:v>
                </c:pt>
                <c:pt idx="3902">
                  <c:v>651.33333333332484</c:v>
                </c:pt>
                <c:pt idx="3903">
                  <c:v>651.49999999999147</c:v>
                </c:pt>
                <c:pt idx="3904">
                  <c:v>651.6666666666581</c:v>
                </c:pt>
                <c:pt idx="3905">
                  <c:v>651.83333333332473</c:v>
                </c:pt>
                <c:pt idx="3906">
                  <c:v>651.99999999999136</c:v>
                </c:pt>
                <c:pt idx="3907">
                  <c:v>652.16666666665799</c:v>
                </c:pt>
                <c:pt idx="3908">
                  <c:v>652.33333333332462</c:v>
                </c:pt>
                <c:pt idx="3909">
                  <c:v>652.49999999999125</c:v>
                </c:pt>
                <c:pt idx="3910">
                  <c:v>652.66666666665787</c:v>
                </c:pt>
                <c:pt idx="3911">
                  <c:v>652.8333333333245</c:v>
                </c:pt>
                <c:pt idx="3912">
                  <c:v>652.99999999999113</c:v>
                </c:pt>
                <c:pt idx="3913">
                  <c:v>653.16666666665776</c:v>
                </c:pt>
                <c:pt idx="3914">
                  <c:v>653.33333333332439</c:v>
                </c:pt>
                <c:pt idx="3915">
                  <c:v>653.49999999999102</c:v>
                </c:pt>
                <c:pt idx="3916">
                  <c:v>653.66666666665765</c:v>
                </c:pt>
                <c:pt idx="3917">
                  <c:v>653.83333333332428</c:v>
                </c:pt>
                <c:pt idx="3918">
                  <c:v>653.99999999999091</c:v>
                </c:pt>
                <c:pt idx="3919">
                  <c:v>654.16666666665753</c:v>
                </c:pt>
                <c:pt idx="3920">
                  <c:v>654.33333333332416</c:v>
                </c:pt>
                <c:pt idx="3921">
                  <c:v>654.49999999999079</c:v>
                </c:pt>
                <c:pt idx="3922">
                  <c:v>654.66666666665742</c:v>
                </c:pt>
                <c:pt idx="3923">
                  <c:v>654.83333333332405</c:v>
                </c:pt>
                <c:pt idx="3924">
                  <c:v>654.99999999999068</c:v>
                </c:pt>
                <c:pt idx="3925">
                  <c:v>655.16666666665731</c:v>
                </c:pt>
                <c:pt idx="3926">
                  <c:v>655.33333333332394</c:v>
                </c:pt>
                <c:pt idx="3927">
                  <c:v>655.49999999999056</c:v>
                </c:pt>
                <c:pt idx="3928">
                  <c:v>655.66666666665719</c:v>
                </c:pt>
                <c:pt idx="3929">
                  <c:v>655.83333333332382</c:v>
                </c:pt>
                <c:pt idx="3930">
                  <c:v>655.99999999999045</c:v>
                </c:pt>
                <c:pt idx="3931">
                  <c:v>656.16666666665708</c:v>
                </c:pt>
                <c:pt idx="3932">
                  <c:v>656.33333333332371</c:v>
                </c:pt>
                <c:pt idx="3933">
                  <c:v>656.49999999999034</c:v>
                </c:pt>
                <c:pt idx="3934">
                  <c:v>656.66666666665697</c:v>
                </c:pt>
                <c:pt idx="3935">
                  <c:v>656.83333333332359</c:v>
                </c:pt>
                <c:pt idx="3936">
                  <c:v>656.99999999999022</c:v>
                </c:pt>
                <c:pt idx="3937">
                  <c:v>657.16666666665685</c:v>
                </c:pt>
                <c:pt idx="3938">
                  <c:v>657.33333333332348</c:v>
                </c:pt>
                <c:pt idx="3939">
                  <c:v>657.49999999999011</c:v>
                </c:pt>
                <c:pt idx="3940">
                  <c:v>657.66666666665674</c:v>
                </c:pt>
                <c:pt idx="3941">
                  <c:v>657.83333333332337</c:v>
                </c:pt>
                <c:pt idx="3942">
                  <c:v>657.99999999999</c:v>
                </c:pt>
                <c:pt idx="3943">
                  <c:v>658.16666666665662</c:v>
                </c:pt>
                <c:pt idx="3944">
                  <c:v>658.33333333332325</c:v>
                </c:pt>
                <c:pt idx="3945">
                  <c:v>658.49999999998988</c:v>
                </c:pt>
                <c:pt idx="3946">
                  <c:v>658.66666666665651</c:v>
                </c:pt>
                <c:pt idx="3947">
                  <c:v>658.83333333332314</c:v>
                </c:pt>
                <c:pt idx="3948">
                  <c:v>658.99999999998977</c:v>
                </c:pt>
                <c:pt idx="3949">
                  <c:v>659.1666666666564</c:v>
                </c:pt>
                <c:pt idx="3950">
                  <c:v>659.33333333332303</c:v>
                </c:pt>
                <c:pt idx="3951">
                  <c:v>659.49999999998965</c:v>
                </c:pt>
                <c:pt idx="3952">
                  <c:v>659.66666666665628</c:v>
                </c:pt>
                <c:pt idx="3953">
                  <c:v>659.83333333332291</c:v>
                </c:pt>
                <c:pt idx="3954">
                  <c:v>659.99999999998954</c:v>
                </c:pt>
                <c:pt idx="3955">
                  <c:v>660.16666666665617</c:v>
                </c:pt>
                <c:pt idx="3956">
                  <c:v>660.3333333333228</c:v>
                </c:pt>
                <c:pt idx="3957">
                  <c:v>660.49999999998943</c:v>
                </c:pt>
                <c:pt idx="3958">
                  <c:v>660.66666666665606</c:v>
                </c:pt>
                <c:pt idx="3959">
                  <c:v>660.83333333332268</c:v>
                </c:pt>
                <c:pt idx="3960">
                  <c:v>660.99999999998931</c:v>
                </c:pt>
                <c:pt idx="3961">
                  <c:v>661.16666666665594</c:v>
                </c:pt>
                <c:pt idx="3962">
                  <c:v>661.33333333332257</c:v>
                </c:pt>
                <c:pt idx="3963">
                  <c:v>661.4999999999892</c:v>
                </c:pt>
                <c:pt idx="3964">
                  <c:v>661.66666666665583</c:v>
                </c:pt>
                <c:pt idx="3965">
                  <c:v>661.83333333332246</c:v>
                </c:pt>
                <c:pt idx="3966">
                  <c:v>661.99999999998909</c:v>
                </c:pt>
                <c:pt idx="3967">
                  <c:v>662.16666666665571</c:v>
                </c:pt>
                <c:pt idx="3968">
                  <c:v>662.33333333332234</c:v>
                </c:pt>
                <c:pt idx="3969">
                  <c:v>662.49999999998897</c:v>
                </c:pt>
                <c:pt idx="3970">
                  <c:v>662.6666666666556</c:v>
                </c:pt>
                <c:pt idx="3971">
                  <c:v>662.83333333332223</c:v>
                </c:pt>
                <c:pt idx="3972">
                  <c:v>662.99999999998886</c:v>
                </c:pt>
                <c:pt idx="3973">
                  <c:v>663.16666666665549</c:v>
                </c:pt>
                <c:pt idx="3974">
                  <c:v>663.33333333332212</c:v>
                </c:pt>
                <c:pt idx="3975">
                  <c:v>663.49999999998875</c:v>
                </c:pt>
                <c:pt idx="3976">
                  <c:v>663.66666666665537</c:v>
                </c:pt>
                <c:pt idx="3977">
                  <c:v>663.833333333322</c:v>
                </c:pt>
                <c:pt idx="3978">
                  <c:v>663.99999999998863</c:v>
                </c:pt>
                <c:pt idx="3979">
                  <c:v>664.16666666665526</c:v>
                </c:pt>
                <c:pt idx="3980">
                  <c:v>664.33333333332189</c:v>
                </c:pt>
                <c:pt idx="3981">
                  <c:v>664.49999999998852</c:v>
                </c:pt>
                <c:pt idx="3982">
                  <c:v>664.66666666665515</c:v>
                </c:pt>
                <c:pt idx="3983">
                  <c:v>664.83333333332178</c:v>
                </c:pt>
                <c:pt idx="3984">
                  <c:v>664.9999999999884</c:v>
                </c:pt>
                <c:pt idx="3985">
                  <c:v>665.16666666665503</c:v>
                </c:pt>
                <c:pt idx="3986">
                  <c:v>665.33333333332166</c:v>
                </c:pt>
                <c:pt idx="3987">
                  <c:v>665.49999999998829</c:v>
                </c:pt>
                <c:pt idx="3988">
                  <c:v>665.66666666665492</c:v>
                </c:pt>
                <c:pt idx="3989">
                  <c:v>665.83333333332155</c:v>
                </c:pt>
                <c:pt idx="3990">
                  <c:v>665.99999999998818</c:v>
                </c:pt>
                <c:pt idx="3991">
                  <c:v>666.16666666665481</c:v>
                </c:pt>
                <c:pt idx="3992">
                  <c:v>666.33333333332143</c:v>
                </c:pt>
                <c:pt idx="3993">
                  <c:v>666.49999999998806</c:v>
                </c:pt>
                <c:pt idx="3994">
                  <c:v>666.66666666665469</c:v>
                </c:pt>
                <c:pt idx="3995">
                  <c:v>666.83333333332132</c:v>
                </c:pt>
                <c:pt idx="3996">
                  <c:v>666.99999999998795</c:v>
                </c:pt>
                <c:pt idx="3997">
                  <c:v>667.16666666665458</c:v>
                </c:pt>
                <c:pt idx="3998">
                  <c:v>667.33333333332121</c:v>
                </c:pt>
                <c:pt idx="3999">
                  <c:v>667.49999999998784</c:v>
                </c:pt>
                <c:pt idx="4000">
                  <c:v>667.66666666665446</c:v>
                </c:pt>
                <c:pt idx="4001">
                  <c:v>667.83333333332109</c:v>
                </c:pt>
                <c:pt idx="4002">
                  <c:v>667.99999999998772</c:v>
                </c:pt>
                <c:pt idx="4003">
                  <c:v>668.16666666665435</c:v>
                </c:pt>
                <c:pt idx="4004">
                  <c:v>668.33333333332098</c:v>
                </c:pt>
                <c:pt idx="4005">
                  <c:v>668.49999999998761</c:v>
                </c:pt>
                <c:pt idx="4006">
                  <c:v>668.66666666665424</c:v>
                </c:pt>
                <c:pt idx="4007">
                  <c:v>668.83333333332087</c:v>
                </c:pt>
                <c:pt idx="4008">
                  <c:v>668.99999999998749</c:v>
                </c:pt>
                <c:pt idx="4009">
                  <c:v>669.16666666665412</c:v>
                </c:pt>
                <c:pt idx="4010">
                  <c:v>669.33333333332075</c:v>
                </c:pt>
                <c:pt idx="4011">
                  <c:v>669.49999999998738</c:v>
                </c:pt>
                <c:pt idx="4012">
                  <c:v>669.66666666665401</c:v>
                </c:pt>
                <c:pt idx="4013">
                  <c:v>669.83333333332064</c:v>
                </c:pt>
                <c:pt idx="4014">
                  <c:v>669.99999999998727</c:v>
                </c:pt>
                <c:pt idx="4015">
                  <c:v>670.1666666666539</c:v>
                </c:pt>
                <c:pt idx="4016">
                  <c:v>670.33333333332052</c:v>
                </c:pt>
                <c:pt idx="4017">
                  <c:v>670.49999999998715</c:v>
                </c:pt>
                <c:pt idx="4018">
                  <c:v>670.66666666665378</c:v>
                </c:pt>
                <c:pt idx="4019">
                  <c:v>670.83333333332041</c:v>
                </c:pt>
                <c:pt idx="4020">
                  <c:v>670.99999999998704</c:v>
                </c:pt>
                <c:pt idx="4021">
                  <c:v>671.16666666665367</c:v>
                </c:pt>
                <c:pt idx="4022">
                  <c:v>671.3333333333203</c:v>
                </c:pt>
                <c:pt idx="4023">
                  <c:v>671.49999999998693</c:v>
                </c:pt>
                <c:pt idx="4024">
                  <c:v>671.66666666665355</c:v>
                </c:pt>
                <c:pt idx="4025">
                  <c:v>671.83333333332018</c:v>
                </c:pt>
                <c:pt idx="4026">
                  <c:v>671.99999999998681</c:v>
                </c:pt>
                <c:pt idx="4027">
                  <c:v>672.16666666665344</c:v>
                </c:pt>
                <c:pt idx="4028">
                  <c:v>672.33333333332007</c:v>
                </c:pt>
                <c:pt idx="4029">
                  <c:v>672.4999999999867</c:v>
                </c:pt>
                <c:pt idx="4030">
                  <c:v>672.66666666665333</c:v>
                </c:pt>
                <c:pt idx="4031">
                  <c:v>672.83333333331996</c:v>
                </c:pt>
                <c:pt idx="4032">
                  <c:v>672.99999999998658</c:v>
                </c:pt>
                <c:pt idx="4033">
                  <c:v>673.16666666665321</c:v>
                </c:pt>
                <c:pt idx="4034">
                  <c:v>673.33333333331984</c:v>
                </c:pt>
                <c:pt idx="4035">
                  <c:v>673.49999999998647</c:v>
                </c:pt>
                <c:pt idx="4036">
                  <c:v>673.6666666666531</c:v>
                </c:pt>
                <c:pt idx="4037">
                  <c:v>673.83333333331973</c:v>
                </c:pt>
                <c:pt idx="4038">
                  <c:v>673.99999999998636</c:v>
                </c:pt>
                <c:pt idx="4039">
                  <c:v>674.16666666665299</c:v>
                </c:pt>
                <c:pt idx="4040">
                  <c:v>674.33333333331962</c:v>
                </c:pt>
                <c:pt idx="4041">
                  <c:v>674.49999999998624</c:v>
                </c:pt>
                <c:pt idx="4042">
                  <c:v>674.66666666665287</c:v>
                </c:pt>
                <c:pt idx="4043">
                  <c:v>674.8333333333195</c:v>
                </c:pt>
                <c:pt idx="4044">
                  <c:v>674.99999999998613</c:v>
                </c:pt>
                <c:pt idx="4045">
                  <c:v>675.16666666665276</c:v>
                </c:pt>
                <c:pt idx="4046">
                  <c:v>675.33333333331939</c:v>
                </c:pt>
                <c:pt idx="4047">
                  <c:v>675.49999999998602</c:v>
                </c:pt>
                <c:pt idx="4048">
                  <c:v>675.66666666665265</c:v>
                </c:pt>
                <c:pt idx="4049">
                  <c:v>675.83333333331927</c:v>
                </c:pt>
                <c:pt idx="4050">
                  <c:v>675.9999999999859</c:v>
                </c:pt>
                <c:pt idx="4051">
                  <c:v>676.16666666665253</c:v>
                </c:pt>
                <c:pt idx="4052">
                  <c:v>676.33333333331916</c:v>
                </c:pt>
                <c:pt idx="4053">
                  <c:v>676.49999999998579</c:v>
                </c:pt>
                <c:pt idx="4054">
                  <c:v>676.66666666665242</c:v>
                </c:pt>
                <c:pt idx="4055">
                  <c:v>676.83333333331905</c:v>
                </c:pt>
                <c:pt idx="4056">
                  <c:v>676.99999999998568</c:v>
                </c:pt>
                <c:pt idx="4057">
                  <c:v>677.1666666666523</c:v>
                </c:pt>
                <c:pt idx="4058">
                  <c:v>677.33333333331893</c:v>
                </c:pt>
                <c:pt idx="4059">
                  <c:v>677.49999999998556</c:v>
                </c:pt>
                <c:pt idx="4060">
                  <c:v>677.66666666665219</c:v>
                </c:pt>
                <c:pt idx="4061">
                  <c:v>677.83333333331882</c:v>
                </c:pt>
                <c:pt idx="4062">
                  <c:v>677.99999999998545</c:v>
                </c:pt>
                <c:pt idx="4063">
                  <c:v>678.16666666665208</c:v>
                </c:pt>
                <c:pt idx="4064">
                  <c:v>678.33333333331871</c:v>
                </c:pt>
                <c:pt idx="4065">
                  <c:v>678.49999999998533</c:v>
                </c:pt>
                <c:pt idx="4066">
                  <c:v>678.66666666665196</c:v>
                </c:pt>
                <c:pt idx="4067">
                  <c:v>678.83333333331859</c:v>
                </c:pt>
                <c:pt idx="4068">
                  <c:v>678.99999999998522</c:v>
                </c:pt>
                <c:pt idx="4069">
                  <c:v>679.16666666665185</c:v>
                </c:pt>
                <c:pt idx="4070">
                  <c:v>679.33333333331848</c:v>
                </c:pt>
                <c:pt idx="4071">
                  <c:v>679.49999999998511</c:v>
                </c:pt>
                <c:pt idx="4072">
                  <c:v>679.66666666665174</c:v>
                </c:pt>
                <c:pt idx="4073">
                  <c:v>679.83333333331836</c:v>
                </c:pt>
                <c:pt idx="4074">
                  <c:v>679.99999999998499</c:v>
                </c:pt>
                <c:pt idx="4075">
                  <c:v>680.16666666665162</c:v>
                </c:pt>
                <c:pt idx="4076">
                  <c:v>680.33333333331825</c:v>
                </c:pt>
                <c:pt idx="4077">
                  <c:v>680.49999999998488</c:v>
                </c:pt>
                <c:pt idx="4078">
                  <c:v>680.66666666665151</c:v>
                </c:pt>
                <c:pt idx="4079">
                  <c:v>680.83333333331814</c:v>
                </c:pt>
                <c:pt idx="4080">
                  <c:v>680.99999999998477</c:v>
                </c:pt>
                <c:pt idx="4081">
                  <c:v>681.16666666665139</c:v>
                </c:pt>
                <c:pt idx="4082">
                  <c:v>681.33333333331802</c:v>
                </c:pt>
                <c:pt idx="4083">
                  <c:v>681.49999999998465</c:v>
                </c:pt>
                <c:pt idx="4084">
                  <c:v>681.66666666665128</c:v>
                </c:pt>
                <c:pt idx="4085">
                  <c:v>681.83333333331791</c:v>
                </c:pt>
                <c:pt idx="4086">
                  <c:v>681.99999999998454</c:v>
                </c:pt>
                <c:pt idx="4087">
                  <c:v>682.16666666665117</c:v>
                </c:pt>
                <c:pt idx="4088">
                  <c:v>682.3333333333178</c:v>
                </c:pt>
                <c:pt idx="4089">
                  <c:v>682.49999999998442</c:v>
                </c:pt>
                <c:pt idx="4090">
                  <c:v>682.66666666665105</c:v>
                </c:pt>
                <c:pt idx="4091">
                  <c:v>682.83333333331768</c:v>
                </c:pt>
                <c:pt idx="4092">
                  <c:v>682.99999999998431</c:v>
                </c:pt>
                <c:pt idx="4093">
                  <c:v>683.16666666665094</c:v>
                </c:pt>
                <c:pt idx="4094">
                  <c:v>683.33333333331757</c:v>
                </c:pt>
                <c:pt idx="4095">
                  <c:v>683.4999999999842</c:v>
                </c:pt>
                <c:pt idx="4096">
                  <c:v>683.66666666665083</c:v>
                </c:pt>
                <c:pt idx="4097">
                  <c:v>683.83333333331746</c:v>
                </c:pt>
                <c:pt idx="4098">
                  <c:v>683.99999999998408</c:v>
                </c:pt>
                <c:pt idx="4099">
                  <c:v>684.16666666665071</c:v>
                </c:pt>
                <c:pt idx="4100">
                  <c:v>684.33333333331734</c:v>
                </c:pt>
                <c:pt idx="4101">
                  <c:v>684.49999999998397</c:v>
                </c:pt>
                <c:pt idx="4102">
                  <c:v>684.6666666666506</c:v>
                </c:pt>
                <c:pt idx="4103">
                  <c:v>684.83333333331723</c:v>
                </c:pt>
                <c:pt idx="4104">
                  <c:v>684.99999999998386</c:v>
                </c:pt>
                <c:pt idx="4105">
                  <c:v>685.16666666665049</c:v>
                </c:pt>
                <c:pt idx="4106">
                  <c:v>685.33333333331711</c:v>
                </c:pt>
                <c:pt idx="4107">
                  <c:v>685.49999999998374</c:v>
                </c:pt>
                <c:pt idx="4108">
                  <c:v>685.66666666665037</c:v>
                </c:pt>
                <c:pt idx="4109">
                  <c:v>685.833333333317</c:v>
                </c:pt>
                <c:pt idx="4110">
                  <c:v>685.99999999998363</c:v>
                </c:pt>
                <c:pt idx="4111">
                  <c:v>686.16666666665026</c:v>
                </c:pt>
                <c:pt idx="4112">
                  <c:v>686.33333333331689</c:v>
                </c:pt>
                <c:pt idx="4113">
                  <c:v>686.49999999998352</c:v>
                </c:pt>
                <c:pt idx="4114">
                  <c:v>686.66666666665014</c:v>
                </c:pt>
                <c:pt idx="4115">
                  <c:v>686.83333333331677</c:v>
                </c:pt>
                <c:pt idx="4116">
                  <c:v>686.9999999999834</c:v>
                </c:pt>
                <c:pt idx="4117">
                  <c:v>687.16666666665003</c:v>
                </c:pt>
                <c:pt idx="4118">
                  <c:v>687.33333333331666</c:v>
                </c:pt>
                <c:pt idx="4119">
                  <c:v>687.49999999998329</c:v>
                </c:pt>
                <c:pt idx="4120">
                  <c:v>687.66666666664992</c:v>
                </c:pt>
                <c:pt idx="4121">
                  <c:v>687.83333333331655</c:v>
                </c:pt>
                <c:pt idx="4122">
                  <c:v>687.99999999998317</c:v>
                </c:pt>
                <c:pt idx="4123">
                  <c:v>688.1666666666498</c:v>
                </c:pt>
                <c:pt idx="4124">
                  <c:v>688.33333333331643</c:v>
                </c:pt>
                <c:pt idx="4125">
                  <c:v>688.49999999998306</c:v>
                </c:pt>
                <c:pt idx="4126">
                  <c:v>688.66666666664969</c:v>
                </c:pt>
                <c:pt idx="4127">
                  <c:v>688.83333333331632</c:v>
                </c:pt>
                <c:pt idx="4128">
                  <c:v>688.99999999998295</c:v>
                </c:pt>
                <c:pt idx="4129">
                  <c:v>689.16666666664958</c:v>
                </c:pt>
                <c:pt idx="4130">
                  <c:v>689.3333333333162</c:v>
                </c:pt>
                <c:pt idx="4131">
                  <c:v>689.49999999998283</c:v>
                </c:pt>
                <c:pt idx="4132">
                  <c:v>689.66666666664946</c:v>
                </c:pt>
                <c:pt idx="4133">
                  <c:v>689.83333333331609</c:v>
                </c:pt>
                <c:pt idx="4134">
                  <c:v>689.99999999998272</c:v>
                </c:pt>
                <c:pt idx="4135">
                  <c:v>690.16666666664935</c:v>
                </c:pt>
                <c:pt idx="4136">
                  <c:v>690.33333333331598</c:v>
                </c:pt>
                <c:pt idx="4137">
                  <c:v>690.49999999998261</c:v>
                </c:pt>
                <c:pt idx="4138">
                  <c:v>690.66666666664923</c:v>
                </c:pt>
                <c:pt idx="4139">
                  <c:v>690.83333333331586</c:v>
                </c:pt>
                <c:pt idx="4140">
                  <c:v>690.99999999998249</c:v>
                </c:pt>
                <c:pt idx="4141">
                  <c:v>691.16666666664912</c:v>
                </c:pt>
                <c:pt idx="4142">
                  <c:v>691.33333333331575</c:v>
                </c:pt>
                <c:pt idx="4143">
                  <c:v>691.49999999998238</c:v>
                </c:pt>
                <c:pt idx="4144">
                  <c:v>691.66666666664901</c:v>
                </c:pt>
                <c:pt idx="4145">
                  <c:v>691.83333333331564</c:v>
                </c:pt>
                <c:pt idx="4146">
                  <c:v>691.99999999998226</c:v>
                </c:pt>
                <c:pt idx="4147">
                  <c:v>692.16666666664889</c:v>
                </c:pt>
                <c:pt idx="4148">
                  <c:v>692.33333333331552</c:v>
                </c:pt>
                <c:pt idx="4149">
                  <c:v>692.49999999998215</c:v>
                </c:pt>
                <c:pt idx="4150">
                  <c:v>692.66666666664878</c:v>
                </c:pt>
                <c:pt idx="4151">
                  <c:v>692.83333333331541</c:v>
                </c:pt>
                <c:pt idx="4152">
                  <c:v>692.99999999998204</c:v>
                </c:pt>
                <c:pt idx="4153">
                  <c:v>693.16666666664867</c:v>
                </c:pt>
                <c:pt idx="4154">
                  <c:v>693.3333333333153</c:v>
                </c:pt>
                <c:pt idx="4155">
                  <c:v>693.49999999998192</c:v>
                </c:pt>
                <c:pt idx="4156">
                  <c:v>693.66666666664855</c:v>
                </c:pt>
                <c:pt idx="4157">
                  <c:v>693.83333333331518</c:v>
                </c:pt>
                <c:pt idx="4158">
                  <c:v>693.99999999998181</c:v>
                </c:pt>
                <c:pt idx="4159">
                  <c:v>694.16666666664844</c:v>
                </c:pt>
                <c:pt idx="4160">
                  <c:v>694.33333333331507</c:v>
                </c:pt>
                <c:pt idx="4161">
                  <c:v>694.4999999999817</c:v>
                </c:pt>
                <c:pt idx="4162">
                  <c:v>694.66666666664833</c:v>
                </c:pt>
                <c:pt idx="4163">
                  <c:v>694.83333333331495</c:v>
                </c:pt>
                <c:pt idx="4164">
                  <c:v>694.99999999998158</c:v>
                </c:pt>
                <c:pt idx="4165">
                  <c:v>695.16666666664821</c:v>
                </c:pt>
                <c:pt idx="4166">
                  <c:v>695.33333333331484</c:v>
                </c:pt>
                <c:pt idx="4167">
                  <c:v>695.49999999998147</c:v>
                </c:pt>
                <c:pt idx="4168">
                  <c:v>695.6666666666481</c:v>
                </c:pt>
                <c:pt idx="4169">
                  <c:v>695.83333333331473</c:v>
                </c:pt>
                <c:pt idx="4170">
                  <c:v>695.99999999998136</c:v>
                </c:pt>
                <c:pt idx="4171">
                  <c:v>696.16666666664798</c:v>
                </c:pt>
                <c:pt idx="4172">
                  <c:v>696.33333333331461</c:v>
                </c:pt>
                <c:pt idx="4173">
                  <c:v>696.49999999998124</c:v>
                </c:pt>
                <c:pt idx="4174">
                  <c:v>696.66666666664787</c:v>
                </c:pt>
                <c:pt idx="4175">
                  <c:v>696.8333333333145</c:v>
                </c:pt>
                <c:pt idx="4176">
                  <c:v>696.99999999998113</c:v>
                </c:pt>
                <c:pt idx="4177">
                  <c:v>697.16666666664776</c:v>
                </c:pt>
                <c:pt idx="4178">
                  <c:v>697.33333333331439</c:v>
                </c:pt>
                <c:pt idx="4179">
                  <c:v>697.49999999998101</c:v>
                </c:pt>
                <c:pt idx="4180">
                  <c:v>697.66666666664764</c:v>
                </c:pt>
                <c:pt idx="4181">
                  <c:v>697.83333333331427</c:v>
                </c:pt>
                <c:pt idx="4182">
                  <c:v>697.9999999999809</c:v>
                </c:pt>
                <c:pt idx="4183">
                  <c:v>698.16666666664753</c:v>
                </c:pt>
                <c:pt idx="4184">
                  <c:v>698.33333333331416</c:v>
                </c:pt>
                <c:pt idx="4185">
                  <c:v>698.49999999998079</c:v>
                </c:pt>
                <c:pt idx="4186">
                  <c:v>698.66666666664742</c:v>
                </c:pt>
                <c:pt idx="4187">
                  <c:v>698.83333333331404</c:v>
                </c:pt>
                <c:pt idx="4188">
                  <c:v>698.99999999998067</c:v>
                </c:pt>
                <c:pt idx="4189">
                  <c:v>699.1666666666473</c:v>
                </c:pt>
                <c:pt idx="4190">
                  <c:v>699.33333333331393</c:v>
                </c:pt>
                <c:pt idx="4191">
                  <c:v>699.49999999998056</c:v>
                </c:pt>
                <c:pt idx="4192">
                  <c:v>699.66666666664719</c:v>
                </c:pt>
                <c:pt idx="4193">
                  <c:v>699.83333333331382</c:v>
                </c:pt>
                <c:pt idx="4194">
                  <c:v>699.99999999998045</c:v>
                </c:pt>
                <c:pt idx="4195">
                  <c:v>700.16666666664707</c:v>
                </c:pt>
                <c:pt idx="4196">
                  <c:v>700.3333333333137</c:v>
                </c:pt>
                <c:pt idx="4197">
                  <c:v>700.49999999998033</c:v>
                </c:pt>
                <c:pt idx="4198">
                  <c:v>700.66666666664696</c:v>
                </c:pt>
                <c:pt idx="4199">
                  <c:v>700.83333333331359</c:v>
                </c:pt>
                <c:pt idx="4200">
                  <c:v>700.99999999998022</c:v>
                </c:pt>
                <c:pt idx="4201">
                  <c:v>701.16666666664685</c:v>
                </c:pt>
                <c:pt idx="4202">
                  <c:v>701.33333333331348</c:v>
                </c:pt>
                <c:pt idx="4203">
                  <c:v>701.4999999999801</c:v>
                </c:pt>
                <c:pt idx="4204">
                  <c:v>701.66666666664673</c:v>
                </c:pt>
                <c:pt idx="4205">
                  <c:v>701.83333333331336</c:v>
                </c:pt>
                <c:pt idx="4206">
                  <c:v>701.99999999997999</c:v>
                </c:pt>
                <c:pt idx="4207">
                  <c:v>702.16666666664662</c:v>
                </c:pt>
                <c:pt idx="4208">
                  <c:v>702.33333333331325</c:v>
                </c:pt>
                <c:pt idx="4209">
                  <c:v>702.49999999997988</c:v>
                </c:pt>
                <c:pt idx="4210">
                  <c:v>702.66666666664651</c:v>
                </c:pt>
                <c:pt idx="4211">
                  <c:v>702.83333333331313</c:v>
                </c:pt>
                <c:pt idx="4212">
                  <c:v>702.99999999997976</c:v>
                </c:pt>
                <c:pt idx="4213">
                  <c:v>703.16666666664639</c:v>
                </c:pt>
                <c:pt idx="4214">
                  <c:v>703.33333333331302</c:v>
                </c:pt>
                <c:pt idx="4215">
                  <c:v>703.49999999997965</c:v>
                </c:pt>
                <c:pt idx="4216">
                  <c:v>703.66666666664628</c:v>
                </c:pt>
                <c:pt idx="4217">
                  <c:v>703.83333333331291</c:v>
                </c:pt>
                <c:pt idx="4218">
                  <c:v>703.99999999997954</c:v>
                </c:pt>
                <c:pt idx="4219">
                  <c:v>704.16666666664617</c:v>
                </c:pt>
                <c:pt idx="4220">
                  <c:v>704.33333333331279</c:v>
                </c:pt>
                <c:pt idx="4221">
                  <c:v>704.49999999997942</c:v>
                </c:pt>
                <c:pt idx="4222">
                  <c:v>704.66666666664605</c:v>
                </c:pt>
                <c:pt idx="4223">
                  <c:v>704.83333333331268</c:v>
                </c:pt>
                <c:pt idx="4224">
                  <c:v>704.99999999997931</c:v>
                </c:pt>
                <c:pt idx="4225">
                  <c:v>705.16666666664594</c:v>
                </c:pt>
                <c:pt idx="4226">
                  <c:v>705.33333333331257</c:v>
                </c:pt>
                <c:pt idx="4227">
                  <c:v>705.4999999999792</c:v>
                </c:pt>
                <c:pt idx="4228">
                  <c:v>705.66666666664582</c:v>
                </c:pt>
                <c:pt idx="4229">
                  <c:v>705.83333333331245</c:v>
                </c:pt>
                <c:pt idx="4230">
                  <c:v>705.99999999997908</c:v>
                </c:pt>
                <c:pt idx="4231">
                  <c:v>706.16666666664571</c:v>
                </c:pt>
                <c:pt idx="4232">
                  <c:v>706.33333333331234</c:v>
                </c:pt>
                <c:pt idx="4233">
                  <c:v>706.49999999997897</c:v>
                </c:pt>
                <c:pt idx="4234">
                  <c:v>706.6666666666456</c:v>
                </c:pt>
                <c:pt idx="4235">
                  <c:v>706.83333333331223</c:v>
                </c:pt>
                <c:pt idx="4236">
                  <c:v>706.99999999997885</c:v>
                </c:pt>
                <c:pt idx="4237">
                  <c:v>707.16666666664548</c:v>
                </c:pt>
                <c:pt idx="4238">
                  <c:v>707.33333333331211</c:v>
                </c:pt>
                <c:pt idx="4239">
                  <c:v>707.49999999997874</c:v>
                </c:pt>
                <c:pt idx="4240">
                  <c:v>707.66666666664537</c:v>
                </c:pt>
                <c:pt idx="4241">
                  <c:v>707.833333333312</c:v>
                </c:pt>
                <c:pt idx="4242">
                  <c:v>707.99999999997863</c:v>
                </c:pt>
                <c:pt idx="4243">
                  <c:v>708.16666666664526</c:v>
                </c:pt>
                <c:pt idx="4244">
                  <c:v>708.33333333331188</c:v>
                </c:pt>
                <c:pt idx="4245">
                  <c:v>708.49999999997851</c:v>
                </c:pt>
                <c:pt idx="4246">
                  <c:v>708.66666666664514</c:v>
                </c:pt>
                <c:pt idx="4247">
                  <c:v>708.83333333331177</c:v>
                </c:pt>
                <c:pt idx="4248">
                  <c:v>708.9999999999784</c:v>
                </c:pt>
                <c:pt idx="4249">
                  <c:v>709.16666666664503</c:v>
                </c:pt>
                <c:pt idx="4250">
                  <c:v>709.33333333331166</c:v>
                </c:pt>
                <c:pt idx="4251">
                  <c:v>709.49999999997829</c:v>
                </c:pt>
                <c:pt idx="4252">
                  <c:v>709.66666666664491</c:v>
                </c:pt>
                <c:pt idx="4253">
                  <c:v>709.83333333331154</c:v>
                </c:pt>
                <c:pt idx="4254">
                  <c:v>709.99999999997817</c:v>
                </c:pt>
                <c:pt idx="4255">
                  <c:v>710.1666666666448</c:v>
                </c:pt>
                <c:pt idx="4256">
                  <c:v>710.33333333331143</c:v>
                </c:pt>
                <c:pt idx="4257">
                  <c:v>710.49999999997806</c:v>
                </c:pt>
                <c:pt idx="4258">
                  <c:v>710.66666666664469</c:v>
                </c:pt>
                <c:pt idx="4259">
                  <c:v>710.83333333331132</c:v>
                </c:pt>
                <c:pt idx="4260">
                  <c:v>710.99999999997794</c:v>
                </c:pt>
                <c:pt idx="4261">
                  <c:v>711.16666666664457</c:v>
                </c:pt>
                <c:pt idx="4262">
                  <c:v>711.3333333333112</c:v>
                </c:pt>
                <c:pt idx="4263">
                  <c:v>711.49999999997783</c:v>
                </c:pt>
                <c:pt idx="4264">
                  <c:v>711.66666666664446</c:v>
                </c:pt>
                <c:pt idx="4265">
                  <c:v>711.83333333331109</c:v>
                </c:pt>
                <c:pt idx="4266">
                  <c:v>711.99999999997772</c:v>
                </c:pt>
                <c:pt idx="4267">
                  <c:v>712.16666666664435</c:v>
                </c:pt>
                <c:pt idx="4268">
                  <c:v>712.33333333331097</c:v>
                </c:pt>
                <c:pt idx="4269">
                  <c:v>712.4999999999776</c:v>
                </c:pt>
                <c:pt idx="4270">
                  <c:v>712.66666666664423</c:v>
                </c:pt>
                <c:pt idx="4271">
                  <c:v>712.83333333331086</c:v>
                </c:pt>
                <c:pt idx="4272">
                  <c:v>712.99999999997749</c:v>
                </c:pt>
                <c:pt idx="4273">
                  <c:v>713.16666666664412</c:v>
                </c:pt>
                <c:pt idx="4274">
                  <c:v>713.33333333331075</c:v>
                </c:pt>
                <c:pt idx="4275">
                  <c:v>713.49999999997738</c:v>
                </c:pt>
                <c:pt idx="4276">
                  <c:v>713.66666666664401</c:v>
                </c:pt>
                <c:pt idx="4277">
                  <c:v>713.83333333331063</c:v>
                </c:pt>
                <c:pt idx="4278">
                  <c:v>713.99999999997726</c:v>
                </c:pt>
                <c:pt idx="4279">
                  <c:v>714.16666666664389</c:v>
                </c:pt>
                <c:pt idx="4280">
                  <c:v>714.33333333331052</c:v>
                </c:pt>
                <c:pt idx="4281">
                  <c:v>714.49999999997715</c:v>
                </c:pt>
                <c:pt idx="4282">
                  <c:v>714.66666666664378</c:v>
                </c:pt>
                <c:pt idx="4283">
                  <c:v>714.83333333331041</c:v>
                </c:pt>
                <c:pt idx="4284">
                  <c:v>714.99999999997704</c:v>
                </c:pt>
                <c:pt idx="4285">
                  <c:v>715.16666666664366</c:v>
                </c:pt>
                <c:pt idx="4286">
                  <c:v>715.33333333331029</c:v>
                </c:pt>
                <c:pt idx="4287">
                  <c:v>715.49999999997692</c:v>
                </c:pt>
                <c:pt idx="4288">
                  <c:v>715.66666666664355</c:v>
                </c:pt>
                <c:pt idx="4289">
                  <c:v>715.83333333331018</c:v>
                </c:pt>
                <c:pt idx="4290">
                  <c:v>715.99999999997681</c:v>
                </c:pt>
                <c:pt idx="4291">
                  <c:v>716.16666666664344</c:v>
                </c:pt>
                <c:pt idx="4292">
                  <c:v>716.33333333331007</c:v>
                </c:pt>
                <c:pt idx="4293">
                  <c:v>716.49999999997669</c:v>
                </c:pt>
                <c:pt idx="4294">
                  <c:v>716.66666666664332</c:v>
                </c:pt>
                <c:pt idx="4295">
                  <c:v>716.83333333330995</c:v>
                </c:pt>
                <c:pt idx="4296">
                  <c:v>716.99999999997658</c:v>
                </c:pt>
                <c:pt idx="4297">
                  <c:v>717.16666666664321</c:v>
                </c:pt>
                <c:pt idx="4298">
                  <c:v>717.33333333330984</c:v>
                </c:pt>
                <c:pt idx="4299">
                  <c:v>717.49999999997647</c:v>
                </c:pt>
                <c:pt idx="4300">
                  <c:v>717.6666666666431</c:v>
                </c:pt>
                <c:pt idx="4301">
                  <c:v>717.83333333330972</c:v>
                </c:pt>
                <c:pt idx="4302">
                  <c:v>717.99999999997635</c:v>
                </c:pt>
                <c:pt idx="4303">
                  <c:v>718.16666666664298</c:v>
                </c:pt>
                <c:pt idx="4304">
                  <c:v>718.33333333330961</c:v>
                </c:pt>
                <c:pt idx="4305">
                  <c:v>718.49999999997624</c:v>
                </c:pt>
                <c:pt idx="4306">
                  <c:v>718.66666666664287</c:v>
                </c:pt>
                <c:pt idx="4307">
                  <c:v>718.8333333333095</c:v>
                </c:pt>
                <c:pt idx="4308">
                  <c:v>718.99999999997613</c:v>
                </c:pt>
                <c:pt idx="4309">
                  <c:v>719.16666666664275</c:v>
                </c:pt>
                <c:pt idx="4310">
                  <c:v>719.33333333330938</c:v>
                </c:pt>
                <c:pt idx="4311">
                  <c:v>719.49999999997601</c:v>
                </c:pt>
                <c:pt idx="4312">
                  <c:v>719.66666666664264</c:v>
                </c:pt>
                <c:pt idx="4313">
                  <c:v>719.83333333330927</c:v>
                </c:pt>
                <c:pt idx="4314">
                  <c:v>719.9999999999759</c:v>
                </c:pt>
                <c:pt idx="4315">
                  <c:v>720.16666666664253</c:v>
                </c:pt>
                <c:pt idx="4316">
                  <c:v>720.33333333330916</c:v>
                </c:pt>
                <c:pt idx="4317">
                  <c:v>720.49999999997578</c:v>
                </c:pt>
                <c:pt idx="4318">
                  <c:v>720.66666666664241</c:v>
                </c:pt>
                <c:pt idx="4319">
                  <c:v>720.83333333330904</c:v>
                </c:pt>
                <c:pt idx="4320">
                  <c:v>720.99999999997567</c:v>
                </c:pt>
                <c:pt idx="4321">
                  <c:v>721.1666666666423</c:v>
                </c:pt>
                <c:pt idx="4322">
                  <c:v>721.33333333330893</c:v>
                </c:pt>
                <c:pt idx="4323">
                  <c:v>721.49999999997556</c:v>
                </c:pt>
                <c:pt idx="4324">
                  <c:v>721.66666666664219</c:v>
                </c:pt>
                <c:pt idx="4325">
                  <c:v>721.83333333330881</c:v>
                </c:pt>
                <c:pt idx="4326">
                  <c:v>721.99999999997544</c:v>
                </c:pt>
                <c:pt idx="4327">
                  <c:v>722.16666666664207</c:v>
                </c:pt>
                <c:pt idx="4328">
                  <c:v>722.3333333333087</c:v>
                </c:pt>
                <c:pt idx="4329">
                  <c:v>722.49999999997533</c:v>
                </c:pt>
                <c:pt idx="4330">
                  <c:v>722.66666666664196</c:v>
                </c:pt>
                <c:pt idx="4331">
                  <c:v>722.83333333330859</c:v>
                </c:pt>
                <c:pt idx="4332">
                  <c:v>722.99999999997522</c:v>
                </c:pt>
                <c:pt idx="4333">
                  <c:v>723.16666666664185</c:v>
                </c:pt>
                <c:pt idx="4334">
                  <c:v>723.33333333330847</c:v>
                </c:pt>
                <c:pt idx="4335">
                  <c:v>723.4999999999751</c:v>
                </c:pt>
                <c:pt idx="4336">
                  <c:v>723.66666666664173</c:v>
                </c:pt>
                <c:pt idx="4337">
                  <c:v>723.83333333330836</c:v>
                </c:pt>
                <c:pt idx="4338">
                  <c:v>723.99999999997499</c:v>
                </c:pt>
                <c:pt idx="4339">
                  <c:v>724.16666666664162</c:v>
                </c:pt>
                <c:pt idx="4340">
                  <c:v>724.33333333330825</c:v>
                </c:pt>
                <c:pt idx="4341">
                  <c:v>724.49999999997488</c:v>
                </c:pt>
                <c:pt idx="4342">
                  <c:v>724.6666666666415</c:v>
                </c:pt>
                <c:pt idx="4343">
                  <c:v>724.83333333330813</c:v>
                </c:pt>
                <c:pt idx="4344">
                  <c:v>724.99999999997476</c:v>
                </c:pt>
                <c:pt idx="4345">
                  <c:v>725.16666666664139</c:v>
                </c:pt>
                <c:pt idx="4346">
                  <c:v>725.33333333330802</c:v>
                </c:pt>
                <c:pt idx="4347">
                  <c:v>725.49999999997465</c:v>
                </c:pt>
                <c:pt idx="4348">
                  <c:v>725.66666666664128</c:v>
                </c:pt>
                <c:pt idx="4349">
                  <c:v>725.83333333330791</c:v>
                </c:pt>
                <c:pt idx="4350">
                  <c:v>725.99999999997453</c:v>
                </c:pt>
                <c:pt idx="4351">
                  <c:v>726.16666666664116</c:v>
                </c:pt>
                <c:pt idx="4352">
                  <c:v>726.33333333330779</c:v>
                </c:pt>
                <c:pt idx="4353">
                  <c:v>726.49999999997442</c:v>
                </c:pt>
                <c:pt idx="4354">
                  <c:v>726.66666666664105</c:v>
                </c:pt>
                <c:pt idx="4355">
                  <c:v>726.83333333330768</c:v>
                </c:pt>
                <c:pt idx="4356">
                  <c:v>726.99999999997431</c:v>
                </c:pt>
                <c:pt idx="4357">
                  <c:v>727.16666666664094</c:v>
                </c:pt>
                <c:pt idx="4358">
                  <c:v>727.33333333330756</c:v>
                </c:pt>
                <c:pt idx="4359">
                  <c:v>727.49999999997419</c:v>
                </c:pt>
                <c:pt idx="4360">
                  <c:v>727.66666666664082</c:v>
                </c:pt>
                <c:pt idx="4361">
                  <c:v>727.83333333330745</c:v>
                </c:pt>
                <c:pt idx="4362">
                  <c:v>727.99999999997408</c:v>
                </c:pt>
                <c:pt idx="4363">
                  <c:v>728.16666666664071</c:v>
                </c:pt>
                <c:pt idx="4364">
                  <c:v>728.33333333330734</c:v>
                </c:pt>
                <c:pt idx="4365">
                  <c:v>728.49999999997397</c:v>
                </c:pt>
                <c:pt idx="4366">
                  <c:v>728.66666666664059</c:v>
                </c:pt>
                <c:pt idx="4367">
                  <c:v>728.83333333330722</c:v>
                </c:pt>
                <c:pt idx="4368">
                  <c:v>728.99999999997385</c:v>
                </c:pt>
                <c:pt idx="4369">
                  <c:v>729.16666666664048</c:v>
                </c:pt>
                <c:pt idx="4370">
                  <c:v>729.33333333330711</c:v>
                </c:pt>
                <c:pt idx="4371">
                  <c:v>729.49999999997374</c:v>
                </c:pt>
                <c:pt idx="4372">
                  <c:v>729.66666666664037</c:v>
                </c:pt>
                <c:pt idx="4373">
                  <c:v>729.833333333307</c:v>
                </c:pt>
                <c:pt idx="4374">
                  <c:v>729.99999999997362</c:v>
                </c:pt>
                <c:pt idx="4375">
                  <c:v>730.16666666664025</c:v>
                </c:pt>
                <c:pt idx="4376">
                  <c:v>730.33333333330688</c:v>
                </c:pt>
                <c:pt idx="4377">
                  <c:v>730.49999999997351</c:v>
                </c:pt>
                <c:pt idx="4378">
                  <c:v>730.66666666664014</c:v>
                </c:pt>
                <c:pt idx="4379">
                  <c:v>730.83333333330677</c:v>
                </c:pt>
                <c:pt idx="4380">
                  <c:v>730.9999999999734</c:v>
                </c:pt>
                <c:pt idx="4381">
                  <c:v>731.16666666664003</c:v>
                </c:pt>
                <c:pt idx="4382">
                  <c:v>731.33333333330665</c:v>
                </c:pt>
                <c:pt idx="4383">
                  <c:v>731.49999999997328</c:v>
                </c:pt>
                <c:pt idx="4384">
                  <c:v>731.66666666663991</c:v>
                </c:pt>
                <c:pt idx="4385">
                  <c:v>731.83333333330654</c:v>
                </c:pt>
                <c:pt idx="4386">
                  <c:v>731.99999999997317</c:v>
                </c:pt>
                <c:pt idx="4387">
                  <c:v>732.1666666666398</c:v>
                </c:pt>
                <c:pt idx="4388">
                  <c:v>732.33333333330643</c:v>
                </c:pt>
                <c:pt idx="4389">
                  <c:v>732.49999999997306</c:v>
                </c:pt>
                <c:pt idx="4390">
                  <c:v>732.66666666663968</c:v>
                </c:pt>
                <c:pt idx="4391">
                  <c:v>732.83333333330631</c:v>
                </c:pt>
                <c:pt idx="4392">
                  <c:v>732.99999999997294</c:v>
                </c:pt>
                <c:pt idx="4393">
                  <c:v>733.16666666663957</c:v>
                </c:pt>
                <c:pt idx="4394">
                  <c:v>733.3333333333062</c:v>
                </c:pt>
                <c:pt idx="4395">
                  <c:v>733.49999999997283</c:v>
                </c:pt>
                <c:pt idx="4396">
                  <c:v>733.66666666663946</c:v>
                </c:pt>
                <c:pt idx="4397">
                  <c:v>733.83333333330609</c:v>
                </c:pt>
                <c:pt idx="4398">
                  <c:v>733.99999999997272</c:v>
                </c:pt>
                <c:pt idx="4399">
                  <c:v>734.16666666663934</c:v>
                </c:pt>
                <c:pt idx="4400">
                  <c:v>734.33333333330597</c:v>
                </c:pt>
                <c:pt idx="4401">
                  <c:v>734.4999999999726</c:v>
                </c:pt>
                <c:pt idx="4402">
                  <c:v>734.66666666663923</c:v>
                </c:pt>
                <c:pt idx="4403">
                  <c:v>734.83333333330586</c:v>
                </c:pt>
                <c:pt idx="4404">
                  <c:v>734.99999999997249</c:v>
                </c:pt>
                <c:pt idx="4405">
                  <c:v>735.16666666663912</c:v>
                </c:pt>
                <c:pt idx="4406">
                  <c:v>735.33333333330575</c:v>
                </c:pt>
                <c:pt idx="4407">
                  <c:v>735.49999999997237</c:v>
                </c:pt>
                <c:pt idx="4408">
                  <c:v>735.666666666639</c:v>
                </c:pt>
                <c:pt idx="4409">
                  <c:v>735.83333333330563</c:v>
                </c:pt>
                <c:pt idx="4410">
                  <c:v>735.99999999997226</c:v>
                </c:pt>
                <c:pt idx="4411">
                  <c:v>736.16666666663889</c:v>
                </c:pt>
                <c:pt idx="4412">
                  <c:v>736.33333333330552</c:v>
                </c:pt>
                <c:pt idx="4413">
                  <c:v>736.49999999997215</c:v>
                </c:pt>
                <c:pt idx="4414">
                  <c:v>736.66666666663878</c:v>
                </c:pt>
                <c:pt idx="4415">
                  <c:v>736.8333333333054</c:v>
                </c:pt>
                <c:pt idx="4416">
                  <c:v>736.99999999997203</c:v>
                </c:pt>
                <c:pt idx="4417">
                  <c:v>737.16666666663866</c:v>
                </c:pt>
                <c:pt idx="4418">
                  <c:v>737.33333333330529</c:v>
                </c:pt>
                <c:pt idx="4419">
                  <c:v>737.49999999997192</c:v>
                </c:pt>
                <c:pt idx="4420">
                  <c:v>737.66666666663855</c:v>
                </c:pt>
                <c:pt idx="4421">
                  <c:v>737.83333333330518</c:v>
                </c:pt>
                <c:pt idx="4422">
                  <c:v>737.99999999997181</c:v>
                </c:pt>
                <c:pt idx="4423">
                  <c:v>738.16666666663843</c:v>
                </c:pt>
                <c:pt idx="4424">
                  <c:v>738.33333333330506</c:v>
                </c:pt>
                <c:pt idx="4425">
                  <c:v>738.49999999997169</c:v>
                </c:pt>
                <c:pt idx="4426">
                  <c:v>738.66666666663832</c:v>
                </c:pt>
                <c:pt idx="4427">
                  <c:v>738.83333333330495</c:v>
                </c:pt>
                <c:pt idx="4428">
                  <c:v>738.99999999997158</c:v>
                </c:pt>
                <c:pt idx="4429">
                  <c:v>739.16666666663821</c:v>
                </c:pt>
                <c:pt idx="4430">
                  <c:v>739.33333333330484</c:v>
                </c:pt>
                <c:pt idx="4431">
                  <c:v>739.49999999997146</c:v>
                </c:pt>
                <c:pt idx="4432">
                  <c:v>739.66666666663809</c:v>
                </c:pt>
                <c:pt idx="4433">
                  <c:v>739.83333333330472</c:v>
                </c:pt>
                <c:pt idx="4434">
                  <c:v>739.99999999997135</c:v>
                </c:pt>
                <c:pt idx="4435">
                  <c:v>740.16666666663798</c:v>
                </c:pt>
                <c:pt idx="4436">
                  <c:v>740.33333333330461</c:v>
                </c:pt>
                <c:pt idx="4437">
                  <c:v>740.49999999997124</c:v>
                </c:pt>
                <c:pt idx="4438">
                  <c:v>740.66666666663787</c:v>
                </c:pt>
                <c:pt idx="4439">
                  <c:v>740.83333333330449</c:v>
                </c:pt>
                <c:pt idx="4440">
                  <c:v>740.99999999997112</c:v>
                </c:pt>
                <c:pt idx="4441">
                  <c:v>741.16666666663775</c:v>
                </c:pt>
                <c:pt idx="4442">
                  <c:v>741.33333333330438</c:v>
                </c:pt>
                <c:pt idx="4443">
                  <c:v>741.49999999997101</c:v>
                </c:pt>
                <c:pt idx="4444">
                  <c:v>741.66666666663764</c:v>
                </c:pt>
                <c:pt idx="4445">
                  <c:v>741.83333333330427</c:v>
                </c:pt>
                <c:pt idx="4446">
                  <c:v>741.9999999999709</c:v>
                </c:pt>
                <c:pt idx="4447">
                  <c:v>742.16666666663752</c:v>
                </c:pt>
                <c:pt idx="4448">
                  <c:v>742.33333333330415</c:v>
                </c:pt>
                <c:pt idx="4449">
                  <c:v>742.49999999997078</c:v>
                </c:pt>
                <c:pt idx="4450">
                  <c:v>742.66666666663741</c:v>
                </c:pt>
                <c:pt idx="4451">
                  <c:v>742.83333333330404</c:v>
                </c:pt>
                <c:pt idx="4452">
                  <c:v>742.99999999997067</c:v>
                </c:pt>
                <c:pt idx="4453">
                  <c:v>743.1666666666373</c:v>
                </c:pt>
                <c:pt idx="4454">
                  <c:v>743.33333333330393</c:v>
                </c:pt>
                <c:pt idx="4455">
                  <c:v>743.49999999997056</c:v>
                </c:pt>
                <c:pt idx="4456">
                  <c:v>743.66666666663718</c:v>
                </c:pt>
                <c:pt idx="4457">
                  <c:v>743.83333333330381</c:v>
                </c:pt>
                <c:pt idx="4458">
                  <c:v>743.99999999997044</c:v>
                </c:pt>
                <c:pt idx="4459">
                  <c:v>744.16666666663707</c:v>
                </c:pt>
                <c:pt idx="4460">
                  <c:v>744.3333333333037</c:v>
                </c:pt>
                <c:pt idx="4461">
                  <c:v>744.49999999997033</c:v>
                </c:pt>
                <c:pt idx="4462">
                  <c:v>744.66666666663696</c:v>
                </c:pt>
                <c:pt idx="4463">
                  <c:v>744.83333333330359</c:v>
                </c:pt>
                <c:pt idx="4464">
                  <c:v>744.99999999997021</c:v>
                </c:pt>
                <c:pt idx="4465">
                  <c:v>745.16666666663684</c:v>
                </c:pt>
                <c:pt idx="4466">
                  <c:v>745.33333333330347</c:v>
                </c:pt>
                <c:pt idx="4467">
                  <c:v>745.4999999999701</c:v>
                </c:pt>
                <c:pt idx="4468">
                  <c:v>745.66666666663673</c:v>
                </c:pt>
                <c:pt idx="4469">
                  <c:v>745.83333333330336</c:v>
                </c:pt>
                <c:pt idx="4470">
                  <c:v>745.99999999996999</c:v>
                </c:pt>
                <c:pt idx="4471">
                  <c:v>746.16666666663662</c:v>
                </c:pt>
                <c:pt idx="4472">
                  <c:v>746.33333333330324</c:v>
                </c:pt>
                <c:pt idx="4473">
                  <c:v>746.49999999996987</c:v>
                </c:pt>
                <c:pt idx="4474">
                  <c:v>746.6666666666365</c:v>
                </c:pt>
                <c:pt idx="4475">
                  <c:v>746.83333333330313</c:v>
                </c:pt>
                <c:pt idx="4476">
                  <c:v>746.99999999996976</c:v>
                </c:pt>
                <c:pt idx="4477">
                  <c:v>747.16666666663639</c:v>
                </c:pt>
                <c:pt idx="4478">
                  <c:v>747.33333333330302</c:v>
                </c:pt>
                <c:pt idx="4479">
                  <c:v>747.49999999996965</c:v>
                </c:pt>
                <c:pt idx="4480">
                  <c:v>747.66666666663627</c:v>
                </c:pt>
                <c:pt idx="4481">
                  <c:v>747.8333333333029</c:v>
                </c:pt>
                <c:pt idx="4482">
                  <c:v>747.99999999996953</c:v>
                </c:pt>
                <c:pt idx="4483">
                  <c:v>748.16666666663616</c:v>
                </c:pt>
                <c:pt idx="4484">
                  <c:v>748.33333333330279</c:v>
                </c:pt>
                <c:pt idx="4485">
                  <c:v>748.49999999996942</c:v>
                </c:pt>
                <c:pt idx="4486">
                  <c:v>748.66666666663605</c:v>
                </c:pt>
                <c:pt idx="4487">
                  <c:v>748.83333333330268</c:v>
                </c:pt>
                <c:pt idx="4488">
                  <c:v>748.9999999999693</c:v>
                </c:pt>
                <c:pt idx="4489">
                  <c:v>749.16666666663593</c:v>
                </c:pt>
                <c:pt idx="4490">
                  <c:v>749.33333333330256</c:v>
                </c:pt>
                <c:pt idx="4491">
                  <c:v>749.49999999996919</c:v>
                </c:pt>
                <c:pt idx="4492">
                  <c:v>749.66666666663582</c:v>
                </c:pt>
                <c:pt idx="4493">
                  <c:v>749.83333333330245</c:v>
                </c:pt>
                <c:pt idx="4494">
                  <c:v>749.99999999996908</c:v>
                </c:pt>
                <c:pt idx="4495">
                  <c:v>750.16666666663571</c:v>
                </c:pt>
                <c:pt idx="4496">
                  <c:v>750.33333333330233</c:v>
                </c:pt>
                <c:pt idx="4497">
                  <c:v>750.49999999996896</c:v>
                </c:pt>
                <c:pt idx="4498">
                  <c:v>750.66666666663559</c:v>
                </c:pt>
                <c:pt idx="4499">
                  <c:v>750.83333333330222</c:v>
                </c:pt>
                <c:pt idx="4500">
                  <c:v>750.99999999996885</c:v>
                </c:pt>
                <c:pt idx="4501">
                  <c:v>751.16666666663548</c:v>
                </c:pt>
                <c:pt idx="4502">
                  <c:v>751.33333333330211</c:v>
                </c:pt>
                <c:pt idx="4503">
                  <c:v>751.49999999996874</c:v>
                </c:pt>
                <c:pt idx="4504">
                  <c:v>751.66666666663536</c:v>
                </c:pt>
                <c:pt idx="4505">
                  <c:v>751.83333333330199</c:v>
                </c:pt>
                <c:pt idx="4506">
                  <c:v>751.99999999996862</c:v>
                </c:pt>
                <c:pt idx="4507">
                  <c:v>752.16666666663525</c:v>
                </c:pt>
                <c:pt idx="4508">
                  <c:v>752.33333333330188</c:v>
                </c:pt>
                <c:pt idx="4509">
                  <c:v>752.49999999996851</c:v>
                </c:pt>
                <c:pt idx="4510">
                  <c:v>752.66666666663514</c:v>
                </c:pt>
                <c:pt idx="4511">
                  <c:v>752.83333333330177</c:v>
                </c:pt>
                <c:pt idx="4512">
                  <c:v>752.9999999999684</c:v>
                </c:pt>
                <c:pt idx="4513">
                  <c:v>753.16666666663502</c:v>
                </c:pt>
                <c:pt idx="4514">
                  <c:v>753.33333333330165</c:v>
                </c:pt>
                <c:pt idx="4515">
                  <c:v>753.49999999996828</c:v>
                </c:pt>
                <c:pt idx="4516">
                  <c:v>753.66666666663491</c:v>
                </c:pt>
                <c:pt idx="4517">
                  <c:v>753.83333333330154</c:v>
                </c:pt>
                <c:pt idx="4518">
                  <c:v>753.99999999996817</c:v>
                </c:pt>
                <c:pt idx="4519">
                  <c:v>754.1666666666348</c:v>
                </c:pt>
                <c:pt idx="4520">
                  <c:v>754.33333333330143</c:v>
                </c:pt>
                <c:pt idx="4521">
                  <c:v>754.49999999996805</c:v>
                </c:pt>
                <c:pt idx="4522">
                  <c:v>754.66666666663468</c:v>
                </c:pt>
                <c:pt idx="4523">
                  <c:v>754.83333333330131</c:v>
                </c:pt>
                <c:pt idx="4524">
                  <c:v>754.99999999996794</c:v>
                </c:pt>
                <c:pt idx="4525">
                  <c:v>755.16666666663457</c:v>
                </c:pt>
                <c:pt idx="4526">
                  <c:v>755.3333333333012</c:v>
                </c:pt>
                <c:pt idx="4527">
                  <c:v>755.49999999996783</c:v>
                </c:pt>
                <c:pt idx="4528">
                  <c:v>755.66666666663446</c:v>
                </c:pt>
                <c:pt idx="4529">
                  <c:v>755.83333333330108</c:v>
                </c:pt>
                <c:pt idx="4530">
                  <c:v>755.99999999996771</c:v>
                </c:pt>
                <c:pt idx="4531">
                  <c:v>756.16666666663434</c:v>
                </c:pt>
                <c:pt idx="4532">
                  <c:v>756.33333333330097</c:v>
                </c:pt>
                <c:pt idx="4533">
                  <c:v>756.4999999999676</c:v>
                </c:pt>
                <c:pt idx="4534">
                  <c:v>756.66666666663423</c:v>
                </c:pt>
                <c:pt idx="4535">
                  <c:v>756.83333333330086</c:v>
                </c:pt>
                <c:pt idx="4536">
                  <c:v>756.99999999996749</c:v>
                </c:pt>
                <c:pt idx="4537">
                  <c:v>757.16666666663411</c:v>
                </c:pt>
                <c:pt idx="4538">
                  <c:v>757.33333333330074</c:v>
                </c:pt>
                <c:pt idx="4539">
                  <c:v>757.49999999996737</c:v>
                </c:pt>
                <c:pt idx="4540">
                  <c:v>757.666666666634</c:v>
                </c:pt>
                <c:pt idx="4541">
                  <c:v>757.83333333330063</c:v>
                </c:pt>
                <c:pt idx="4542">
                  <c:v>757.99999999996726</c:v>
                </c:pt>
                <c:pt idx="4543">
                  <c:v>758.16666666663389</c:v>
                </c:pt>
                <c:pt idx="4544">
                  <c:v>758.33333333330052</c:v>
                </c:pt>
                <c:pt idx="4545">
                  <c:v>758.49999999996714</c:v>
                </c:pt>
                <c:pt idx="4546">
                  <c:v>758.66666666663377</c:v>
                </c:pt>
                <c:pt idx="4547">
                  <c:v>758.8333333333004</c:v>
                </c:pt>
                <c:pt idx="4548">
                  <c:v>758.99999999996703</c:v>
                </c:pt>
                <c:pt idx="4549">
                  <c:v>759.16666666663366</c:v>
                </c:pt>
                <c:pt idx="4550">
                  <c:v>759.33333333330029</c:v>
                </c:pt>
                <c:pt idx="4551">
                  <c:v>759.49999999996692</c:v>
                </c:pt>
                <c:pt idx="4552">
                  <c:v>759.66666666663355</c:v>
                </c:pt>
                <c:pt idx="4553">
                  <c:v>759.83333333330017</c:v>
                </c:pt>
                <c:pt idx="4554">
                  <c:v>759.9999999999668</c:v>
                </c:pt>
                <c:pt idx="4555">
                  <c:v>760.16666666663343</c:v>
                </c:pt>
                <c:pt idx="4556">
                  <c:v>760.33333333330006</c:v>
                </c:pt>
                <c:pt idx="4557">
                  <c:v>760.49999999996669</c:v>
                </c:pt>
                <c:pt idx="4558">
                  <c:v>760.66666666663332</c:v>
                </c:pt>
                <c:pt idx="4559">
                  <c:v>760.83333333329995</c:v>
                </c:pt>
                <c:pt idx="4560">
                  <c:v>760.99999999996658</c:v>
                </c:pt>
                <c:pt idx="4561">
                  <c:v>761.1666666666332</c:v>
                </c:pt>
                <c:pt idx="4562">
                  <c:v>761.33333333329983</c:v>
                </c:pt>
                <c:pt idx="4563">
                  <c:v>761.49999999996646</c:v>
                </c:pt>
                <c:pt idx="4564">
                  <c:v>761.66666666663309</c:v>
                </c:pt>
                <c:pt idx="4565">
                  <c:v>761.83333333329972</c:v>
                </c:pt>
                <c:pt idx="4566">
                  <c:v>761.99999999996635</c:v>
                </c:pt>
                <c:pt idx="4567">
                  <c:v>762.16666666663298</c:v>
                </c:pt>
                <c:pt idx="4568">
                  <c:v>762.33333333329961</c:v>
                </c:pt>
                <c:pt idx="4569">
                  <c:v>762.49999999996624</c:v>
                </c:pt>
                <c:pt idx="4570">
                  <c:v>762.66666666663286</c:v>
                </c:pt>
                <c:pt idx="4571">
                  <c:v>762.83333333329949</c:v>
                </c:pt>
                <c:pt idx="4572">
                  <c:v>762.99999999996612</c:v>
                </c:pt>
                <c:pt idx="4573">
                  <c:v>763.16666666663275</c:v>
                </c:pt>
                <c:pt idx="4574">
                  <c:v>763.33333333329938</c:v>
                </c:pt>
                <c:pt idx="4575">
                  <c:v>763.49999999996601</c:v>
                </c:pt>
                <c:pt idx="4576">
                  <c:v>763.66666666663264</c:v>
                </c:pt>
                <c:pt idx="4577">
                  <c:v>763.83333333329927</c:v>
                </c:pt>
                <c:pt idx="4578">
                  <c:v>763.99999999996589</c:v>
                </c:pt>
                <c:pt idx="4579">
                  <c:v>764.16666666663252</c:v>
                </c:pt>
                <c:pt idx="4580">
                  <c:v>764.33333333329915</c:v>
                </c:pt>
                <c:pt idx="4581">
                  <c:v>764.49999999996578</c:v>
                </c:pt>
                <c:pt idx="4582">
                  <c:v>764.66666666663241</c:v>
                </c:pt>
                <c:pt idx="4583">
                  <c:v>764.83333333329904</c:v>
                </c:pt>
                <c:pt idx="4584">
                  <c:v>764.99999999996567</c:v>
                </c:pt>
                <c:pt idx="4585">
                  <c:v>765.1666666666323</c:v>
                </c:pt>
                <c:pt idx="4586">
                  <c:v>765.33333333329892</c:v>
                </c:pt>
                <c:pt idx="4587">
                  <c:v>765.49999999996555</c:v>
                </c:pt>
                <c:pt idx="4588">
                  <c:v>765.66666666663218</c:v>
                </c:pt>
                <c:pt idx="4589">
                  <c:v>765.83333333329881</c:v>
                </c:pt>
                <c:pt idx="4590">
                  <c:v>765.99999999996544</c:v>
                </c:pt>
                <c:pt idx="4591">
                  <c:v>766.16666666663207</c:v>
                </c:pt>
                <c:pt idx="4592">
                  <c:v>766.3333333332987</c:v>
                </c:pt>
                <c:pt idx="4593">
                  <c:v>766.49999999996533</c:v>
                </c:pt>
                <c:pt idx="4594">
                  <c:v>766.66666666663195</c:v>
                </c:pt>
                <c:pt idx="4595">
                  <c:v>766.83333333329858</c:v>
                </c:pt>
                <c:pt idx="4596">
                  <c:v>766.99999999996521</c:v>
                </c:pt>
                <c:pt idx="4597">
                  <c:v>767.16666666663184</c:v>
                </c:pt>
                <c:pt idx="4598">
                  <c:v>767.33333333329847</c:v>
                </c:pt>
                <c:pt idx="4599">
                  <c:v>767.4999999999651</c:v>
                </c:pt>
                <c:pt idx="4600">
                  <c:v>767.66666666663173</c:v>
                </c:pt>
                <c:pt idx="4601">
                  <c:v>767.83333333329836</c:v>
                </c:pt>
                <c:pt idx="4602">
                  <c:v>767.99999999996498</c:v>
                </c:pt>
                <c:pt idx="4603">
                  <c:v>768.16666666663161</c:v>
                </c:pt>
                <c:pt idx="4604">
                  <c:v>768.33333333329824</c:v>
                </c:pt>
                <c:pt idx="4605">
                  <c:v>768.49999999996487</c:v>
                </c:pt>
                <c:pt idx="4606">
                  <c:v>768.6666666666315</c:v>
                </c:pt>
                <c:pt idx="4607">
                  <c:v>768.83333333329813</c:v>
                </c:pt>
                <c:pt idx="4608">
                  <c:v>768.99999999996476</c:v>
                </c:pt>
                <c:pt idx="4609">
                  <c:v>769.16666666663139</c:v>
                </c:pt>
                <c:pt idx="4610">
                  <c:v>769.33333333329801</c:v>
                </c:pt>
                <c:pt idx="4611">
                  <c:v>769.49999999996464</c:v>
                </c:pt>
                <c:pt idx="4612">
                  <c:v>769.66666666663127</c:v>
                </c:pt>
                <c:pt idx="4613">
                  <c:v>769.8333333332979</c:v>
                </c:pt>
                <c:pt idx="4614">
                  <c:v>769.99999999996453</c:v>
                </c:pt>
                <c:pt idx="4615">
                  <c:v>770.16666666663116</c:v>
                </c:pt>
                <c:pt idx="4616">
                  <c:v>770.33333333329779</c:v>
                </c:pt>
                <c:pt idx="4617">
                  <c:v>770.49999999996442</c:v>
                </c:pt>
                <c:pt idx="4618">
                  <c:v>770.66666666663104</c:v>
                </c:pt>
                <c:pt idx="4619">
                  <c:v>770.83333333329767</c:v>
                </c:pt>
                <c:pt idx="4620">
                  <c:v>770.9999999999643</c:v>
                </c:pt>
                <c:pt idx="4621">
                  <c:v>771.16666666663093</c:v>
                </c:pt>
                <c:pt idx="4622">
                  <c:v>771.33333333329756</c:v>
                </c:pt>
                <c:pt idx="4623">
                  <c:v>771.49999999996419</c:v>
                </c:pt>
                <c:pt idx="4624">
                  <c:v>771.66666666663082</c:v>
                </c:pt>
                <c:pt idx="4625">
                  <c:v>771.83333333329745</c:v>
                </c:pt>
                <c:pt idx="4626">
                  <c:v>771.99999999996407</c:v>
                </c:pt>
                <c:pt idx="4627">
                  <c:v>772.1666666666307</c:v>
                </c:pt>
                <c:pt idx="4628">
                  <c:v>772.33333333329733</c:v>
                </c:pt>
                <c:pt idx="4629">
                  <c:v>772.49999999996396</c:v>
                </c:pt>
                <c:pt idx="4630">
                  <c:v>772.66666666663059</c:v>
                </c:pt>
                <c:pt idx="4631">
                  <c:v>772.83333333329722</c:v>
                </c:pt>
                <c:pt idx="4632">
                  <c:v>772.99999999996385</c:v>
                </c:pt>
                <c:pt idx="4633">
                  <c:v>773.16666666663048</c:v>
                </c:pt>
                <c:pt idx="4634">
                  <c:v>773.33333333329711</c:v>
                </c:pt>
                <c:pt idx="4635">
                  <c:v>773.49999999996373</c:v>
                </c:pt>
                <c:pt idx="4636">
                  <c:v>773.66666666663036</c:v>
                </c:pt>
                <c:pt idx="4637">
                  <c:v>773.83333333329699</c:v>
                </c:pt>
                <c:pt idx="4638">
                  <c:v>773.99999999996362</c:v>
                </c:pt>
                <c:pt idx="4639">
                  <c:v>774.16666666663025</c:v>
                </c:pt>
                <c:pt idx="4640">
                  <c:v>774.33333333329688</c:v>
                </c:pt>
                <c:pt idx="4641">
                  <c:v>774.49999999996351</c:v>
                </c:pt>
                <c:pt idx="4642">
                  <c:v>774.66666666663014</c:v>
                </c:pt>
                <c:pt idx="4643">
                  <c:v>774.83333333329676</c:v>
                </c:pt>
                <c:pt idx="4644">
                  <c:v>774.99999999996339</c:v>
                </c:pt>
                <c:pt idx="4645">
                  <c:v>775.16666666663002</c:v>
                </c:pt>
                <c:pt idx="4646">
                  <c:v>775.33333333329665</c:v>
                </c:pt>
                <c:pt idx="4647">
                  <c:v>775.49999999996328</c:v>
                </c:pt>
                <c:pt idx="4648">
                  <c:v>775.66666666662991</c:v>
                </c:pt>
                <c:pt idx="4649">
                  <c:v>775.83333333329654</c:v>
                </c:pt>
                <c:pt idx="4650">
                  <c:v>775.99999999996317</c:v>
                </c:pt>
                <c:pt idx="4651">
                  <c:v>776.16666666662979</c:v>
                </c:pt>
                <c:pt idx="4652">
                  <c:v>776.33333333329642</c:v>
                </c:pt>
                <c:pt idx="4653">
                  <c:v>776.49999999996305</c:v>
                </c:pt>
                <c:pt idx="4654">
                  <c:v>776.66666666662968</c:v>
                </c:pt>
                <c:pt idx="4655">
                  <c:v>776.83333333329631</c:v>
                </c:pt>
                <c:pt idx="4656">
                  <c:v>776.99999999996294</c:v>
                </c:pt>
                <c:pt idx="4657">
                  <c:v>777.16666666662957</c:v>
                </c:pt>
                <c:pt idx="4658">
                  <c:v>777.3333333332962</c:v>
                </c:pt>
                <c:pt idx="4659">
                  <c:v>777.49999999996282</c:v>
                </c:pt>
                <c:pt idx="4660">
                  <c:v>777.66666666662945</c:v>
                </c:pt>
                <c:pt idx="4661">
                  <c:v>777.83333333329608</c:v>
                </c:pt>
                <c:pt idx="4662">
                  <c:v>777.99999999996271</c:v>
                </c:pt>
                <c:pt idx="4663">
                  <c:v>778.16666666662934</c:v>
                </c:pt>
                <c:pt idx="4664">
                  <c:v>778.33333333329597</c:v>
                </c:pt>
                <c:pt idx="4665">
                  <c:v>778.4999999999626</c:v>
                </c:pt>
                <c:pt idx="4666">
                  <c:v>778.66666666662923</c:v>
                </c:pt>
                <c:pt idx="4667">
                  <c:v>778.83333333329585</c:v>
                </c:pt>
                <c:pt idx="4668">
                  <c:v>778.99999999996248</c:v>
                </c:pt>
                <c:pt idx="4669">
                  <c:v>779.16666666662911</c:v>
                </c:pt>
                <c:pt idx="4670">
                  <c:v>779.33333333329574</c:v>
                </c:pt>
                <c:pt idx="4671">
                  <c:v>779.49999999996237</c:v>
                </c:pt>
                <c:pt idx="4672">
                  <c:v>779.666666666629</c:v>
                </c:pt>
                <c:pt idx="4673">
                  <c:v>779.83333333329563</c:v>
                </c:pt>
                <c:pt idx="4674">
                  <c:v>779.99999999996226</c:v>
                </c:pt>
                <c:pt idx="4675">
                  <c:v>780.16666666662888</c:v>
                </c:pt>
                <c:pt idx="4676">
                  <c:v>780.33333333329551</c:v>
                </c:pt>
                <c:pt idx="4677">
                  <c:v>780.49999999996214</c:v>
                </c:pt>
                <c:pt idx="4678">
                  <c:v>780.66666666662877</c:v>
                </c:pt>
                <c:pt idx="4679">
                  <c:v>780.8333333332954</c:v>
                </c:pt>
                <c:pt idx="4680">
                  <c:v>780.99999999996203</c:v>
                </c:pt>
                <c:pt idx="4681">
                  <c:v>781.16666666662866</c:v>
                </c:pt>
                <c:pt idx="4682">
                  <c:v>781.33333333329529</c:v>
                </c:pt>
                <c:pt idx="4683">
                  <c:v>781.49999999996191</c:v>
                </c:pt>
                <c:pt idx="4684">
                  <c:v>781.66666666662854</c:v>
                </c:pt>
                <c:pt idx="4685">
                  <c:v>781.83333333329517</c:v>
                </c:pt>
                <c:pt idx="4686">
                  <c:v>781.9999999999618</c:v>
                </c:pt>
                <c:pt idx="4687">
                  <c:v>782.16666666662843</c:v>
                </c:pt>
                <c:pt idx="4688">
                  <c:v>782.33333333329506</c:v>
                </c:pt>
                <c:pt idx="4689">
                  <c:v>782.49999999996169</c:v>
                </c:pt>
                <c:pt idx="4690">
                  <c:v>782.66666666662832</c:v>
                </c:pt>
                <c:pt idx="4691">
                  <c:v>782.83333333329495</c:v>
                </c:pt>
                <c:pt idx="4692">
                  <c:v>782.99999999996157</c:v>
                </c:pt>
                <c:pt idx="4693">
                  <c:v>783.1666666666282</c:v>
                </c:pt>
                <c:pt idx="4694">
                  <c:v>783.33333333329483</c:v>
                </c:pt>
                <c:pt idx="4695">
                  <c:v>783.49999999996146</c:v>
                </c:pt>
                <c:pt idx="4696">
                  <c:v>783.66666666662809</c:v>
                </c:pt>
                <c:pt idx="4697">
                  <c:v>783.83333333329472</c:v>
                </c:pt>
                <c:pt idx="4698">
                  <c:v>783.99999999996135</c:v>
                </c:pt>
                <c:pt idx="4699">
                  <c:v>784.16666666662798</c:v>
                </c:pt>
                <c:pt idx="4700">
                  <c:v>784.3333333332946</c:v>
                </c:pt>
                <c:pt idx="4701">
                  <c:v>784.49999999996123</c:v>
                </c:pt>
                <c:pt idx="4702">
                  <c:v>784.66666666662786</c:v>
                </c:pt>
                <c:pt idx="4703">
                  <c:v>784.83333333329449</c:v>
                </c:pt>
                <c:pt idx="4704">
                  <c:v>784.99999999996112</c:v>
                </c:pt>
                <c:pt idx="4705">
                  <c:v>785.16666666662775</c:v>
                </c:pt>
                <c:pt idx="4706">
                  <c:v>785.33333333329438</c:v>
                </c:pt>
                <c:pt idx="4707">
                  <c:v>785.49999999996101</c:v>
                </c:pt>
                <c:pt idx="4708">
                  <c:v>785.66666666662763</c:v>
                </c:pt>
                <c:pt idx="4709">
                  <c:v>785.83333333329426</c:v>
                </c:pt>
                <c:pt idx="4710">
                  <c:v>785.99999999996089</c:v>
                </c:pt>
                <c:pt idx="4711">
                  <c:v>786.16666666662752</c:v>
                </c:pt>
                <c:pt idx="4712">
                  <c:v>786.33333333329415</c:v>
                </c:pt>
                <c:pt idx="4713">
                  <c:v>786.49999999996078</c:v>
                </c:pt>
                <c:pt idx="4714">
                  <c:v>786.66666666662741</c:v>
                </c:pt>
                <c:pt idx="4715">
                  <c:v>786.83333333329404</c:v>
                </c:pt>
                <c:pt idx="4716">
                  <c:v>786.99999999996066</c:v>
                </c:pt>
                <c:pt idx="4717">
                  <c:v>787.16666666662729</c:v>
                </c:pt>
                <c:pt idx="4718">
                  <c:v>787.33333333329392</c:v>
                </c:pt>
                <c:pt idx="4719">
                  <c:v>787.49999999996055</c:v>
                </c:pt>
                <c:pt idx="4720">
                  <c:v>787.66666666662718</c:v>
                </c:pt>
                <c:pt idx="4721">
                  <c:v>787.83333333329381</c:v>
                </c:pt>
                <c:pt idx="4722">
                  <c:v>787.99999999996044</c:v>
                </c:pt>
                <c:pt idx="4723">
                  <c:v>788.16666666662707</c:v>
                </c:pt>
                <c:pt idx="4724">
                  <c:v>788.33333333329369</c:v>
                </c:pt>
                <c:pt idx="4725">
                  <c:v>788.49999999996032</c:v>
                </c:pt>
                <c:pt idx="4726">
                  <c:v>788.66666666662695</c:v>
                </c:pt>
                <c:pt idx="4727">
                  <c:v>788.83333333329358</c:v>
                </c:pt>
                <c:pt idx="4728">
                  <c:v>788.99999999996021</c:v>
                </c:pt>
                <c:pt idx="4729">
                  <c:v>789.16666666662684</c:v>
                </c:pt>
                <c:pt idx="4730">
                  <c:v>789.33333333329347</c:v>
                </c:pt>
                <c:pt idx="4731">
                  <c:v>789.4999999999601</c:v>
                </c:pt>
                <c:pt idx="4732">
                  <c:v>789.66666666662672</c:v>
                </c:pt>
                <c:pt idx="4733">
                  <c:v>789.83333333329335</c:v>
                </c:pt>
                <c:pt idx="4734">
                  <c:v>789.99999999995998</c:v>
                </c:pt>
                <c:pt idx="4735">
                  <c:v>790.16666666662661</c:v>
                </c:pt>
                <c:pt idx="4736">
                  <c:v>790.33333333329324</c:v>
                </c:pt>
                <c:pt idx="4737">
                  <c:v>790.49999999995987</c:v>
                </c:pt>
                <c:pt idx="4738">
                  <c:v>790.6666666666265</c:v>
                </c:pt>
                <c:pt idx="4739">
                  <c:v>790.83333333329313</c:v>
                </c:pt>
                <c:pt idx="4740">
                  <c:v>790.99999999995975</c:v>
                </c:pt>
                <c:pt idx="4741">
                  <c:v>791.16666666662638</c:v>
                </c:pt>
                <c:pt idx="4742">
                  <c:v>791.33333333329301</c:v>
                </c:pt>
                <c:pt idx="4743">
                  <c:v>791.49999999995964</c:v>
                </c:pt>
                <c:pt idx="4744">
                  <c:v>791.66666666662627</c:v>
                </c:pt>
                <c:pt idx="4745">
                  <c:v>791.8333333332929</c:v>
                </c:pt>
                <c:pt idx="4746">
                  <c:v>791.99999999995953</c:v>
                </c:pt>
                <c:pt idx="4747">
                  <c:v>792.16666666662616</c:v>
                </c:pt>
                <c:pt idx="4748">
                  <c:v>792.33333333329279</c:v>
                </c:pt>
                <c:pt idx="4749">
                  <c:v>792.49999999995941</c:v>
                </c:pt>
                <c:pt idx="4750">
                  <c:v>792.66666666662604</c:v>
                </c:pt>
                <c:pt idx="4751">
                  <c:v>792.83333333329267</c:v>
                </c:pt>
                <c:pt idx="4752">
                  <c:v>792.9999999999593</c:v>
                </c:pt>
                <c:pt idx="4753">
                  <c:v>793.16666666662593</c:v>
                </c:pt>
                <c:pt idx="4754">
                  <c:v>793.33333333329256</c:v>
                </c:pt>
                <c:pt idx="4755">
                  <c:v>793.49999999995919</c:v>
                </c:pt>
                <c:pt idx="4756">
                  <c:v>793.66666666662582</c:v>
                </c:pt>
                <c:pt idx="4757">
                  <c:v>793.83333333329244</c:v>
                </c:pt>
                <c:pt idx="4758">
                  <c:v>793.99999999995907</c:v>
                </c:pt>
                <c:pt idx="4759">
                  <c:v>794.1666666666257</c:v>
                </c:pt>
                <c:pt idx="4760">
                  <c:v>794.33333333329233</c:v>
                </c:pt>
                <c:pt idx="4761">
                  <c:v>794.49999999995896</c:v>
                </c:pt>
                <c:pt idx="4762">
                  <c:v>794.66666666662559</c:v>
                </c:pt>
                <c:pt idx="4763">
                  <c:v>794.83333333329222</c:v>
                </c:pt>
                <c:pt idx="4764">
                  <c:v>794.99999999995885</c:v>
                </c:pt>
                <c:pt idx="4765">
                  <c:v>795.16666666662547</c:v>
                </c:pt>
                <c:pt idx="4766">
                  <c:v>795.3333333332921</c:v>
                </c:pt>
                <c:pt idx="4767">
                  <c:v>795.49999999995873</c:v>
                </c:pt>
                <c:pt idx="4768">
                  <c:v>795.66666666662536</c:v>
                </c:pt>
                <c:pt idx="4769">
                  <c:v>795.83333333329199</c:v>
                </c:pt>
                <c:pt idx="4770">
                  <c:v>795.99999999995862</c:v>
                </c:pt>
                <c:pt idx="4771">
                  <c:v>796.16666666662525</c:v>
                </c:pt>
                <c:pt idx="4772">
                  <c:v>796.33333333329188</c:v>
                </c:pt>
                <c:pt idx="4773">
                  <c:v>796.4999999999585</c:v>
                </c:pt>
                <c:pt idx="4774">
                  <c:v>796.66666666662513</c:v>
                </c:pt>
                <c:pt idx="4775">
                  <c:v>796.83333333329176</c:v>
                </c:pt>
                <c:pt idx="4776">
                  <c:v>796.99999999995839</c:v>
                </c:pt>
                <c:pt idx="4777">
                  <c:v>797.16666666662502</c:v>
                </c:pt>
                <c:pt idx="4778">
                  <c:v>797.33333333329165</c:v>
                </c:pt>
                <c:pt idx="4779">
                  <c:v>797.49999999995828</c:v>
                </c:pt>
                <c:pt idx="4780">
                  <c:v>797.66666666662491</c:v>
                </c:pt>
                <c:pt idx="4781">
                  <c:v>797.83333333329153</c:v>
                </c:pt>
                <c:pt idx="4782">
                  <c:v>797.99999999995816</c:v>
                </c:pt>
                <c:pt idx="4783">
                  <c:v>798.16666666662479</c:v>
                </c:pt>
                <c:pt idx="4784">
                  <c:v>798.33333333329142</c:v>
                </c:pt>
                <c:pt idx="4785">
                  <c:v>798.49999999995805</c:v>
                </c:pt>
                <c:pt idx="4786">
                  <c:v>798.66666666662468</c:v>
                </c:pt>
                <c:pt idx="4787">
                  <c:v>798.83333333329131</c:v>
                </c:pt>
                <c:pt idx="4788">
                  <c:v>798.99999999995794</c:v>
                </c:pt>
                <c:pt idx="4789">
                  <c:v>799.16666666662456</c:v>
                </c:pt>
                <c:pt idx="4790">
                  <c:v>799.33333333329119</c:v>
                </c:pt>
                <c:pt idx="4791">
                  <c:v>799.49999999995782</c:v>
                </c:pt>
                <c:pt idx="4792">
                  <c:v>799.66666666662445</c:v>
                </c:pt>
                <c:pt idx="4793">
                  <c:v>799.83333333329108</c:v>
                </c:pt>
                <c:pt idx="4794">
                  <c:v>799.99999999995771</c:v>
                </c:pt>
                <c:pt idx="4795">
                  <c:v>800.16666666662434</c:v>
                </c:pt>
                <c:pt idx="4796">
                  <c:v>800.33333333329097</c:v>
                </c:pt>
                <c:pt idx="4797">
                  <c:v>800.49999999995759</c:v>
                </c:pt>
                <c:pt idx="4798">
                  <c:v>800.66666666662422</c:v>
                </c:pt>
                <c:pt idx="4799">
                  <c:v>800.83333333329085</c:v>
                </c:pt>
                <c:pt idx="4800">
                  <c:v>800.99999999995748</c:v>
                </c:pt>
                <c:pt idx="4801">
                  <c:v>801.16666666662411</c:v>
                </c:pt>
                <c:pt idx="4802">
                  <c:v>801.33333333329074</c:v>
                </c:pt>
                <c:pt idx="4803">
                  <c:v>801.49999999995737</c:v>
                </c:pt>
                <c:pt idx="4804">
                  <c:v>801.666666666624</c:v>
                </c:pt>
                <c:pt idx="4805">
                  <c:v>801.83333333329062</c:v>
                </c:pt>
                <c:pt idx="4806">
                  <c:v>801.99999999995725</c:v>
                </c:pt>
                <c:pt idx="4807">
                  <c:v>802.16666666662388</c:v>
                </c:pt>
                <c:pt idx="4808">
                  <c:v>802.33333333329051</c:v>
                </c:pt>
                <c:pt idx="4809">
                  <c:v>802.49999999995714</c:v>
                </c:pt>
                <c:pt idx="4810">
                  <c:v>802.66666666662377</c:v>
                </c:pt>
                <c:pt idx="4811">
                  <c:v>802.8333333332904</c:v>
                </c:pt>
                <c:pt idx="4812">
                  <c:v>802.99999999995703</c:v>
                </c:pt>
                <c:pt idx="4813">
                  <c:v>803.16666666662366</c:v>
                </c:pt>
                <c:pt idx="4814">
                  <c:v>803.33333333329028</c:v>
                </c:pt>
                <c:pt idx="4815">
                  <c:v>803.49999999995691</c:v>
                </c:pt>
                <c:pt idx="4816">
                  <c:v>803.66666666662354</c:v>
                </c:pt>
                <c:pt idx="4817">
                  <c:v>803.83333333329017</c:v>
                </c:pt>
                <c:pt idx="4818">
                  <c:v>803.9999999999568</c:v>
                </c:pt>
                <c:pt idx="4819">
                  <c:v>804.16666666662343</c:v>
                </c:pt>
                <c:pt idx="4820">
                  <c:v>804.33333333329006</c:v>
                </c:pt>
                <c:pt idx="4821">
                  <c:v>804.49999999995669</c:v>
                </c:pt>
                <c:pt idx="4822">
                  <c:v>804.66666666662331</c:v>
                </c:pt>
                <c:pt idx="4823">
                  <c:v>804.83333333328994</c:v>
                </c:pt>
                <c:pt idx="4824">
                  <c:v>804.99999999995657</c:v>
                </c:pt>
                <c:pt idx="4825">
                  <c:v>805.1666666666232</c:v>
                </c:pt>
                <c:pt idx="4826">
                  <c:v>805.33333333328983</c:v>
                </c:pt>
                <c:pt idx="4827">
                  <c:v>805.49999999995646</c:v>
                </c:pt>
                <c:pt idx="4828">
                  <c:v>805.66666666662309</c:v>
                </c:pt>
                <c:pt idx="4829">
                  <c:v>805.83333333328972</c:v>
                </c:pt>
                <c:pt idx="4830">
                  <c:v>805.99999999995634</c:v>
                </c:pt>
                <c:pt idx="4831">
                  <c:v>806.16666666662297</c:v>
                </c:pt>
                <c:pt idx="4832">
                  <c:v>806.3333333332896</c:v>
                </c:pt>
                <c:pt idx="4833">
                  <c:v>806.49999999995623</c:v>
                </c:pt>
                <c:pt idx="4834">
                  <c:v>806.66666666662286</c:v>
                </c:pt>
                <c:pt idx="4835">
                  <c:v>806.83333333328949</c:v>
                </c:pt>
                <c:pt idx="4836">
                  <c:v>806.99999999995612</c:v>
                </c:pt>
                <c:pt idx="4837">
                  <c:v>807.16666666662275</c:v>
                </c:pt>
                <c:pt idx="4838">
                  <c:v>807.33333333328937</c:v>
                </c:pt>
                <c:pt idx="4839">
                  <c:v>807.499999999956</c:v>
                </c:pt>
                <c:pt idx="4840">
                  <c:v>807.66666666662263</c:v>
                </c:pt>
                <c:pt idx="4841">
                  <c:v>807.83333333328926</c:v>
                </c:pt>
                <c:pt idx="4842">
                  <c:v>807.99999999995589</c:v>
                </c:pt>
                <c:pt idx="4843">
                  <c:v>808.16666666662252</c:v>
                </c:pt>
                <c:pt idx="4844">
                  <c:v>808.33333333328915</c:v>
                </c:pt>
                <c:pt idx="4845">
                  <c:v>808.49999999995578</c:v>
                </c:pt>
                <c:pt idx="4846">
                  <c:v>808.6666666666224</c:v>
                </c:pt>
                <c:pt idx="4847">
                  <c:v>808.83333333328903</c:v>
                </c:pt>
                <c:pt idx="4848">
                  <c:v>808.99999999995566</c:v>
                </c:pt>
                <c:pt idx="4849">
                  <c:v>809.16666666662229</c:v>
                </c:pt>
                <c:pt idx="4850">
                  <c:v>809.33333333328892</c:v>
                </c:pt>
                <c:pt idx="4851">
                  <c:v>809.49999999995555</c:v>
                </c:pt>
                <c:pt idx="4852">
                  <c:v>809.66666666662218</c:v>
                </c:pt>
                <c:pt idx="4853">
                  <c:v>809.83333333328881</c:v>
                </c:pt>
                <c:pt idx="4854">
                  <c:v>809.99999999995543</c:v>
                </c:pt>
                <c:pt idx="4855">
                  <c:v>810.16666666662206</c:v>
                </c:pt>
                <c:pt idx="4856">
                  <c:v>810.33333333328869</c:v>
                </c:pt>
                <c:pt idx="4857">
                  <c:v>810.49999999995532</c:v>
                </c:pt>
                <c:pt idx="4858">
                  <c:v>810.66666666662195</c:v>
                </c:pt>
                <c:pt idx="4859">
                  <c:v>810.83333333328858</c:v>
                </c:pt>
                <c:pt idx="4860">
                  <c:v>810.99999999995521</c:v>
                </c:pt>
                <c:pt idx="4861">
                  <c:v>811.16666666662184</c:v>
                </c:pt>
                <c:pt idx="4862">
                  <c:v>811.33333333328846</c:v>
                </c:pt>
                <c:pt idx="4863">
                  <c:v>811.49999999995509</c:v>
                </c:pt>
                <c:pt idx="4864">
                  <c:v>811.66666666662172</c:v>
                </c:pt>
                <c:pt idx="4865">
                  <c:v>811.83333333328835</c:v>
                </c:pt>
                <c:pt idx="4866">
                  <c:v>811.99999999995498</c:v>
                </c:pt>
                <c:pt idx="4867">
                  <c:v>812.16666666662161</c:v>
                </c:pt>
                <c:pt idx="4868">
                  <c:v>812.33333333328824</c:v>
                </c:pt>
                <c:pt idx="4869">
                  <c:v>812.49999999995487</c:v>
                </c:pt>
                <c:pt idx="4870">
                  <c:v>812.6666666666215</c:v>
                </c:pt>
                <c:pt idx="4871">
                  <c:v>812.83333333328812</c:v>
                </c:pt>
                <c:pt idx="4872">
                  <c:v>812.99999999995475</c:v>
                </c:pt>
                <c:pt idx="4873">
                  <c:v>813.16666666662138</c:v>
                </c:pt>
                <c:pt idx="4874">
                  <c:v>813.33333333328801</c:v>
                </c:pt>
                <c:pt idx="4875">
                  <c:v>813.49999999995464</c:v>
                </c:pt>
                <c:pt idx="4876">
                  <c:v>813.66666666662127</c:v>
                </c:pt>
                <c:pt idx="4877">
                  <c:v>813.8333333332879</c:v>
                </c:pt>
                <c:pt idx="4878">
                  <c:v>813.99999999995453</c:v>
                </c:pt>
                <c:pt idx="4879">
                  <c:v>814.16666666662115</c:v>
                </c:pt>
                <c:pt idx="4880">
                  <c:v>814.33333333328778</c:v>
                </c:pt>
                <c:pt idx="4881">
                  <c:v>814.49999999995441</c:v>
                </c:pt>
                <c:pt idx="4882">
                  <c:v>814.66666666662104</c:v>
                </c:pt>
                <c:pt idx="4883">
                  <c:v>814.83333333328767</c:v>
                </c:pt>
                <c:pt idx="4884">
                  <c:v>814.9999999999543</c:v>
                </c:pt>
                <c:pt idx="4885">
                  <c:v>815.16666666662093</c:v>
                </c:pt>
                <c:pt idx="4886">
                  <c:v>815.33333333328756</c:v>
                </c:pt>
                <c:pt idx="4887">
                  <c:v>815.49999999995418</c:v>
                </c:pt>
                <c:pt idx="4888">
                  <c:v>815.66666666662081</c:v>
                </c:pt>
                <c:pt idx="4889">
                  <c:v>815.83333333328744</c:v>
                </c:pt>
                <c:pt idx="4890">
                  <c:v>815.99999999995407</c:v>
                </c:pt>
                <c:pt idx="4891">
                  <c:v>816.1666666666207</c:v>
                </c:pt>
                <c:pt idx="4892">
                  <c:v>816.33333333328733</c:v>
                </c:pt>
                <c:pt idx="4893">
                  <c:v>816.49999999995396</c:v>
                </c:pt>
                <c:pt idx="4894">
                  <c:v>816.66666666662059</c:v>
                </c:pt>
                <c:pt idx="4895">
                  <c:v>816.83333333328721</c:v>
                </c:pt>
                <c:pt idx="4896">
                  <c:v>816.99999999995384</c:v>
                </c:pt>
                <c:pt idx="4897">
                  <c:v>817.16666666662047</c:v>
                </c:pt>
                <c:pt idx="4898">
                  <c:v>817.3333333332871</c:v>
                </c:pt>
                <c:pt idx="4899">
                  <c:v>817.49999999995373</c:v>
                </c:pt>
                <c:pt idx="4900">
                  <c:v>817.66666666662036</c:v>
                </c:pt>
                <c:pt idx="4901">
                  <c:v>817.83333333328699</c:v>
                </c:pt>
                <c:pt idx="4902">
                  <c:v>817.99999999995362</c:v>
                </c:pt>
                <c:pt idx="4903">
                  <c:v>818.16666666662024</c:v>
                </c:pt>
                <c:pt idx="4904">
                  <c:v>818.33333333328687</c:v>
                </c:pt>
                <c:pt idx="4905">
                  <c:v>818.4999999999535</c:v>
                </c:pt>
                <c:pt idx="4906">
                  <c:v>818.66666666662013</c:v>
                </c:pt>
                <c:pt idx="4907">
                  <c:v>818.83333333328676</c:v>
                </c:pt>
                <c:pt idx="4908">
                  <c:v>818.99999999995339</c:v>
                </c:pt>
                <c:pt idx="4909">
                  <c:v>819.16666666662002</c:v>
                </c:pt>
                <c:pt idx="4910">
                  <c:v>819.33333333328665</c:v>
                </c:pt>
                <c:pt idx="4911">
                  <c:v>819.49999999995327</c:v>
                </c:pt>
                <c:pt idx="4912">
                  <c:v>819.6666666666199</c:v>
                </c:pt>
                <c:pt idx="4913">
                  <c:v>819.83333333328653</c:v>
                </c:pt>
                <c:pt idx="4914">
                  <c:v>819.99999999995316</c:v>
                </c:pt>
                <c:pt idx="4915">
                  <c:v>820.16666666661979</c:v>
                </c:pt>
                <c:pt idx="4916">
                  <c:v>820.33333333328642</c:v>
                </c:pt>
                <c:pt idx="4917">
                  <c:v>820.49999999995305</c:v>
                </c:pt>
                <c:pt idx="4918">
                  <c:v>820.66666666661968</c:v>
                </c:pt>
                <c:pt idx="4919">
                  <c:v>820.8333333332863</c:v>
                </c:pt>
                <c:pt idx="4920">
                  <c:v>820.99999999995293</c:v>
                </c:pt>
                <c:pt idx="4921">
                  <c:v>821.16666666661956</c:v>
                </c:pt>
                <c:pt idx="4922">
                  <c:v>821.33333333328619</c:v>
                </c:pt>
                <c:pt idx="4923">
                  <c:v>821.49999999995282</c:v>
                </c:pt>
                <c:pt idx="4924">
                  <c:v>821.66666666661945</c:v>
                </c:pt>
                <c:pt idx="4925">
                  <c:v>821.83333333328608</c:v>
                </c:pt>
                <c:pt idx="4926">
                  <c:v>821.99999999995271</c:v>
                </c:pt>
                <c:pt idx="4927">
                  <c:v>822.16666666661934</c:v>
                </c:pt>
                <c:pt idx="4928">
                  <c:v>822.33333333328596</c:v>
                </c:pt>
                <c:pt idx="4929">
                  <c:v>822.49999999995259</c:v>
                </c:pt>
                <c:pt idx="4930">
                  <c:v>822.66666666661922</c:v>
                </c:pt>
                <c:pt idx="4931">
                  <c:v>822.83333333328585</c:v>
                </c:pt>
                <c:pt idx="4932">
                  <c:v>822.99999999995248</c:v>
                </c:pt>
                <c:pt idx="4933">
                  <c:v>823.16666666661911</c:v>
                </c:pt>
                <c:pt idx="4934">
                  <c:v>823.33333333328574</c:v>
                </c:pt>
                <c:pt idx="4935">
                  <c:v>823.49999999995237</c:v>
                </c:pt>
                <c:pt idx="4936">
                  <c:v>823.66666666661899</c:v>
                </c:pt>
                <c:pt idx="4937">
                  <c:v>823.83333333328562</c:v>
                </c:pt>
                <c:pt idx="4938">
                  <c:v>823.99999999995225</c:v>
                </c:pt>
                <c:pt idx="4939">
                  <c:v>824.16666666661888</c:v>
                </c:pt>
                <c:pt idx="4940">
                  <c:v>824.33333333328551</c:v>
                </c:pt>
                <c:pt idx="4941">
                  <c:v>824.49999999995214</c:v>
                </c:pt>
                <c:pt idx="4942">
                  <c:v>824.66666666661877</c:v>
                </c:pt>
                <c:pt idx="4943">
                  <c:v>824.8333333332854</c:v>
                </c:pt>
                <c:pt idx="4944">
                  <c:v>824.99999999995202</c:v>
                </c:pt>
                <c:pt idx="4945">
                  <c:v>825.16666666661865</c:v>
                </c:pt>
                <c:pt idx="4946">
                  <c:v>825.33333333328528</c:v>
                </c:pt>
                <c:pt idx="4947">
                  <c:v>825.49999999995191</c:v>
                </c:pt>
                <c:pt idx="4948">
                  <c:v>825.66666666661854</c:v>
                </c:pt>
                <c:pt idx="4949">
                  <c:v>825.83333333328517</c:v>
                </c:pt>
                <c:pt idx="4950">
                  <c:v>825.9999999999518</c:v>
                </c:pt>
                <c:pt idx="4951">
                  <c:v>826.16666666661843</c:v>
                </c:pt>
                <c:pt idx="4952">
                  <c:v>826.33333333328505</c:v>
                </c:pt>
                <c:pt idx="4953">
                  <c:v>826.49999999995168</c:v>
                </c:pt>
                <c:pt idx="4954">
                  <c:v>826.66666666661831</c:v>
                </c:pt>
                <c:pt idx="4955">
                  <c:v>826.83333333328494</c:v>
                </c:pt>
                <c:pt idx="4956">
                  <c:v>826.99999999995157</c:v>
                </c:pt>
                <c:pt idx="4957">
                  <c:v>827.1666666666182</c:v>
                </c:pt>
                <c:pt idx="4958">
                  <c:v>827.33333333328483</c:v>
                </c:pt>
                <c:pt idx="4959">
                  <c:v>827.49999999995146</c:v>
                </c:pt>
                <c:pt idx="4960">
                  <c:v>827.66666666661808</c:v>
                </c:pt>
                <c:pt idx="4961">
                  <c:v>827.83333333328471</c:v>
                </c:pt>
                <c:pt idx="4962">
                  <c:v>827.99999999995134</c:v>
                </c:pt>
                <c:pt idx="4963">
                  <c:v>828.16666666661797</c:v>
                </c:pt>
                <c:pt idx="4964">
                  <c:v>828.3333333332846</c:v>
                </c:pt>
                <c:pt idx="4965">
                  <c:v>828.49999999995123</c:v>
                </c:pt>
                <c:pt idx="4966">
                  <c:v>828.66666666661786</c:v>
                </c:pt>
                <c:pt idx="4967">
                  <c:v>828.83333333328449</c:v>
                </c:pt>
                <c:pt idx="4968">
                  <c:v>828.99999999995111</c:v>
                </c:pt>
                <c:pt idx="4969">
                  <c:v>829.16666666661774</c:v>
                </c:pt>
                <c:pt idx="4970">
                  <c:v>829.33333333328437</c:v>
                </c:pt>
                <c:pt idx="4971">
                  <c:v>829.499999999951</c:v>
                </c:pt>
                <c:pt idx="4972">
                  <c:v>829.66666666661763</c:v>
                </c:pt>
                <c:pt idx="4973">
                  <c:v>829.83333333328426</c:v>
                </c:pt>
                <c:pt idx="4974">
                  <c:v>829.99999999995089</c:v>
                </c:pt>
                <c:pt idx="4975">
                  <c:v>830.16666666661752</c:v>
                </c:pt>
                <c:pt idx="4976">
                  <c:v>830.33333333328414</c:v>
                </c:pt>
                <c:pt idx="4977">
                  <c:v>830.49999999995077</c:v>
                </c:pt>
                <c:pt idx="4978">
                  <c:v>830.6666666666174</c:v>
                </c:pt>
                <c:pt idx="4979">
                  <c:v>830.83333333328403</c:v>
                </c:pt>
                <c:pt idx="4980">
                  <c:v>830.99999999995066</c:v>
                </c:pt>
                <c:pt idx="4981">
                  <c:v>831.16666666661729</c:v>
                </c:pt>
                <c:pt idx="4982">
                  <c:v>831.33333333328392</c:v>
                </c:pt>
                <c:pt idx="4983">
                  <c:v>831.49999999995055</c:v>
                </c:pt>
                <c:pt idx="4984">
                  <c:v>831.66666666661717</c:v>
                </c:pt>
                <c:pt idx="4985">
                  <c:v>831.8333333332838</c:v>
                </c:pt>
                <c:pt idx="4986">
                  <c:v>831.99999999995043</c:v>
                </c:pt>
                <c:pt idx="4987">
                  <c:v>832.16666666661706</c:v>
                </c:pt>
                <c:pt idx="4988">
                  <c:v>832.33333333328369</c:v>
                </c:pt>
                <c:pt idx="4989">
                  <c:v>832.49999999995032</c:v>
                </c:pt>
                <c:pt idx="4990">
                  <c:v>832.66666666661695</c:v>
                </c:pt>
                <c:pt idx="4991">
                  <c:v>832.83333333328358</c:v>
                </c:pt>
                <c:pt idx="4992">
                  <c:v>832.99999999995021</c:v>
                </c:pt>
                <c:pt idx="4993">
                  <c:v>833.16666666661683</c:v>
                </c:pt>
                <c:pt idx="4994">
                  <c:v>833.33333333328346</c:v>
                </c:pt>
                <c:pt idx="4995">
                  <c:v>833.49999999995009</c:v>
                </c:pt>
                <c:pt idx="4996">
                  <c:v>833.66666666661672</c:v>
                </c:pt>
                <c:pt idx="4997">
                  <c:v>833.83333333328335</c:v>
                </c:pt>
                <c:pt idx="4998">
                  <c:v>833.99999999994998</c:v>
                </c:pt>
                <c:pt idx="4999">
                  <c:v>834.16666666661661</c:v>
                </c:pt>
                <c:pt idx="5000">
                  <c:v>834.33333333328324</c:v>
                </c:pt>
                <c:pt idx="5001">
                  <c:v>834.49999999994986</c:v>
                </c:pt>
                <c:pt idx="5002">
                  <c:v>834.66666666661649</c:v>
                </c:pt>
                <c:pt idx="5003">
                  <c:v>834.83333333328312</c:v>
                </c:pt>
                <c:pt idx="5004">
                  <c:v>834.99999999994975</c:v>
                </c:pt>
                <c:pt idx="5005">
                  <c:v>835.16666666661638</c:v>
                </c:pt>
                <c:pt idx="5006">
                  <c:v>835.33333333328301</c:v>
                </c:pt>
                <c:pt idx="5007">
                  <c:v>835.49999999994964</c:v>
                </c:pt>
                <c:pt idx="5008">
                  <c:v>835.66666666661627</c:v>
                </c:pt>
                <c:pt idx="5009">
                  <c:v>835.83333333328289</c:v>
                </c:pt>
                <c:pt idx="5010">
                  <c:v>835.99999999994952</c:v>
                </c:pt>
                <c:pt idx="5011">
                  <c:v>836.16666666661615</c:v>
                </c:pt>
                <c:pt idx="5012">
                  <c:v>836.33333333328278</c:v>
                </c:pt>
                <c:pt idx="5013">
                  <c:v>836.49999999994941</c:v>
                </c:pt>
                <c:pt idx="5014">
                  <c:v>836.66666666661604</c:v>
                </c:pt>
                <c:pt idx="5015">
                  <c:v>836.83333333328267</c:v>
                </c:pt>
                <c:pt idx="5016">
                  <c:v>836.9999999999493</c:v>
                </c:pt>
                <c:pt idx="5017">
                  <c:v>837.16666666661592</c:v>
                </c:pt>
                <c:pt idx="5018">
                  <c:v>837.33333333328255</c:v>
                </c:pt>
                <c:pt idx="5019">
                  <c:v>837.49999999994918</c:v>
                </c:pt>
                <c:pt idx="5020">
                  <c:v>837.66666666661581</c:v>
                </c:pt>
                <c:pt idx="5021">
                  <c:v>837.83333333328244</c:v>
                </c:pt>
                <c:pt idx="5022">
                  <c:v>837.99999999994907</c:v>
                </c:pt>
                <c:pt idx="5023">
                  <c:v>838.1666666666157</c:v>
                </c:pt>
                <c:pt idx="5024">
                  <c:v>838.33333333328233</c:v>
                </c:pt>
                <c:pt idx="5025">
                  <c:v>838.49999999994895</c:v>
                </c:pt>
                <c:pt idx="5026">
                  <c:v>838.66666666661558</c:v>
                </c:pt>
                <c:pt idx="5027">
                  <c:v>838.83333333328221</c:v>
                </c:pt>
                <c:pt idx="5028">
                  <c:v>838.99999999994884</c:v>
                </c:pt>
                <c:pt idx="5029">
                  <c:v>839.16666666661547</c:v>
                </c:pt>
                <c:pt idx="5030">
                  <c:v>839.3333333332821</c:v>
                </c:pt>
                <c:pt idx="5031">
                  <c:v>839.49999999994873</c:v>
                </c:pt>
                <c:pt idx="5032">
                  <c:v>839.66666666661536</c:v>
                </c:pt>
                <c:pt idx="5033">
                  <c:v>839.83333333328198</c:v>
                </c:pt>
                <c:pt idx="5034">
                  <c:v>839.99999999994861</c:v>
                </c:pt>
                <c:pt idx="5035">
                  <c:v>840.16666666661524</c:v>
                </c:pt>
                <c:pt idx="5036">
                  <c:v>840.33333333328187</c:v>
                </c:pt>
                <c:pt idx="5037">
                  <c:v>840.4999999999485</c:v>
                </c:pt>
                <c:pt idx="5038">
                  <c:v>840.66666666661513</c:v>
                </c:pt>
                <c:pt idx="5039">
                  <c:v>840.83333333328176</c:v>
                </c:pt>
                <c:pt idx="5040">
                  <c:v>840.99999999994839</c:v>
                </c:pt>
                <c:pt idx="5041">
                  <c:v>841.16666666661501</c:v>
                </c:pt>
                <c:pt idx="5042">
                  <c:v>841.33333333328164</c:v>
                </c:pt>
                <c:pt idx="5043">
                  <c:v>841.49999999994827</c:v>
                </c:pt>
                <c:pt idx="5044">
                  <c:v>841.6666666666149</c:v>
                </c:pt>
                <c:pt idx="5045">
                  <c:v>841.83333333328153</c:v>
                </c:pt>
                <c:pt idx="5046">
                  <c:v>841.99999999994816</c:v>
                </c:pt>
                <c:pt idx="5047">
                  <c:v>842.16666666661479</c:v>
                </c:pt>
                <c:pt idx="5048">
                  <c:v>842.33333333328142</c:v>
                </c:pt>
                <c:pt idx="5049">
                  <c:v>842.49999999994805</c:v>
                </c:pt>
                <c:pt idx="5050">
                  <c:v>842.66666666661467</c:v>
                </c:pt>
                <c:pt idx="5051">
                  <c:v>842.8333333332813</c:v>
                </c:pt>
                <c:pt idx="5052">
                  <c:v>842.99999999994793</c:v>
                </c:pt>
                <c:pt idx="5053">
                  <c:v>843.16666666661456</c:v>
                </c:pt>
                <c:pt idx="5054">
                  <c:v>843.33333333328119</c:v>
                </c:pt>
                <c:pt idx="5055">
                  <c:v>843.49999999994782</c:v>
                </c:pt>
                <c:pt idx="5056">
                  <c:v>843.66666666661445</c:v>
                </c:pt>
                <c:pt idx="5057">
                  <c:v>843.83333333328108</c:v>
                </c:pt>
                <c:pt idx="5058">
                  <c:v>843.9999999999477</c:v>
                </c:pt>
                <c:pt idx="5059">
                  <c:v>844.16666666661433</c:v>
                </c:pt>
                <c:pt idx="5060">
                  <c:v>844.33333333328096</c:v>
                </c:pt>
                <c:pt idx="5061">
                  <c:v>844.49999999994759</c:v>
                </c:pt>
                <c:pt idx="5062">
                  <c:v>844.66666666661422</c:v>
                </c:pt>
                <c:pt idx="5063">
                  <c:v>844.83333333328085</c:v>
                </c:pt>
                <c:pt idx="5064">
                  <c:v>844.99999999994748</c:v>
                </c:pt>
                <c:pt idx="5065">
                  <c:v>845.16666666661411</c:v>
                </c:pt>
                <c:pt idx="5066">
                  <c:v>845.33333333328073</c:v>
                </c:pt>
                <c:pt idx="5067">
                  <c:v>845.49999999994736</c:v>
                </c:pt>
                <c:pt idx="5068">
                  <c:v>845.66666666661399</c:v>
                </c:pt>
                <c:pt idx="5069">
                  <c:v>845.83333333328062</c:v>
                </c:pt>
                <c:pt idx="5070">
                  <c:v>845.99999999994725</c:v>
                </c:pt>
                <c:pt idx="5071">
                  <c:v>846.16666666661388</c:v>
                </c:pt>
                <c:pt idx="5072">
                  <c:v>846.33333333328051</c:v>
                </c:pt>
                <c:pt idx="5073">
                  <c:v>846.49999999994714</c:v>
                </c:pt>
                <c:pt idx="5074">
                  <c:v>846.66666666661376</c:v>
                </c:pt>
                <c:pt idx="5075">
                  <c:v>846.83333333328039</c:v>
                </c:pt>
                <c:pt idx="5076">
                  <c:v>846.99999999994702</c:v>
                </c:pt>
                <c:pt idx="5077">
                  <c:v>847.16666666661365</c:v>
                </c:pt>
                <c:pt idx="5078">
                  <c:v>847.33333333328028</c:v>
                </c:pt>
                <c:pt idx="5079">
                  <c:v>847.49999999994691</c:v>
                </c:pt>
                <c:pt idx="5080">
                  <c:v>847.66666666661354</c:v>
                </c:pt>
                <c:pt idx="5081">
                  <c:v>847.83333333328017</c:v>
                </c:pt>
                <c:pt idx="5082">
                  <c:v>847.99999999994679</c:v>
                </c:pt>
                <c:pt idx="5083">
                  <c:v>848.16666666661342</c:v>
                </c:pt>
                <c:pt idx="5084">
                  <c:v>848.33333333328005</c:v>
                </c:pt>
                <c:pt idx="5085">
                  <c:v>848.49999999994668</c:v>
                </c:pt>
                <c:pt idx="5086">
                  <c:v>848.66666666661331</c:v>
                </c:pt>
                <c:pt idx="5087">
                  <c:v>848.83333333327994</c:v>
                </c:pt>
                <c:pt idx="5088">
                  <c:v>848.99999999994657</c:v>
                </c:pt>
                <c:pt idx="5089">
                  <c:v>849.1666666666132</c:v>
                </c:pt>
                <c:pt idx="5090">
                  <c:v>849.33333333327982</c:v>
                </c:pt>
                <c:pt idx="5091">
                  <c:v>849.49999999994645</c:v>
                </c:pt>
                <c:pt idx="5092">
                  <c:v>849.66666666661308</c:v>
                </c:pt>
                <c:pt idx="5093">
                  <c:v>849.83333333327971</c:v>
                </c:pt>
                <c:pt idx="5094">
                  <c:v>849.99999999994634</c:v>
                </c:pt>
                <c:pt idx="5095">
                  <c:v>850.16666666661297</c:v>
                </c:pt>
                <c:pt idx="5096">
                  <c:v>850.3333333332796</c:v>
                </c:pt>
                <c:pt idx="5097">
                  <c:v>850.49999999994623</c:v>
                </c:pt>
                <c:pt idx="5098">
                  <c:v>850.66666666661285</c:v>
                </c:pt>
                <c:pt idx="5099">
                  <c:v>850.83333333327948</c:v>
                </c:pt>
                <c:pt idx="5100">
                  <c:v>850.99999999994611</c:v>
                </c:pt>
                <c:pt idx="5101">
                  <c:v>851.16666666661274</c:v>
                </c:pt>
                <c:pt idx="5102">
                  <c:v>851.33333333327937</c:v>
                </c:pt>
                <c:pt idx="5103">
                  <c:v>851.499999999946</c:v>
                </c:pt>
                <c:pt idx="5104">
                  <c:v>851.66666666661263</c:v>
                </c:pt>
                <c:pt idx="5105">
                  <c:v>851.83333333327926</c:v>
                </c:pt>
                <c:pt idx="5106">
                  <c:v>851.99999999994589</c:v>
                </c:pt>
                <c:pt idx="5107">
                  <c:v>852.16666666661251</c:v>
                </c:pt>
                <c:pt idx="5108">
                  <c:v>852.33333333327914</c:v>
                </c:pt>
                <c:pt idx="5109">
                  <c:v>852.49999999994577</c:v>
                </c:pt>
                <c:pt idx="5110">
                  <c:v>852.6666666666124</c:v>
                </c:pt>
                <c:pt idx="5111">
                  <c:v>852.83333333327903</c:v>
                </c:pt>
                <c:pt idx="5112">
                  <c:v>852.99999999994566</c:v>
                </c:pt>
                <c:pt idx="5113">
                  <c:v>853.16666666661229</c:v>
                </c:pt>
                <c:pt idx="5114">
                  <c:v>853.33333333327892</c:v>
                </c:pt>
                <c:pt idx="5115">
                  <c:v>853.49999999994554</c:v>
                </c:pt>
                <c:pt idx="5116">
                  <c:v>853.66666666661217</c:v>
                </c:pt>
                <c:pt idx="5117">
                  <c:v>853.8333333332788</c:v>
                </c:pt>
                <c:pt idx="5118">
                  <c:v>853.99999999994543</c:v>
                </c:pt>
                <c:pt idx="5119">
                  <c:v>854.16666666661206</c:v>
                </c:pt>
                <c:pt idx="5120">
                  <c:v>854.33333333327869</c:v>
                </c:pt>
                <c:pt idx="5121">
                  <c:v>854.49999999994532</c:v>
                </c:pt>
                <c:pt idx="5122">
                  <c:v>854.66666666661195</c:v>
                </c:pt>
                <c:pt idx="5123">
                  <c:v>854.83333333327857</c:v>
                </c:pt>
                <c:pt idx="5124">
                  <c:v>854.9999999999452</c:v>
                </c:pt>
                <c:pt idx="5125">
                  <c:v>855.16666666661183</c:v>
                </c:pt>
                <c:pt idx="5126">
                  <c:v>855.33333333327846</c:v>
                </c:pt>
                <c:pt idx="5127">
                  <c:v>855.49999999994509</c:v>
                </c:pt>
                <c:pt idx="5128">
                  <c:v>855.66666666661172</c:v>
                </c:pt>
                <c:pt idx="5129">
                  <c:v>855.83333333327835</c:v>
                </c:pt>
                <c:pt idx="5130">
                  <c:v>855.99999999994498</c:v>
                </c:pt>
                <c:pt idx="5131">
                  <c:v>856.1666666666116</c:v>
                </c:pt>
                <c:pt idx="5132">
                  <c:v>856.33333333327823</c:v>
                </c:pt>
                <c:pt idx="5133">
                  <c:v>856.49999999994486</c:v>
                </c:pt>
                <c:pt idx="5134">
                  <c:v>856.66666666661149</c:v>
                </c:pt>
                <c:pt idx="5135">
                  <c:v>856.83333333327812</c:v>
                </c:pt>
                <c:pt idx="5136">
                  <c:v>856.99999999994475</c:v>
                </c:pt>
                <c:pt idx="5137">
                  <c:v>857.16666666661138</c:v>
                </c:pt>
                <c:pt idx="5138">
                  <c:v>857.33333333327801</c:v>
                </c:pt>
                <c:pt idx="5139">
                  <c:v>857.49999999994463</c:v>
                </c:pt>
                <c:pt idx="5140">
                  <c:v>857.66666666661126</c:v>
                </c:pt>
                <c:pt idx="5141">
                  <c:v>857.83333333327789</c:v>
                </c:pt>
                <c:pt idx="5142">
                  <c:v>857.99999999994452</c:v>
                </c:pt>
                <c:pt idx="5143">
                  <c:v>858.16666666661115</c:v>
                </c:pt>
                <c:pt idx="5144">
                  <c:v>858.33333333327778</c:v>
                </c:pt>
                <c:pt idx="5145">
                  <c:v>858.49999999994441</c:v>
                </c:pt>
                <c:pt idx="5146">
                  <c:v>858.66666666661104</c:v>
                </c:pt>
                <c:pt idx="5147">
                  <c:v>858.83333333327766</c:v>
                </c:pt>
                <c:pt idx="5148">
                  <c:v>858.99999999994429</c:v>
                </c:pt>
                <c:pt idx="5149">
                  <c:v>859.16666666661092</c:v>
                </c:pt>
                <c:pt idx="5150">
                  <c:v>859.33333333327755</c:v>
                </c:pt>
                <c:pt idx="5151">
                  <c:v>859.49999999994418</c:v>
                </c:pt>
                <c:pt idx="5152">
                  <c:v>859.66666666661081</c:v>
                </c:pt>
                <c:pt idx="5153">
                  <c:v>859.83333333327744</c:v>
                </c:pt>
                <c:pt idx="5154">
                  <c:v>859.99999999994407</c:v>
                </c:pt>
                <c:pt idx="5155">
                  <c:v>860.16666666661069</c:v>
                </c:pt>
                <c:pt idx="5156">
                  <c:v>860.33333333327732</c:v>
                </c:pt>
                <c:pt idx="5157">
                  <c:v>860.49999999994395</c:v>
                </c:pt>
                <c:pt idx="5158">
                  <c:v>860.66666666661058</c:v>
                </c:pt>
                <c:pt idx="5159">
                  <c:v>860.83333333327721</c:v>
                </c:pt>
                <c:pt idx="5160">
                  <c:v>860.99999999994384</c:v>
                </c:pt>
                <c:pt idx="5161">
                  <c:v>861.16666666661047</c:v>
                </c:pt>
                <c:pt idx="5162">
                  <c:v>861.3333333332771</c:v>
                </c:pt>
                <c:pt idx="5163">
                  <c:v>861.49999999994373</c:v>
                </c:pt>
                <c:pt idx="5164">
                  <c:v>861.66666666661035</c:v>
                </c:pt>
                <c:pt idx="5165">
                  <c:v>861.83333333327698</c:v>
                </c:pt>
                <c:pt idx="5166">
                  <c:v>861.99999999994361</c:v>
                </c:pt>
                <c:pt idx="5167">
                  <c:v>862.16666666661024</c:v>
                </c:pt>
                <c:pt idx="5168">
                  <c:v>862.33333333327687</c:v>
                </c:pt>
                <c:pt idx="5169">
                  <c:v>862.4999999999435</c:v>
                </c:pt>
                <c:pt idx="5170">
                  <c:v>862.66666666661013</c:v>
                </c:pt>
                <c:pt idx="5171">
                  <c:v>862.83333333327676</c:v>
                </c:pt>
                <c:pt idx="5172">
                  <c:v>862.99999999994338</c:v>
                </c:pt>
                <c:pt idx="5173">
                  <c:v>863.16666666661001</c:v>
                </c:pt>
                <c:pt idx="5174">
                  <c:v>863.33333333327664</c:v>
                </c:pt>
                <c:pt idx="5175">
                  <c:v>863.49999999994327</c:v>
                </c:pt>
                <c:pt idx="5176">
                  <c:v>863.6666666666099</c:v>
                </c:pt>
                <c:pt idx="5177">
                  <c:v>863.83333333327653</c:v>
                </c:pt>
                <c:pt idx="5178">
                  <c:v>863.99999999994316</c:v>
                </c:pt>
                <c:pt idx="5179">
                  <c:v>864.16666666660979</c:v>
                </c:pt>
                <c:pt idx="5180">
                  <c:v>864.33333333327641</c:v>
                </c:pt>
                <c:pt idx="5181">
                  <c:v>864.49999999994304</c:v>
                </c:pt>
                <c:pt idx="5182">
                  <c:v>864.66666666660967</c:v>
                </c:pt>
                <c:pt idx="5183">
                  <c:v>864.8333333332763</c:v>
                </c:pt>
                <c:pt idx="5184">
                  <c:v>864.99999999994293</c:v>
                </c:pt>
                <c:pt idx="5185">
                  <c:v>865.16666666660956</c:v>
                </c:pt>
                <c:pt idx="5186">
                  <c:v>865.33333333327619</c:v>
                </c:pt>
                <c:pt idx="5187">
                  <c:v>865.49999999994282</c:v>
                </c:pt>
                <c:pt idx="5188">
                  <c:v>865.66666666660944</c:v>
                </c:pt>
                <c:pt idx="5189">
                  <c:v>865.83333333327607</c:v>
                </c:pt>
                <c:pt idx="5190">
                  <c:v>865.9999999999427</c:v>
                </c:pt>
                <c:pt idx="5191">
                  <c:v>866.16666666660933</c:v>
                </c:pt>
                <c:pt idx="5192">
                  <c:v>866.33333333327596</c:v>
                </c:pt>
                <c:pt idx="5193">
                  <c:v>866.49999999994259</c:v>
                </c:pt>
                <c:pt idx="5194">
                  <c:v>866.66666666660922</c:v>
                </c:pt>
                <c:pt idx="5195">
                  <c:v>866.83333333327585</c:v>
                </c:pt>
                <c:pt idx="5196">
                  <c:v>866.99999999994247</c:v>
                </c:pt>
                <c:pt idx="5197">
                  <c:v>867.1666666666091</c:v>
                </c:pt>
                <c:pt idx="5198">
                  <c:v>867.33333333327573</c:v>
                </c:pt>
                <c:pt idx="5199">
                  <c:v>867.49999999994236</c:v>
                </c:pt>
                <c:pt idx="5200">
                  <c:v>867.66666666660899</c:v>
                </c:pt>
                <c:pt idx="5201">
                  <c:v>867.83333333327562</c:v>
                </c:pt>
                <c:pt idx="5202">
                  <c:v>867.99999999994225</c:v>
                </c:pt>
                <c:pt idx="5203">
                  <c:v>868.16666666660888</c:v>
                </c:pt>
                <c:pt idx="5204">
                  <c:v>868.3333333332755</c:v>
                </c:pt>
                <c:pt idx="5205">
                  <c:v>868.49999999994213</c:v>
                </c:pt>
                <c:pt idx="5206">
                  <c:v>868.66666666660876</c:v>
                </c:pt>
                <c:pt idx="5207">
                  <c:v>868.83333333327539</c:v>
                </c:pt>
                <c:pt idx="5208">
                  <c:v>868.99999999994202</c:v>
                </c:pt>
                <c:pt idx="5209">
                  <c:v>869.16666666660865</c:v>
                </c:pt>
                <c:pt idx="5210">
                  <c:v>869.33333333327528</c:v>
                </c:pt>
                <c:pt idx="5211">
                  <c:v>869.49999999994191</c:v>
                </c:pt>
                <c:pt idx="5212">
                  <c:v>869.66666666660853</c:v>
                </c:pt>
                <c:pt idx="5213">
                  <c:v>869.83333333327516</c:v>
                </c:pt>
                <c:pt idx="5214">
                  <c:v>869.99999999994179</c:v>
                </c:pt>
                <c:pt idx="5215">
                  <c:v>870.16666666660842</c:v>
                </c:pt>
                <c:pt idx="5216">
                  <c:v>870.33333333327505</c:v>
                </c:pt>
                <c:pt idx="5217">
                  <c:v>870.49999999994168</c:v>
                </c:pt>
                <c:pt idx="5218">
                  <c:v>870.66666666660831</c:v>
                </c:pt>
                <c:pt idx="5219">
                  <c:v>870.83333333327494</c:v>
                </c:pt>
                <c:pt idx="5220">
                  <c:v>870.99999999994156</c:v>
                </c:pt>
                <c:pt idx="5221">
                  <c:v>871.16666666660819</c:v>
                </c:pt>
                <c:pt idx="5222">
                  <c:v>871.33333333327482</c:v>
                </c:pt>
                <c:pt idx="5223">
                  <c:v>871.49999999994145</c:v>
                </c:pt>
                <c:pt idx="5224">
                  <c:v>871.66666666660808</c:v>
                </c:pt>
                <c:pt idx="5225">
                  <c:v>871.83333333327471</c:v>
                </c:pt>
                <c:pt idx="5226">
                  <c:v>871.99999999994134</c:v>
                </c:pt>
                <c:pt idx="5227">
                  <c:v>872.16666666660797</c:v>
                </c:pt>
                <c:pt idx="5228">
                  <c:v>872.3333333332746</c:v>
                </c:pt>
                <c:pt idx="5229">
                  <c:v>872.49999999994122</c:v>
                </c:pt>
                <c:pt idx="5230">
                  <c:v>872.66666666660785</c:v>
                </c:pt>
                <c:pt idx="5231">
                  <c:v>872.83333333327448</c:v>
                </c:pt>
                <c:pt idx="5232">
                  <c:v>872.99999999994111</c:v>
                </c:pt>
                <c:pt idx="5233">
                  <c:v>873.16666666660774</c:v>
                </c:pt>
                <c:pt idx="5234">
                  <c:v>873.33333333327437</c:v>
                </c:pt>
                <c:pt idx="5235">
                  <c:v>873.499999999941</c:v>
                </c:pt>
                <c:pt idx="5236">
                  <c:v>873.66666666660763</c:v>
                </c:pt>
                <c:pt idx="5237">
                  <c:v>873.83333333327425</c:v>
                </c:pt>
                <c:pt idx="5238">
                  <c:v>873.99999999994088</c:v>
                </c:pt>
                <c:pt idx="5239">
                  <c:v>874.16666666660751</c:v>
                </c:pt>
                <c:pt idx="5240">
                  <c:v>874.33333333327414</c:v>
                </c:pt>
                <c:pt idx="5241">
                  <c:v>874.49999999994077</c:v>
                </c:pt>
                <c:pt idx="5242">
                  <c:v>874.6666666666074</c:v>
                </c:pt>
                <c:pt idx="5243">
                  <c:v>874.83333333327403</c:v>
                </c:pt>
                <c:pt idx="5244">
                  <c:v>874.99999999994066</c:v>
                </c:pt>
                <c:pt idx="5245">
                  <c:v>875.16666666660728</c:v>
                </c:pt>
                <c:pt idx="5246">
                  <c:v>875.33333333327391</c:v>
                </c:pt>
                <c:pt idx="5247">
                  <c:v>875.49999999994054</c:v>
                </c:pt>
                <c:pt idx="5248">
                  <c:v>875.66666666660717</c:v>
                </c:pt>
                <c:pt idx="5249">
                  <c:v>875.8333333332738</c:v>
                </c:pt>
                <c:pt idx="5250">
                  <c:v>875.99999999994043</c:v>
                </c:pt>
                <c:pt idx="5251">
                  <c:v>876.16666666660706</c:v>
                </c:pt>
                <c:pt idx="5252">
                  <c:v>876.33333333327369</c:v>
                </c:pt>
                <c:pt idx="5253">
                  <c:v>876.49999999994031</c:v>
                </c:pt>
                <c:pt idx="5254">
                  <c:v>876.66666666660694</c:v>
                </c:pt>
                <c:pt idx="5255">
                  <c:v>876.83333333327357</c:v>
                </c:pt>
                <c:pt idx="5256">
                  <c:v>876.9999999999402</c:v>
                </c:pt>
                <c:pt idx="5257">
                  <c:v>877.16666666660683</c:v>
                </c:pt>
                <c:pt idx="5258">
                  <c:v>877.33333333327346</c:v>
                </c:pt>
                <c:pt idx="5259">
                  <c:v>877.49999999994009</c:v>
                </c:pt>
                <c:pt idx="5260">
                  <c:v>877.66666666660672</c:v>
                </c:pt>
                <c:pt idx="5261">
                  <c:v>877.83333333327334</c:v>
                </c:pt>
                <c:pt idx="5262">
                  <c:v>877.99999999993997</c:v>
                </c:pt>
                <c:pt idx="5263">
                  <c:v>878.1666666666066</c:v>
                </c:pt>
                <c:pt idx="5264">
                  <c:v>878.33333333327323</c:v>
                </c:pt>
                <c:pt idx="5265">
                  <c:v>878.49999999993986</c:v>
                </c:pt>
                <c:pt idx="5266">
                  <c:v>878.66666666660649</c:v>
                </c:pt>
                <c:pt idx="5267">
                  <c:v>878.83333333327312</c:v>
                </c:pt>
                <c:pt idx="5268">
                  <c:v>878.99999999993975</c:v>
                </c:pt>
                <c:pt idx="5269">
                  <c:v>879.16666666660637</c:v>
                </c:pt>
                <c:pt idx="5270">
                  <c:v>879.333333333273</c:v>
                </c:pt>
                <c:pt idx="5271">
                  <c:v>879.49999999993963</c:v>
                </c:pt>
                <c:pt idx="5272">
                  <c:v>879.66666666660626</c:v>
                </c:pt>
                <c:pt idx="5273">
                  <c:v>879.83333333327289</c:v>
                </c:pt>
                <c:pt idx="5274">
                  <c:v>879.99999999993952</c:v>
                </c:pt>
                <c:pt idx="5275">
                  <c:v>880.16666666660615</c:v>
                </c:pt>
                <c:pt idx="5276">
                  <c:v>880.33333333327278</c:v>
                </c:pt>
                <c:pt idx="5277">
                  <c:v>880.4999999999394</c:v>
                </c:pt>
                <c:pt idx="5278">
                  <c:v>880.66666666660603</c:v>
                </c:pt>
                <c:pt idx="5279">
                  <c:v>880.83333333327266</c:v>
                </c:pt>
                <c:pt idx="5280">
                  <c:v>880.99999999993929</c:v>
                </c:pt>
                <c:pt idx="5281">
                  <c:v>881.16666666660592</c:v>
                </c:pt>
                <c:pt idx="5282">
                  <c:v>881.33333333327255</c:v>
                </c:pt>
                <c:pt idx="5283">
                  <c:v>881.49999999993918</c:v>
                </c:pt>
                <c:pt idx="5284">
                  <c:v>881.66666666660581</c:v>
                </c:pt>
                <c:pt idx="5285">
                  <c:v>881.83333333327244</c:v>
                </c:pt>
                <c:pt idx="5286">
                  <c:v>881.99999999993906</c:v>
                </c:pt>
                <c:pt idx="5287">
                  <c:v>882.16666666660569</c:v>
                </c:pt>
                <c:pt idx="5288">
                  <c:v>882.33333333327232</c:v>
                </c:pt>
                <c:pt idx="5289">
                  <c:v>882.49999999993895</c:v>
                </c:pt>
                <c:pt idx="5290">
                  <c:v>882.66666666660558</c:v>
                </c:pt>
                <c:pt idx="5291">
                  <c:v>882.83333333327221</c:v>
                </c:pt>
                <c:pt idx="5292">
                  <c:v>882.99999999993884</c:v>
                </c:pt>
                <c:pt idx="5293">
                  <c:v>883.16666666660547</c:v>
                </c:pt>
                <c:pt idx="5294">
                  <c:v>883.33333333327209</c:v>
                </c:pt>
                <c:pt idx="5295">
                  <c:v>883.49999999993872</c:v>
                </c:pt>
                <c:pt idx="5296">
                  <c:v>883.66666666660535</c:v>
                </c:pt>
                <c:pt idx="5297">
                  <c:v>883.83333333327198</c:v>
                </c:pt>
                <c:pt idx="5298">
                  <c:v>883.99999999993861</c:v>
                </c:pt>
                <c:pt idx="5299">
                  <c:v>884.16666666660524</c:v>
                </c:pt>
                <c:pt idx="5300">
                  <c:v>884.33333333327187</c:v>
                </c:pt>
                <c:pt idx="5301">
                  <c:v>884.4999999999385</c:v>
                </c:pt>
                <c:pt idx="5302">
                  <c:v>884.66666666660512</c:v>
                </c:pt>
                <c:pt idx="5303">
                  <c:v>884.83333333327175</c:v>
                </c:pt>
                <c:pt idx="5304">
                  <c:v>884.99999999993838</c:v>
                </c:pt>
                <c:pt idx="5305">
                  <c:v>885.16666666660501</c:v>
                </c:pt>
                <c:pt idx="5306">
                  <c:v>885.33333333327164</c:v>
                </c:pt>
                <c:pt idx="5307">
                  <c:v>885.49999999993827</c:v>
                </c:pt>
                <c:pt idx="5308">
                  <c:v>885.6666666666049</c:v>
                </c:pt>
                <c:pt idx="5309">
                  <c:v>885.83333333327153</c:v>
                </c:pt>
                <c:pt idx="5310">
                  <c:v>885.99999999993815</c:v>
                </c:pt>
                <c:pt idx="5311">
                  <c:v>886.16666666660478</c:v>
                </c:pt>
                <c:pt idx="5312">
                  <c:v>886.33333333327141</c:v>
                </c:pt>
                <c:pt idx="5313">
                  <c:v>886.49999999993804</c:v>
                </c:pt>
                <c:pt idx="5314">
                  <c:v>886.66666666660467</c:v>
                </c:pt>
                <c:pt idx="5315">
                  <c:v>886.8333333332713</c:v>
                </c:pt>
                <c:pt idx="5316">
                  <c:v>886.99999999993793</c:v>
                </c:pt>
                <c:pt idx="5317">
                  <c:v>887.16666666660456</c:v>
                </c:pt>
                <c:pt idx="5318">
                  <c:v>887.33333333327118</c:v>
                </c:pt>
                <c:pt idx="5319">
                  <c:v>887.49999999993781</c:v>
                </c:pt>
                <c:pt idx="5320">
                  <c:v>887.66666666660444</c:v>
                </c:pt>
                <c:pt idx="5321">
                  <c:v>887.83333333327107</c:v>
                </c:pt>
                <c:pt idx="5322">
                  <c:v>887.9999999999377</c:v>
                </c:pt>
                <c:pt idx="5323">
                  <c:v>888.16666666660433</c:v>
                </c:pt>
                <c:pt idx="5324">
                  <c:v>888.33333333327096</c:v>
                </c:pt>
                <c:pt idx="5325">
                  <c:v>888.49999999993759</c:v>
                </c:pt>
                <c:pt idx="5326">
                  <c:v>888.66666666660421</c:v>
                </c:pt>
                <c:pt idx="5327">
                  <c:v>888.83333333327084</c:v>
                </c:pt>
                <c:pt idx="5328">
                  <c:v>888.99999999993747</c:v>
                </c:pt>
                <c:pt idx="5329">
                  <c:v>889.1666666666041</c:v>
                </c:pt>
                <c:pt idx="5330">
                  <c:v>889.33333333327073</c:v>
                </c:pt>
                <c:pt idx="5331">
                  <c:v>889.49999999993736</c:v>
                </c:pt>
                <c:pt idx="5332">
                  <c:v>889.66666666660399</c:v>
                </c:pt>
                <c:pt idx="5333">
                  <c:v>889.83333333327062</c:v>
                </c:pt>
                <c:pt idx="5334">
                  <c:v>889.99999999993724</c:v>
                </c:pt>
                <c:pt idx="5335">
                  <c:v>890.16666666660387</c:v>
                </c:pt>
                <c:pt idx="5336">
                  <c:v>890.3333333332705</c:v>
                </c:pt>
                <c:pt idx="5337">
                  <c:v>890.49999999993713</c:v>
                </c:pt>
                <c:pt idx="5338">
                  <c:v>890.66666666660376</c:v>
                </c:pt>
                <c:pt idx="5339">
                  <c:v>890.83333333327039</c:v>
                </c:pt>
                <c:pt idx="5340">
                  <c:v>890.99999999993702</c:v>
                </c:pt>
                <c:pt idx="5341">
                  <c:v>891.16666666660365</c:v>
                </c:pt>
                <c:pt idx="5342">
                  <c:v>891.33333333327028</c:v>
                </c:pt>
                <c:pt idx="5343">
                  <c:v>891.4999999999369</c:v>
                </c:pt>
                <c:pt idx="5344">
                  <c:v>891.66666666660353</c:v>
                </c:pt>
                <c:pt idx="5345">
                  <c:v>891.83333333327016</c:v>
                </c:pt>
                <c:pt idx="5346">
                  <c:v>891.99999999993679</c:v>
                </c:pt>
                <c:pt idx="5347">
                  <c:v>892.16666666660342</c:v>
                </c:pt>
                <c:pt idx="5348">
                  <c:v>892.33333333327005</c:v>
                </c:pt>
                <c:pt idx="5349">
                  <c:v>892.49999999993668</c:v>
                </c:pt>
                <c:pt idx="5350">
                  <c:v>892.66666666660331</c:v>
                </c:pt>
                <c:pt idx="5351">
                  <c:v>892.83333333326993</c:v>
                </c:pt>
                <c:pt idx="5352">
                  <c:v>892.99999999993656</c:v>
                </c:pt>
                <c:pt idx="5353">
                  <c:v>893.16666666660319</c:v>
                </c:pt>
                <c:pt idx="5354">
                  <c:v>893.33333333326982</c:v>
                </c:pt>
                <c:pt idx="5355">
                  <c:v>893.49999999993645</c:v>
                </c:pt>
                <c:pt idx="5356">
                  <c:v>893.66666666660308</c:v>
                </c:pt>
                <c:pt idx="5357">
                  <c:v>893.83333333326971</c:v>
                </c:pt>
                <c:pt idx="5358">
                  <c:v>893.99999999993634</c:v>
                </c:pt>
                <c:pt idx="5359">
                  <c:v>894.16666666660296</c:v>
                </c:pt>
                <c:pt idx="5360">
                  <c:v>894.33333333326959</c:v>
                </c:pt>
                <c:pt idx="5361">
                  <c:v>894.49999999993622</c:v>
                </c:pt>
                <c:pt idx="5362">
                  <c:v>894.66666666660285</c:v>
                </c:pt>
                <c:pt idx="5363">
                  <c:v>894.83333333326948</c:v>
                </c:pt>
                <c:pt idx="5364">
                  <c:v>894.99999999993611</c:v>
                </c:pt>
                <c:pt idx="5365">
                  <c:v>895.16666666660274</c:v>
                </c:pt>
                <c:pt idx="5366">
                  <c:v>895.33333333326937</c:v>
                </c:pt>
                <c:pt idx="5367">
                  <c:v>895.49999999993599</c:v>
                </c:pt>
                <c:pt idx="5368">
                  <c:v>895.66666666660262</c:v>
                </c:pt>
                <c:pt idx="5369">
                  <c:v>895.83333333326925</c:v>
                </c:pt>
                <c:pt idx="5370">
                  <c:v>895.99999999993588</c:v>
                </c:pt>
                <c:pt idx="5371">
                  <c:v>896.16666666660251</c:v>
                </c:pt>
                <c:pt idx="5372">
                  <c:v>896.33333333326914</c:v>
                </c:pt>
                <c:pt idx="5373">
                  <c:v>896.49999999993577</c:v>
                </c:pt>
                <c:pt idx="5374">
                  <c:v>896.6666666666024</c:v>
                </c:pt>
                <c:pt idx="5375">
                  <c:v>896.83333333326902</c:v>
                </c:pt>
                <c:pt idx="5376">
                  <c:v>896.99999999993565</c:v>
                </c:pt>
                <c:pt idx="5377">
                  <c:v>897.16666666660228</c:v>
                </c:pt>
                <c:pt idx="5378">
                  <c:v>897.33333333326891</c:v>
                </c:pt>
                <c:pt idx="5379">
                  <c:v>897.49999999993554</c:v>
                </c:pt>
                <c:pt idx="5380">
                  <c:v>897.66666666660217</c:v>
                </c:pt>
                <c:pt idx="5381">
                  <c:v>897.8333333332688</c:v>
                </c:pt>
                <c:pt idx="5382">
                  <c:v>897.99999999993543</c:v>
                </c:pt>
                <c:pt idx="5383">
                  <c:v>898.16666666660205</c:v>
                </c:pt>
                <c:pt idx="5384">
                  <c:v>898.33333333326868</c:v>
                </c:pt>
                <c:pt idx="5385">
                  <c:v>898.49999999993531</c:v>
                </c:pt>
                <c:pt idx="5386">
                  <c:v>898.66666666660194</c:v>
                </c:pt>
                <c:pt idx="5387">
                  <c:v>898.83333333326857</c:v>
                </c:pt>
                <c:pt idx="5388">
                  <c:v>898.9999999999352</c:v>
                </c:pt>
                <c:pt idx="5389">
                  <c:v>899.16666666660183</c:v>
                </c:pt>
                <c:pt idx="5390">
                  <c:v>899.33333333326846</c:v>
                </c:pt>
                <c:pt idx="5391">
                  <c:v>899.49999999993508</c:v>
                </c:pt>
                <c:pt idx="5392">
                  <c:v>899.66666666660171</c:v>
                </c:pt>
                <c:pt idx="5393">
                  <c:v>899.83333333326834</c:v>
                </c:pt>
                <c:pt idx="5394">
                  <c:v>899.99999999993497</c:v>
                </c:pt>
              </c:numCache>
            </c:numRef>
          </c:xVal>
          <c:yVal>
            <c:numRef>
              <c:f>'010919'!$Q$1981:$Q$7375</c:f>
              <c:numCache>
                <c:formatCode>General</c:formatCode>
                <c:ptCount val="5395"/>
                <c:pt idx="0">
                  <c:v>23.4</c:v>
                </c:pt>
                <c:pt idx="1">
                  <c:v>23.5</c:v>
                </c:pt>
                <c:pt idx="2">
                  <c:v>23.5</c:v>
                </c:pt>
                <c:pt idx="3">
                  <c:v>23.299999999999997</c:v>
                </c:pt>
                <c:pt idx="4">
                  <c:v>23.6</c:v>
                </c:pt>
                <c:pt idx="5">
                  <c:v>23.5</c:v>
                </c:pt>
                <c:pt idx="6">
                  <c:v>23.200000000000003</c:v>
                </c:pt>
                <c:pt idx="7">
                  <c:v>23.6</c:v>
                </c:pt>
                <c:pt idx="8">
                  <c:v>23.6</c:v>
                </c:pt>
                <c:pt idx="9">
                  <c:v>23.4</c:v>
                </c:pt>
                <c:pt idx="10">
                  <c:v>23.299999999999997</c:v>
                </c:pt>
                <c:pt idx="11">
                  <c:v>23.4</c:v>
                </c:pt>
                <c:pt idx="12">
                  <c:v>23.299999999999997</c:v>
                </c:pt>
                <c:pt idx="13">
                  <c:v>23.1</c:v>
                </c:pt>
                <c:pt idx="14">
                  <c:v>23.1</c:v>
                </c:pt>
                <c:pt idx="15">
                  <c:v>23.299999999999997</c:v>
                </c:pt>
                <c:pt idx="16">
                  <c:v>23.4</c:v>
                </c:pt>
                <c:pt idx="17">
                  <c:v>23.299999999999997</c:v>
                </c:pt>
                <c:pt idx="18">
                  <c:v>23.299999999999997</c:v>
                </c:pt>
                <c:pt idx="19">
                  <c:v>23.4</c:v>
                </c:pt>
                <c:pt idx="20">
                  <c:v>23.200000000000003</c:v>
                </c:pt>
                <c:pt idx="21">
                  <c:v>23.1</c:v>
                </c:pt>
                <c:pt idx="22">
                  <c:v>23.200000000000003</c:v>
                </c:pt>
                <c:pt idx="23">
                  <c:v>23.1</c:v>
                </c:pt>
                <c:pt idx="24">
                  <c:v>23.200000000000003</c:v>
                </c:pt>
                <c:pt idx="25">
                  <c:v>23.200000000000003</c:v>
                </c:pt>
                <c:pt idx="26">
                  <c:v>22.9</c:v>
                </c:pt>
                <c:pt idx="27">
                  <c:v>22.9</c:v>
                </c:pt>
                <c:pt idx="28">
                  <c:v>22.9</c:v>
                </c:pt>
                <c:pt idx="29">
                  <c:v>22.9</c:v>
                </c:pt>
                <c:pt idx="30">
                  <c:v>22.799999999999997</c:v>
                </c:pt>
                <c:pt idx="31">
                  <c:v>23.200000000000003</c:v>
                </c:pt>
                <c:pt idx="32">
                  <c:v>23.200000000000003</c:v>
                </c:pt>
                <c:pt idx="33">
                  <c:v>22.9</c:v>
                </c:pt>
                <c:pt idx="34">
                  <c:v>22.700000000000003</c:v>
                </c:pt>
                <c:pt idx="35">
                  <c:v>22.700000000000003</c:v>
                </c:pt>
                <c:pt idx="36">
                  <c:v>22.799999999999997</c:v>
                </c:pt>
                <c:pt idx="37">
                  <c:v>22.9</c:v>
                </c:pt>
                <c:pt idx="38">
                  <c:v>22.9</c:v>
                </c:pt>
                <c:pt idx="39">
                  <c:v>22.9</c:v>
                </c:pt>
                <c:pt idx="40">
                  <c:v>22.700000000000003</c:v>
                </c:pt>
                <c:pt idx="41">
                  <c:v>22.799999999999997</c:v>
                </c:pt>
                <c:pt idx="42">
                  <c:v>22.9</c:v>
                </c:pt>
                <c:pt idx="43">
                  <c:v>22.9</c:v>
                </c:pt>
                <c:pt idx="44">
                  <c:v>22.9</c:v>
                </c:pt>
                <c:pt idx="45">
                  <c:v>22.700000000000003</c:v>
                </c:pt>
                <c:pt idx="46">
                  <c:v>22.799999999999997</c:v>
                </c:pt>
                <c:pt idx="47">
                  <c:v>22.799999999999997</c:v>
                </c:pt>
                <c:pt idx="48">
                  <c:v>22.799999999999997</c:v>
                </c:pt>
                <c:pt idx="49">
                  <c:v>22.799999999999997</c:v>
                </c:pt>
                <c:pt idx="50">
                  <c:v>22.799999999999997</c:v>
                </c:pt>
                <c:pt idx="51">
                  <c:v>22.799999999999997</c:v>
                </c:pt>
                <c:pt idx="52">
                  <c:v>22.9</c:v>
                </c:pt>
                <c:pt idx="53">
                  <c:v>22.799999999999997</c:v>
                </c:pt>
                <c:pt idx="54">
                  <c:v>22.9</c:v>
                </c:pt>
                <c:pt idx="55">
                  <c:v>22.799999999999997</c:v>
                </c:pt>
                <c:pt idx="56">
                  <c:v>22.700000000000003</c:v>
                </c:pt>
                <c:pt idx="57">
                  <c:v>22.799999999999997</c:v>
                </c:pt>
                <c:pt idx="58">
                  <c:v>22.9</c:v>
                </c:pt>
                <c:pt idx="59">
                  <c:v>22.700000000000003</c:v>
                </c:pt>
                <c:pt idx="60">
                  <c:v>22.6</c:v>
                </c:pt>
                <c:pt idx="61">
                  <c:v>22.799999999999997</c:v>
                </c:pt>
                <c:pt idx="62">
                  <c:v>22.700000000000003</c:v>
                </c:pt>
                <c:pt idx="63">
                  <c:v>22.700000000000003</c:v>
                </c:pt>
                <c:pt idx="64">
                  <c:v>22.799999999999997</c:v>
                </c:pt>
                <c:pt idx="65">
                  <c:v>22.5</c:v>
                </c:pt>
                <c:pt idx="66">
                  <c:v>22.700000000000003</c:v>
                </c:pt>
                <c:pt idx="67">
                  <c:v>22.700000000000003</c:v>
                </c:pt>
                <c:pt idx="68">
                  <c:v>22.6</c:v>
                </c:pt>
                <c:pt idx="69">
                  <c:v>22.700000000000003</c:v>
                </c:pt>
                <c:pt idx="70">
                  <c:v>22.6</c:v>
                </c:pt>
                <c:pt idx="71">
                  <c:v>22.700000000000003</c:v>
                </c:pt>
                <c:pt idx="72">
                  <c:v>22.6</c:v>
                </c:pt>
                <c:pt idx="73">
                  <c:v>22.5</c:v>
                </c:pt>
                <c:pt idx="74">
                  <c:v>22.6</c:v>
                </c:pt>
                <c:pt idx="75">
                  <c:v>22.6</c:v>
                </c:pt>
                <c:pt idx="76">
                  <c:v>22.700000000000003</c:v>
                </c:pt>
                <c:pt idx="77">
                  <c:v>22.6</c:v>
                </c:pt>
                <c:pt idx="78">
                  <c:v>22.6</c:v>
                </c:pt>
                <c:pt idx="79">
                  <c:v>22.6</c:v>
                </c:pt>
                <c:pt idx="80">
                  <c:v>22.5</c:v>
                </c:pt>
                <c:pt idx="81">
                  <c:v>22.6</c:v>
                </c:pt>
                <c:pt idx="82">
                  <c:v>22.5</c:v>
                </c:pt>
                <c:pt idx="83">
                  <c:v>22.5</c:v>
                </c:pt>
                <c:pt idx="84">
                  <c:v>22.6</c:v>
                </c:pt>
                <c:pt idx="85">
                  <c:v>22.5</c:v>
                </c:pt>
                <c:pt idx="86">
                  <c:v>22.4</c:v>
                </c:pt>
                <c:pt idx="87">
                  <c:v>22.5</c:v>
                </c:pt>
                <c:pt idx="88">
                  <c:v>22.6</c:v>
                </c:pt>
                <c:pt idx="89">
                  <c:v>22.6</c:v>
                </c:pt>
                <c:pt idx="90">
                  <c:v>22.5</c:v>
                </c:pt>
                <c:pt idx="91">
                  <c:v>22.6</c:v>
                </c:pt>
                <c:pt idx="92">
                  <c:v>22.5</c:v>
                </c:pt>
                <c:pt idx="93">
                  <c:v>22.4</c:v>
                </c:pt>
                <c:pt idx="94">
                  <c:v>22.4</c:v>
                </c:pt>
                <c:pt idx="95">
                  <c:v>22.4</c:v>
                </c:pt>
                <c:pt idx="96">
                  <c:v>22.6</c:v>
                </c:pt>
                <c:pt idx="97">
                  <c:v>22.6</c:v>
                </c:pt>
                <c:pt idx="98">
                  <c:v>22.5</c:v>
                </c:pt>
                <c:pt idx="99">
                  <c:v>22.6</c:v>
                </c:pt>
                <c:pt idx="100">
                  <c:v>22.4</c:v>
                </c:pt>
                <c:pt idx="101">
                  <c:v>22.5</c:v>
                </c:pt>
                <c:pt idx="102">
                  <c:v>22.5</c:v>
                </c:pt>
                <c:pt idx="103">
                  <c:v>22.5</c:v>
                </c:pt>
                <c:pt idx="104">
                  <c:v>22.5</c:v>
                </c:pt>
                <c:pt idx="105">
                  <c:v>22.4</c:v>
                </c:pt>
                <c:pt idx="106">
                  <c:v>22.299999999999997</c:v>
                </c:pt>
                <c:pt idx="107">
                  <c:v>22.5</c:v>
                </c:pt>
                <c:pt idx="108">
                  <c:v>22.5</c:v>
                </c:pt>
                <c:pt idx="109">
                  <c:v>22.6</c:v>
                </c:pt>
                <c:pt idx="110">
                  <c:v>22.5</c:v>
                </c:pt>
                <c:pt idx="111">
                  <c:v>22.4</c:v>
                </c:pt>
                <c:pt idx="112">
                  <c:v>22.4</c:v>
                </c:pt>
                <c:pt idx="113">
                  <c:v>22.6</c:v>
                </c:pt>
                <c:pt idx="114">
                  <c:v>22.5</c:v>
                </c:pt>
                <c:pt idx="115">
                  <c:v>22.4</c:v>
                </c:pt>
                <c:pt idx="116">
                  <c:v>22.299999999999997</c:v>
                </c:pt>
                <c:pt idx="117">
                  <c:v>22.299999999999997</c:v>
                </c:pt>
                <c:pt idx="118">
                  <c:v>22.4</c:v>
                </c:pt>
                <c:pt idx="119">
                  <c:v>22.5</c:v>
                </c:pt>
                <c:pt idx="120">
                  <c:v>22.4</c:v>
                </c:pt>
                <c:pt idx="121">
                  <c:v>22.5</c:v>
                </c:pt>
                <c:pt idx="122">
                  <c:v>22.5</c:v>
                </c:pt>
                <c:pt idx="123">
                  <c:v>22.299999999999997</c:v>
                </c:pt>
                <c:pt idx="124">
                  <c:v>22.5</c:v>
                </c:pt>
                <c:pt idx="125">
                  <c:v>22.6</c:v>
                </c:pt>
                <c:pt idx="126">
                  <c:v>22.299999999999997</c:v>
                </c:pt>
                <c:pt idx="127">
                  <c:v>22.4</c:v>
                </c:pt>
                <c:pt idx="128">
                  <c:v>22.4</c:v>
                </c:pt>
                <c:pt idx="129">
                  <c:v>22.4</c:v>
                </c:pt>
                <c:pt idx="130">
                  <c:v>22.4</c:v>
                </c:pt>
                <c:pt idx="131">
                  <c:v>22.5</c:v>
                </c:pt>
                <c:pt idx="132">
                  <c:v>22.4</c:v>
                </c:pt>
                <c:pt idx="133">
                  <c:v>22.5</c:v>
                </c:pt>
                <c:pt idx="134">
                  <c:v>22.5</c:v>
                </c:pt>
                <c:pt idx="135">
                  <c:v>22.4</c:v>
                </c:pt>
                <c:pt idx="136">
                  <c:v>22.4</c:v>
                </c:pt>
                <c:pt idx="137">
                  <c:v>22.4</c:v>
                </c:pt>
                <c:pt idx="138">
                  <c:v>22.4</c:v>
                </c:pt>
                <c:pt idx="139">
                  <c:v>22.5</c:v>
                </c:pt>
                <c:pt idx="140">
                  <c:v>22.6</c:v>
                </c:pt>
                <c:pt idx="141">
                  <c:v>22.5</c:v>
                </c:pt>
                <c:pt idx="142">
                  <c:v>22.5</c:v>
                </c:pt>
                <c:pt idx="143">
                  <c:v>22.4</c:v>
                </c:pt>
                <c:pt idx="144">
                  <c:v>22.5</c:v>
                </c:pt>
                <c:pt idx="145">
                  <c:v>22.4</c:v>
                </c:pt>
                <c:pt idx="146">
                  <c:v>22.5</c:v>
                </c:pt>
                <c:pt idx="147">
                  <c:v>22.4</c:v>
                </c:pt>
                <c:pt idx="148">
                  <c:v>22.5</c:v>
                </c:pt>
                <c:pt idx="149">
                  <c:v>22.4</c:v>
                </c:pt>
                <c:pt idx="150">
                  <c:v>22.5</c:v>
                </c:pt>
                <c:pt idx="151">
                  <c:v>22.4</c:v>
                </c:pt>
                <c:pt idx="152">
                  <c:v>22.5</c:v>
                </c:pt>
                <c:pt idx="153">
                  <c:v>22.4</c:v>
                </c:pt>
                <c:pt idx="154">
                  <c:v>22.5</c:v>
                </c:pt>
                <c:pt idx="155">
                  <c:v>22.4</c:v>
                </c:pt>
                <c:pt idx="156">
                  <c:v>22.5</c:v>
                </c:pt>
                <c:pt idx="157">
                  <c:v>22.5</c:v>
                </c:pt>
                <c:pt idx="158">
                  <c:v>22.5</c:v>
                </c:pt>
                <c:pt idx="159">
                  <c:v>22.5</c:v>
                </c:pt>
                <c:pt idx="160">
                  <c:v>22.5</c:v>
                </c:pt>
                <c:pt idx="161">
                  <c:v>22.4</c:v>
                </c:pt>
                <c:pt idx="162">
                  <c:v>22.4</c:v>
                </c:pt>
                <c:pt idx="163">
                  <c:v>22.5</c:v>
                </c:pt>
                <c:pt idx="164">
                  <c:v>22.4</c:v>
                </c:pt>
                <c:pt idx="165">
                  <c:v>22.4</c:v>
                </c:pt>
                <c:pt idx="166">
                  <c:v>22.4</c:v>
                </c:pt>
                <c:pt idx="167">
                  <c:v>22.5</c:v>
                </c:pt>
                <c:pt idx="168">
                  <c:v>22.4</c:v>
                </c:pt>
                <c:pt idx="169">
                  <c:v>22.4</c:v>
                </c:pt>
                <c:pt idx="170">
                  <c:v>22.5</c:v>
                </c:pt>
                <c:pt idx="171">
                  <c:v>22.4</c:v>
                </c:pt>
                <c:pt idx="172">
                  <c:v>22.4</c:v>
                </c:pt>
                <c:pt idx="173">
                  <c:v>22.4</c:v>
                </c:pt>
                <c:pt idx="174">
                  <c:v>22.5</c:v>
                </c:pt>
                <c:pt idx="175">
                  <c:v>22.5</c:v>
                </c:pt>
                <c:pt idx="176">
                  <c:v>22.200000000000003</c:v>
                </c:pt>
                <c:pt idx="177">
                  <c:v>22.6</c:v>
                </c:pt>
                <c:pt idx="178">
                  <c:v>22.5</c:v>
                </c:pt>
                <c:pt idx="179">
                  <c:v>22.6</c:v>
                </c:pt>
                <c:pt idx="180">
                  <c:v>22.6</c:v>
                </c:pt>
                <c:pt idx="181">
                  <c:v>22.5</c:v>
                </c:pt>
                <c:pt idx="182">
                  <c:v>22.4</c:v>
                </c:pt>
                <c:pt idx="183">
                  <c:v>22.5</c:v>
                </c:pt>
                <c:pt idx="184">
                  <c:v>22.5</c:v>
                </c:pt>
                <c:pt idx="185">
                  <c:v>22.5</c:v>
                </c:pt>
                <c:pt idx="186">
                  <c:v>22.5</c:v>
                </c:pt>
                <c:pt idx="187">
                  <c:v>22.700000000000003</c:v>
                </c:pt>
                <c:pt idx="188">
                  <c:v>22.6</c:v>
                </c:pt>
                <c:pt idx="189">
                  <c:v>22.4</c:v>
                </c:pt>
                <c:pt idx="190">
                  <c:v>22.5</c:v>
                </c:pt>
                <c:pt idx="191">
                  <c:v>22.5</c:v>
                </c:pt>
                <c:pt idx="192">
                  <c:v>22.5</c:v>
                </c:pt>
                <c:pt idx="193">
                  <c:v>22.5</c:v>
                </c:pt>
                <c:pt idx="194">
                  <c:v>22.5</c:v>
                </c:pt>
                <c:pt idx="195">
                  <c:v>22.5</c:v>
                </c:pt>
                <c:pt idx="196">
                  <c:v>22.4</c:v>
                </c:pt>
                <c:pt idx="197">
                  <c:v>22.700000000000003</c:v>
                </c:pt>
                <c:pt idx="198">
                  <c:v>22.6</c:v>
                </c:pt>
                <c:pt idx="199">
                  <c:v>22.6</c:v>
                </c:pt>
                <c:pt idx="200">
                  <c:v>22.6</c:v>
                </c:pt>
                <c:pt idx="201">
                  <c:v>22.5</c:v>
                </c:pt>
                <c:pt idx="202">
                  <c:v>22.5</c:v>
                </c:pt>
                <c:pt idx="203">
                  <c:v>22.6</c:v>
                </c:pt>
                <c:pt idx="204">
                  <c:v>22.6</c:v>
                </c:pt>
                <c:pt idx="205">
                  <c:v>22.6</c:v>
                </c:pt>
                <c:pt idx="206">
                  <c:v>22.5</c:v>
                </c:pt>
                <c:pt idx="207">
                  <c:v>22.6</c:v>
                </c:pt>
                <c:pt idx="208">
                  <c:v>22.5</c:v>
                </c:pt>
                <c:pt idx="209">
                  <c:v>22.6</c:v>
                </c:pt>
                <c:pt idx="210">
                  <c:v>22.5</c:v>
                </c:pt>
                <c:pt idx="211">
                  <c:v>22.6</c:v>
                </c:pt>
                <c:pt idx="212">
                  <c:v>22.5</c:v>
                </c:pt>
                <c:pt idx="213">
                  <c:v>22.6</c:v>
                </c:pt>
                <c:pt idx="214">
                  <c:v>22.5</c:v>
                </c:pt>
                <c:pt idx="215">
                  <c:v>22.5</c:v>
                </c:pt>
                <c:pt idx="216">
                  <c:v>22.5</c:v>
                </c:pt>
                <c:pt idx="217">
                  <c:v>22.5</c:v>
                </c:pt>
                <c:pt idx="218">
                  <c:v>22.5</c:v>
                </c:pt>
                <c:pt idx="219">
                  <c:v>22.5</c:v>
                </c:pt>
                <c:pt idx="220">
                  <c:v>22.5</c:v>
                </c:pt>
                <c:pt idx="221">
                  <c:v>22.700000000000003</c:v>
                </c:pt>
                <c:pt idx="222">
                  <c:v>22.5</c:v>
                </c:pt>
                <c:pt idx="223">
                  <c:v>22.4</c:v>
                </c:pt>
                <c:pt idx="224">
                  <c:v>22.5</c:v>
                </c:pt>
                <c:pt idx="225">
                  <c:v>22.5</c:v>
                </c:pt>
                <c:pt idx="226">
                  <c:v>22.5</c:v>
                </c:pt>
                <c:pt idx="227">
                  <c:v>22.6</c:v>
                </c:pt>
                <c:pt idx="228">
                  <c:v>22.6</c:v>
                </c:pt>
                <c:pt idx="229">
                  <c:v>22.4</c:v>
                </c:pt>
                <c:pt idx="230">
                  <c:v>22.700000000000003</c:v>
                </c:pt>
                <c:pt idx="231">
                  <c:v>22.5</c:v>
                </c:pt>
                <c:pt idx="232">
                  <c:v>22.5</c:v>
                </c:pt>
                <c:pt idx="233">
                  <c:v>22.6</c:v>
                </c:pt>
                <c:pt idx="234">
                  <c:v>22.5</c:v>
                </c:pt>
                <c:pt idx="235">
                  <c:v>22.5</c:v>
                </c:pt>
                <c:pt idx="236">
                  <c:v>22.6</c:v>
                </c:pt>
                <c:pt idx="237">
                  <c:v>22.6</c:v>
                </c:pt>
                <c:pt idx="238">
                  <c:v>22.5</c:v>
                </c:pt>
                <c:pt idx="239">
                  <c:v>22.5</c:v>
                </c:pt>
                <c:pt idx="240">
                  <c:v>22.5</c:v>
                </c:pt>
                <c:pt idx="241">
                  <c:v>22.6</c:v>
                </c:pt>
                <c:pt idx="242">
                  <c:v>22.6</c:v>
                </c:pt>
                <c:pt idx="243">
                  <c:v>22.6</c:v>
                </c:pt>
                <c:pt idx="244">
                  <c:v>22.5</c:v>
                </c:pt>
                <c:pt idx="245">
                  <c:v>22.5</c:v>
                </c:pt>
                <c:pt idx="246">
                  <c:v>22.5</c:v>
                </c:pt>
                <c:pt idx="247">
                  <c:v>22.5</c:v>
                </c:pt>
                <c:pt idx="248">
                  <c:v>22.5</c:v>
                </c:pt>
                <c:pt idx="249">
                  <c:v>22.5</c:v>
                </c:pt>
                <c:pt idx="250">
                  <c:v>22.5</c:v>
                </c:pt>
                <c:pt idx="251">
                  <c:v>22.6</c:v>
                </c:pt>
                <c:pt idx="252">
                  <c:v>22.5</c:v>
                </c:pt>
                <c:pt idx="253">
                  <c:v>22.5</c:v>
                </c:pt>
                <c:pt idx="254">
                  <c:v>22.6</c:v>
                </c:pt>
                <c:pt idx="255">
                  <c:v>22.5</c:v>
                </c:pt>
                <c:pt idx="256">
                  <c:v>22.4</c:v>
                </c:pt>
                <c:pt idx="257">
                  <c:v>22.299999999999997</c:v>
                </c:pt>
                <c:pt idx="258">
                  <c:v>22.5</c:v>
                </c:pt>
                <c:pt idx="259">
                  <c:v>22.5</c:v>
                </c:pt>
                <c:pt idx="260">
                  <c:v>22.5</c:v>
                </c:pt>
                <c:pt idx="261">
                  <c:v>22.5</c:v>
                </c:pt>
                <c:pt idx="262">
                  <c:v>22.4</c:v>
                </c:pt>
                <c:pt idx="263">
                  <c:v>22.4</c:v>
                </c:pt>
                <c:pt idx="264">
                  <c:v>22.4</c:v>
                </c:pt>
                <c:pt idx="265">
                  <c:v>22.299999999999997</c:v>
                </c:pt>
                <c:pt idx="266">
                  <c:v>22.5</c:v>
                </c:pt>
                <c:pt idx="267">
                  <c:v>22.6</c:v>
                </c:pt>
                <c:pt idx="268">
                  <c:v>22.5</c:v>
                </c:pt>
                <c:pt idx="269">
                  <c:v>22.5</c:v>
                </c:pt>
                <c:pt idx="270">
                  <c:v>22.5</c:v>
                </c:pt>
                <c:pt idx="271">
                  <c:v>22.5</c:v>
                </c:pt>
                <c:pt idx="272">
                  <c:v>22.299999999999997</c:v>
                </c:pt>
                <c:pt idx="273">
                  <c:v>22.299999999999997</c:v>
                </c:pt>
                <c:pt idx="274">
                  <c:v>22.4</c:v>
                </c:pt>
                <c:pt idx="275">
                  <c:v>22.5</c:v>
                </c:pt>
                <c:pt idx="276">
                  <c:v>22.5</c:v>
                </c:pt>
                <c:pt idx="277">
                  <c:v>22.5</c:v>
                </c:pt>
                <c:pt idx="278">
                  <c:v>22.5</c:v>
                </c:pt>
                <c:pt idx="279">
                  <c:v>22.4</c:v>
                </c:pt>
                <c:pt idx="280">
                  <c:v>22.5</c:v>
                </c:pt>
                <c:pt idx="281">
                  <c:v>22.5</c:v>
                </c:pt>
                <c:pt idx="282">
                  <c:v>22.5</c:v>
                </c:pt>
                <c:pt idx="283">
                  <c:v>22.4</c:v>
                </c:pt>
                <c:pt idx="284">
                  <c:v>22.4</c:v>
                </c:pt>
                <c:pt idx="285">
                  <c:v>22.6</c:v>
                </c:pt>
                <c:pt idx="286">
                  <c:v>22.4</c:v>
                </c:pt>
                <c:pt idx="287">
                  <c:v>22.4</c:v>
                </c:pt>
                <c:pt idx="288">
                  <c:v>22.4</c:v>
                </c:pt>
                <c:pt idx="289">
                  <c:v>22.4</c:v>
                </c:pt>
                <c:pt idx="290">
                  <c:v>22.4</c:v>
                </c:pt>
                <c:pt idx="291">
                  <c:v>22.4</c:v>
                </c:pt>
                <c:pt idx="292">
                  <c:v>22.5</c:v>
                </c:pt>
                <c:pt idx="293">
                  <c:v>22.4</c:v>
                </c:pt>
                <c:pt idx="294">
                  <c:v>22.4</c:v>
                </c:pt>
                <c:pt idx="295">
                  <c:v>22.5</c:v>
                </c:pt>
                <c:pt idx="296">
                  <c:v>22.4</c:v>
                </c:pt>
                <c:pt idx="297">
                  <c:v>22.4</c:v>
                </c:pt>
                <c:pt idx="298">
                  <c:v>22.4</c:v>
                </c:pt>
                <c:pt idx="299">
                  <c:v>22.4</c:v>
                </c:pt>
                <c:pt idx="300">
                  <c:v>22.4</c:v>
                </c:pt>
                <c:pt idx="301">
                  <c:v>22.4</c:v>
                </c:pt>
                <c:pt idx="302">
                  <c:v>22.4</c:v>
                </c:pt>
                <c:pt idx="303">
                  <c:v>22.4</c:v>
                </c:pt>
                <c:pt idx="304">
                  <c:v>22.4</c:v>
                </c:pt>
                <c:pt idx="305">
                  <c:v>22.5</c:v>
                </c:pt>
                <c:pt idx="306">
                  <c:v>22.4</c:v>
                </c:pt>
                <c:pt idx="307">
                  <c:v>22.4</c:v>
                </c:pt>
                <c:pt idx="308">
                  <c:v>22.299999999999997</c:v>
                </c:pt>
                <c:pt idx="309">
                  <c:v>22.4</c:v>
                </c:pt>
                <c:pt idx="310">
                  <c:v>22.4</c:v>
                </c:pt>
                <c:pt idx="311">
                  <c:v>22.4</c:v>
                </c:pt>
                <c:pt idx="312">
                  <c:v>22.4</c:v>
                </c:pt>
                <c:pt idx="313">
                  <c:v>22.299999999999997</c:v>
                </c:pt>
                <c:pt idx="314">
                  <c:v>22.4</c:v>
                </c:pt>
                <c:pt idx="315">
                  <c:v>22.4</c:v>
                </c:pt>
                <c:pt idx="316">
                  <c:v>22.4</c:v>
                </c:pt>
                <c:pt idx="317">
                  <c:v>22.4</c:v>
                </c:pt>
                <c:pt idx="318">
                  <c:v>22.4</c:v>
                </c:pt>
                <c:pt idx="319">
                  <c:v>22.4</c:v>
                </c:pt>
                <c:pt idx="320">
                  <c:v>22.299999999999997</c:v>
                </c:pt>
                <c:pt idx="321">
                  <c:v>22.4</c:v>
                </c:pt>
                <c:pt idx="322">
                  <c:v>22.4</c:v>
                </c:pt>
                <c:pt idx="323">
                  <c:v>22.4</c:v>
                </c:pt>
                <c:pt idx="324">
                  <c:v>22.4</c:v>
                </c:pt>
                <c:pt idx="325">
                  <c:v>22.4</c:v>
                </c:pt>
                <c:pt idx="326">
                  <c:v>22.4</c:v>
                </c:pt>
                <c:pt idx="327">
                  <c:v>22.299999999999997</c:v>
                </c:pt>
                <c:pt idx="328">
                  <c:v>22.4</c:v>
                </c:pt>
                <c:pt idx="329">
                  <c:v>22.299999999999997</c:v>
                </c:pt>
                <c:pt idx="330">
                  <c:v>22.4</c:v>
                </c:pt>
                <c:pt idx="331">
                  <c:v>22.4</c:v>
                </c:pt>
                <c:pt idx="332">
                  <c:v>22.299999999999997</c:v>
                </c:pt>
                <c:pt idx="333">
                  <c:v>22.4</c:v>
                </c:pt>
                <c:pt idx="334">
                  <c:v>22.299999999999997</c:v>
                </c:pt>
                <c:pt idx="335">
                  <c:v>22.299999999999997</c:v>
                </c:pt>
                <c:pt idx="336">
                  <c:v>22.299999999999997</c:v>
                </c:pt>
                <c:pt idx="337">
                  <c:v>22.200000000000003</c:v>
                </c:pt>
                <c:pt idx="338">
                  <c:v>22.4</c:v>
                </c:pt>
                <c:pt idx="339">
                  <c:v>22.4</c:v>
                </c:pt>
                <c:pt idx="340">
                  <c:v>22.4</c:v>
                </c:pt>
                <c:pt idx="341">
                  <c:v>22.5</c:v>
                </c:pt>
                <c:pt idx="342">
                  <c:v>22.4</c:v>
                </c:pt>
                <c:pt idx="343">
                  <c:v>22.4</c:v>
                </c:pt>
                <c:pt idx="344">
                  <c:v>22.4</c:v>
                </c:pt>
                <c:pt idx="345">
                  <c:v>22.5</c:v>
                </c:pt>
                <c:pt idx="346">
                  <c:v>22.299999999999997</c:v>
                </c:pt>
                <c:pt idx="347">
                  <c:v>22.4</c:v>
                </c:pt>
                <c:pt idx="348">
                  <c:v>22.4</c:v>
                </c:pt>
                <c:pt idx="349">
                  <c:v>22.4</c:v>
                </c:pt>
                <c:pt idx="350">
                  <c:v>22.4</c:v>
                </c:pt>
                <c:pt idx="351">
                  <c:v>22.299999999999997</c:v>
                </c:pt>
                <c:pt idx="352">
                  <c:v>22.4</c:v>
                </c:pt>
                <c:pt idx="353">
                  <c:v>22.4</c:v>
                </c:pt>
                <c:pt idx="354">
                  <c:v>22.4</c:v>
                </c:pt>
                <c:pt idx="355">
                  <c:v>22.4</c:v>
                </c:pt>
                <c:pt idx="356">
                  <c:v>22.299999999999997</c:v>
                </c:pt>
                <c:pt idx="357">
                  <c:v>22.299999999999997</c:v>
                </c:pt>
                <c:pt idx="358">
                  <c:v>22.299999999999997</c:v>
                </c:pt>
                <c:pt idx="359">
                  <c:v>22.200000000000003</c:v>
                </c:pt>
                <c:pt idx="360">
                  <c:v>22.299999999999997</c:v>
                </c:pt>
                <c:pt idx="361">
                  <c:v>22.299999999999997</c:v>
                </c:pt>
                <c:pt idx="362">
                  <c:v>22.4</c:v>
                </c:pt>
                <c:pt idx="363">
                  <c:v>22.299999999999997</c:v>
                </c:pt>
                <c:pt idx="364">
                  <c:v>22.200000000000003</c:v>
                </c:pt>
                <c:pt idx="365">
                  <c:v>22.299999999999997</c:v>
                </c:pt>
                <c:pt idx="366">
                  <c:v>22.200000000000003</c:v>
                </c:pt>
                <c:pt idx="367">
                  <c:v>22.299999999999997</c:v>
                </c:pt>
                <c:pt idx="368">
                  <c:v>22.299999999999997</c:v>
                </c:pt>
                <c:pt idx="369">
                  <c:v>22.299999999999997</c:v>
                </c:pt>
                <c:pt idx="370">
                  <c:v>22.299999999999997</c:v>
                </c:pt>
                <c:pt idx="371">
                  <c:v>22.1</c:v>
                </c:pt>
                <c:pt idx="372">
                  <c:v>22.200000000000003</c:v>
                </c:pt>
                <c:pt idx="373">
                  <c:v>22.299999999999997</c:v>
                </c:pt>
                <c:pt idx="374">
                  <c:v>22.200000000000003</c:v>
                </c:pt>
                <c:pt idx="375">
                  <c:v>22.200000000000003</c:v>
                </c:pt>
                <c:pt idx="376">
                  <c:v>22.1</c:v>
                </c:pt>
                <c:pt idx="377">
                  <c:v>22.1</c:v>
                </c:pt>
                <c:pt idx="378">
                  <c:v>22.1</c:v>
                </c:pt>
                <c:pt idx="379">
                  <c:v>22</c:v>
                </c:pt>
                <c:pt idx="380">
                  <c:v>22</c:v>
                </c:pt>
                <c:pt idx="381">
                  <c:v>22.200000000000003</c:v>
                </c:pt>
                <c:pt idx="382">
                  <c:v>22.1</c:v>
                </c:pt>
                <c:pt idx="383">
                  <c:v>21.9</c:v>
                </c:pt>
                <c:pt idx="384">
                  <c:v>22.200000000000003</c:v>
                </c:pt>
                <c:pt idx="385">
                  <c:v>22</c:v>
                </c:pt>
                <c:pt idx="386">
                  <c:v>22.1</c:v>
                </c:pt>
                <c:pt idx="387">
                  <c:v>21.9</c:v>
                </c:pt>
                <c:pt idx="388">
                  <c:v>21.9</c:v>
                </c:pt>
                <c:pt idx="389">
                  <c:v>22</c:v>
                </c:pt>
                <c:pt idx="390">
                  <c:v>22</c:v>
                </c:pt>
                <c:pt idx="391">
                  <c:v>21.9</c:v>
                </c:pt>
                <c:pt idx="392">
                  <c:v>21.9</c:v>
                </c:pt>
                <c:pt idx="393">
                  <c:v>22</c:v>
                </c:pt>
                <c:pt idx="394">
                  <c:v>21.8</c:v>
                </c:pt>
                <c:pt idx="395">
                  <c:v>21.9</c:v>
                </c:pt>
                <c:pt idx="396">
                  <c:v>21.8</c:v>
                </c:pt>
                <c:pt idx="397">
                  <c:v>21.7</c:v>
                </c:pt>
                <c:pt idx="398">
                  <c:v>21.9</c:v>
                </c:pt>
                <c:pt idx="399">
                  <c:v>21.8</c:v>
                </c:pt>
                <c:pt idx="400">
                  <c:v>21.8</c:v>
                </c:pt>
                <c:pt idx="401">
                  <c:v>21.7</c:v>
                </c:pt>
                <c:pt idx="402">
                  <c:v>21.8</c:v>
                </c:pt>
                <c:pt idx="403">
                  <c:v>21.6</c:v>
                </c:pt>
                <c:pt idx="404">
                  <c:v>21.7</c:v>
                </c:pt>
                <c:pt idx="405">
                  <c:v>21.6</c:v>
                </c:pt>
                <c:pt idx="406">
                  <c:v>21.5</c:v>
                </c:pt>
                <c:pt idx="407">
                  <c:v>21.6</c:v>
                </c:pt>
                <c:pt idx="408">
                  <c:v>21.6</c:v>
                </c:pt>
                <c:pt idx="409">
                  <c:v>21.6</c:v>
                </c:pt>
                <c:pt idx="410">
                  <c:v>21.4</c:v>
                </c:pt>
                <c:pt idx="411">
                  <c:v>21.5</c:v>
                </c:pt>
                <c:pt idx="412">
                  <c:v>21.6</c:v>
                </c:pt>
                <c:pt idx="413">
                  <c:v>21.4</c:v>
                </c:pt>
                <c:pt idx="414">
                  <c:v>21.4</c:v>
                </c:pt>
                <c:pt idx="415">
                  <c:v>21.3</c:v>
                </c:pt>
                <c:pt idx="416">
                  <c:v>21.3</c:v>
                </c:pt>
                <c:pt idx="417">
                  <c:v>21.3</c:v>
                </c:pt>
                <c:pt idx="418">
                  <c:v>21.3</c:v>
                </c:pt>
                <c:pt idx="419">
                  <c:v>21.3</c:v>
                </c:pt>
                <c:pt idx="420">
                  <c:v>21.4</c:v>
                </c:pt>
                <c:pt idx="421">
                  <c:v>21.3</c:v>
                </c:pt>
                <c:pt idx="422">
                  <c:v>21.2</c:v>
                </c:pt>
                <c:pt idx="423">
                  <c:v>21.3</c:v>
                </c:pt>
                <c:pt idx="424">
                  <c:v>21.3</c:v>
                </c:pt>
                <c:pt idx="425">
                  <c:v>21.1</c:v>
                </c:pt>
                <c:pt idx="426">
                  <c:v>21.3</c:v>
                </c:pt>
                <c:pt idx="427">
                  <c:v>21.3</c:v>
                </c:pt>
                <c:pt idx="428">
                  <c:v>21.3</c:v>
                </c:pt>
                <c:pt idx="429">
                  <c:v>21.1</c:v>
                </c:pt>
                <c:pt idx="430">
                  <c:v>21.1</c:v>
                </c:pt>
                <c:pt idx="431">
                  <c:v>21.1</c:v>
                </c:pt>
                <c:pt idx="432">
                  <c:v>21.3</c:v>
                </c:pt>
                <c:pt idx="433">
                  <c:v>21.3</c:v>
                </c:pt>
                <c:pt idx="434">
                  <c:v>21.2</c:v>
                </c:pt>
                <c:pt idx="435">
                  <c:v>21.1</c:v>
                </c:pt>
                <c:pt idx="436">
                  <c:v>21.3</c:v>
                </c:pt>
                <c:pt idx="437">
                  <c:v>21.3</c:v>
                </c:pt>
                <c:pt idx="438">
                  <c:v>21.3</c:v>
                </c:pt>
                <c:pt idx="439">
                  <c:v>21.2</c:v>
                </c:pt>
                <c:pt idx="440">
                  <c:v>21.4</c:v>
                </c:pt>
                <c:pt idx="441">
                  <c:v>21.3</c:v>
                </c:pt>
                <c:pt idx="442">
                  <c:v>21.3</c:v>
                </c:pt>
                <c:pt idx="443">
                  <c:v>21.3</c:v>
                </c:pt>
                <c:pt idx="444">
                  <c:v>21.4</c:v>
                </c:pt>
                <c:pt idx="445">
                  <c:v>21.4</c:v>
                </c:pt>
                <c:pt idx="446">
                  <c:v>21.4</c:v>
                </c:pt>
                <c:pt idx="447">
                  <c:v>21.4</c:v>
                </c:pt>
                <c:pt idx="448">
                  <c:v>21.5</c:v>
                </c:pt>
                <c:pt idx="449">
                  <c:v>21.4</c:v>
                </c:pt>
                <c:pt idx="450">
                  <c:v>21.5</c:v>
                </c:pt>
                <c:pt idx="451">
                  <c:v>21.4</c:v>
                </c:pt>
                <c:pt idx="452">
                  <c:v>21.5</c:v>
                </c:pt>
                <c:pt idx="453">
                  <c:v>21.5</c:v>
                </c:pt>
                <c:pt idx="454">
                  <c:v>21.5</c:v>
                </c:pt>
                <c:pt idx="455">
                  <c:v>21.6</c:v>
                </c:pt>
                <c:pt idx="456">
                  <c:v>21.5</c:v>
                </c:pt>
                <c:pt idx="457">
                  <c:v>21.6</c:v>
                </c:pt>
                <c:pt idx="458">
                  <c:v>21.6</c:v>
                </c:pt>
                <c:pt idx="459">
                  <c:v>21.6</c:v>
                </c:pt>
                <c:pt idx="460">
                  <c:v>21.6</c:v>
                </c:pt>
                <c:pt idx="461">
                  <c:v>21.6</c:v>
                </c:pt>
                <c:pt idx="462">
                  <c:v>21.4</c:v>
                </c:pt>
                <c:pt idx="463">
                  <c:v>21.6</c:v>
                </c:pt>
                <c:pt idx="464">
                  <c:v>21.6</c:v>
                </c:pt>
                <c:pt idx="465">
                  <c:v>21.6</c:v>
                </c:pt>
                <c:pt idx="466">
                  <c:v>21.5</c:v>
                </c:pt>
                <c:pt idx="467">
                  <c:v>21.5</c:v>
                </c:pt>
                <c:pt idx="468">
                  <c:v>21.6</c:v>
                </c:pt>
                <c:pt idx="469">
                  <c:v>21.5</c:v>
                </c:pt>
                <c:pt idx="470">
                  <c:v>21.5</c:v>
                </c:pt>
                <c:pt idx="471">
                  <c:v>21.6</c:v>
                </c:pt>
                <c:pt idx="472">
                  <c:v>21.5</c:v>
                </c:pt>
                <c:pt idx="473">
                  <c:v>21.6</c:v>
                </c:pt>
                <c:pt idx="474">
                  <c:v>21.5</c:v>
                </c:pt>
                <c:pt idx="475">
                  <c:v>21.5</c:v>
                </c:pt>
                <c:pt idx="476">
                  <c:v>21.5</c:v>
                </c:pt>
                <c:pt idx="477">
                  <c:v>21.5</c:v>
                </c:pt>
                <c:pt idx="478">
                  <c:v>21.5</c:v>
                </c:pt>
                <c:pt idx="479">
                  <c:v>21.5</c:v>
                </c:pt>
                <c:pt idx="480">
                  <c:v>21.5</c:v>
                </c:pt>
                <c:pt idx="481">
                  <c:v>21.5</c:v>
                </c:pt>
                <c:pt idx="482">
                  <c:v>21.5</c:v>
                </c:pt>
                <c:pt idx="483">
                  <c:v>21.5</c:v>
                </c:pt>
                <c:pt idx="484">
                  <c:v>21.5</c:v>
                </c:pt>
                <c:pt idx="485">
                  <c:v>21.5</c:v>
                </c:pt>
                <c:pt idx="486">
                  <c:v>21.6</c:v>
                </c:pt>
                <c:pt idx="487">
                  <c:v>21.5</c:v>
                </c:pt>
                <c:pt idx="488">
                  <c:v>21.5</c:v>
                </c:pt>
                <c:pt idx="489">
                  <c:v>21.4</c:v>
                </c:pt>
                <c:pt idx="490">
                  <c:v>21.4</c:v>
                </c:pt>
                <c:pt idx="491">
                  <c:v>21.3</c:v>
                </c:pt>
                <c:pt idx="492">
                  <c:v>21.4</c:v>
                </c:pt>
                <c:pt idx="493">
                  <c:v>21.5</c:v>
                </c:pt>
                <c:pt idx="494">
                  <c:v>21.4</c:v>
                </c:pt>
                <c:pt idx="495">
                  <c:v>21.5</c:v>
                </c:pt>
                <c:pt idx="496">
                  <c:v>21.3</c:v>
                </c:pt>
                <c:pt idx="497">
                  <c:v>21.3</c:v>
                </c:pt>
                <c:pt idx="498">
                  <c:v>21.3</c:v>
                </c:pt>
                <c:pt idx="499">
                  <c:v>21.2</c:v>
                </c:pt>
                <c:pt idx="500">
                  <c:v>21.1</c:v>
                </c:pt>
                <c:pt idx="501">
                  <c:v>21.2</c:v>
                </c:pt>
                <c:pt idx="502">
                  <c:v>21.2</c:v>
                </c:pt>
                <c:pt idx="503">
                  <c:v>21.2</c:v>
                </c:pt>
                <c:pt idx="504">
                  <c:v>21.1</c:v>
                </c:pt>
                <c:pt idx="505">
                  <c:v>21.1</c:v>
                </c:pt>
                <c:pt idx="506">
                  <c:v>21.1</c:v>
                </c:pt>
                <c:pt idx="507">
                  <c:v>21</c:v>
                </c:pt>
                <c:pt idx="508">
                  <c:v>21</c:v>
                </c:pt>
                <c:pt idx="509">
                  <c:v>20.9</c:v>
                </c:pt>
                <c:pt idx="510">
                  <c:v>20.9</c:v>
                </c:pt>
                <c:pt idx="511">
                  <c:v>20.9</c:v>
                </c:pt>
                <c:pt idx="512">
                  <c:v>20.9</c:v>
                </c:pt>
                <c:pt idx="513">
                  <c:v>20.9</c:v>
                </c:pt>
                <c:pt idx="514">
                  <c:v>20.9</c:v>
                </c:pt>
                <c:pt idx="515">
                  <c:v>20.8</c:v>
                </c:pt>
                <c:pt idx="516">
                  <c:v>20.8</c:v>
                </c:pt>
                <c:pt idx="517">
                  <c:v>20.7</c:v>
                </c:pt>
                <c:pt idx="518">
                  <c:v>20.8</c:v>
                </c:pt>
                <c:pt idx="519">
                  <c:v>20.8</c:v>
                </c:pt>
                <c:pt idx="520">
                  <c:v>20.8</c:v>
                </c:pt>
                <c:pt idx="521">
                  <c:v>20.7</c:v>
                </c:pt>
                <c:pt idx="522">
                  <c:v>20.7</c:v>
                </c:pt>
                <c:pt idx="523">
                  <c:v>20.7</c:v>
                </c:pt>
                <c:pt idx="524">
                  <c:v>20.7</c:v>
                </c:pt>
                <c:pt idx="525">
                  <c:v>20.8</c:v>
                </c:pt>
                <c:pt idx="526">
                  <c:v>20.6</c:v>
                </c:pt>
                <c:pt idx="527">
                  <c:v>20.8</c:v>
                </c:pt>
                <c:pt idx="528">
                  <c:v>20.7</c:v>
                </c:pt>
                <c:pt idx="529">
                  <c:v>20.7</c:v>
                </c:pt>
                <c:pt idx="530">
                  <c:v>20.7</c:v>
                </c:pt>
                <c:pt idx="531">
                  <c:v>20.7</c:v>
                </c:pt>
                <c:pt idx="532">
                  <c:v>20.7</c:v>
                </c:pt>
                <c:pt idx="533">
                  <c:v>20.7</c:v>
                </c:pt>
                <c:pt idx="534">
                  <c:v>20.7</c:v>
                </c:pt>
                <c:pt idx="535">
                  <c:v>20.7</c:v>
                </c:pt>
                <c:pt idx="536">
                  <c:v>20.8</c:v>
                </c:pt>
                <c:pt idx="537">
                  <c:v>20.8</c:v>
                </c:pt>
                <c:pt idx="538">
                  <c:v>20.7</c:v>
                </c:pt>
                <c:pt idx="539">
                  <c:v>20.6</c:v>
                </c:pt>
                <c:pt idx="540">
                  <c:v>20.8</c:v>
                </c:pt>
                <c:pt idx="541">
                  <c:v>20.9</c:v>
                </c:pt>
                <c:pt idx="542">
                  <c:v>20.8</c:v>
                </c:pt>
                <c:pt idx="543">
                  <c:v>20.8</c:v>
                </c:pt>
                <c:pt idx="544">
                  <c:v>20.8</c:v>
                </c:pt>
                <c:pt idx="545">
                  <c:v>20.8</c:v>
                </c:pt>
                <c:pt idx="546">
                  <c:v>20.7</c:v>
                </c:pt>
                <c:pt idx="547">
                  <c:v>20.7</c:v>
                </c:pt>
                <c:pt idx="548">
                  <c:v>20.8</c:v>
                </c:pt>
                <c:pt idx="549">
                  <c:v>20.8</c:v>
                </c:pt>
                <c:pt idx="550">
                  <c:v>20.8</c:v>
                </c:pt>
                <c:pt idx="551">
                  <c:v>20.8</c:v>
                </c:pt>
                <c:pt idx="552">
                  <c:v>20.8</c:v>
                </c:pt>
                <c:pt idx="553">
                  <c:v>20.8</c:v>
                </c:pt>
                <c:pt idx="554">
                  <c:v>20.8</c:v>
                </c:pt>
                <c:pt idx="555">
                  <c:v>20.8</c:v>
                </c:pt>
                <c:pt idx="556">
                  <c:v>20.7</c:v>
                </c:pt>
                <c:pt idx="557">
                  <c:v>20.7</c:v>
                </c:pt>
                <c:pt idx="558">
                  <c:v>20.8</c:v>
                </c:pt>
                <c:pt idx="559">
                  <c:v>20.8</c:v>
                </c:pt>
                <c:pt idx="560">
                  <c:v>20.7</c:v>
                </c:pt>
                <c:pt idx="561">
                  <c:v>20.6</c:v>
                </c:pt>
                <c:pt idx="562">
                  <c:v>20.8</c:v>
                </c:pt>
                <c:pt idx="563">
                  <c:v>20.7</c:v>
                </c:pt>
                <c:pt idx="564">
                  <c:v>20.6</c:v>
                </c:pt>
                <c:pt idx="565">
                  <c:v>20.6</c:v>
                </c:pt>
                <c:pt idx="566">
                  <c:v>20.7</c:v>
                </c:pt>
                <c:pt idx="567">
                  <c:v>20.9</c:v>
                </c:pt>
                <c:pt idx="568">
                  <c:v>20.7</c:v>
                </c:pt>
                <c:pt idx="569">
                  <c:v>20.6</c:v>
                </c:pt>
                <c:pt idx="570">
                  <c:v>20.5</c:v>
                </c:pt>
                <c:pt idx="571">
                  <c:v>20.6</c:v>
                </c:pt>
                <c:pt idx="572">
                  <c:v>20.6</c:v>
                </c:pt>
                <c:pt idx="573">
                  <c:v>20.7</c:v>
                </c:pt>
                <c:pt idx="574">
                  <c:v>20.7</c:v>
                </c:pt>
                <c:pt idx="575">
                  <c:v>20.5</c:v>
                </c:pt>
                <c:pt idx="576">
                  <c:v>20.5</c:v>
                </c:pt>
                <c:pt idx="577">
                  <c:v>20.399999999999999</c:v>
                </c:pt>
                <c:pt idx="578">
                  <c:v>20.5</c:v>
                </c:pt>
                <c:pt idx="579">
                  <c:v>20.399999999999999</c:v>
                </c:pt>
                <c:pt idx="580">
                  <c:v>20.5</c:v>
                </c:pt>
                <c:pt idx="581">
                  <c:v>20.3</c:v>
                </c:pt>
                <c:pt idx="582">
                  <c:v>20.399999999999999</c:v>
                </c:pt>
                <c:pt idx="583">
                  <c:v>20.5</c:v>
                </c:pt>
                <c:pt idx="584">
                  <c:v>20.5</c:v>
                </c:pt>
                <c:pt idx="585">
                  <c:v>20.399999999999999</c:v>
                </c:pt>
                <c:pt idx="586">
                  <c:v>20.3</c:v>
                </c:pt>
                <c:pt idx="587">
                  <c:v>20.2</c:v>
                </c:pt>
                <c:pt idx="588">
                  <c:v>20.3</c:v>
                </c:pt>
                <c:pt idx="589">
                  <c:v>20.3</c:v>
                </c:pt>
                <c:pt idx="590">
                  <c:v>20.2</c:v>
                </c:pt>
                <c:pt idx="591">
                  <c:v>20.3</c:v>
                </c:pt>
                <c:pt idx="592">
                  <c:v>20.3</c:v>
                </c:pt>
                <c:pt idx="593">
                  <c:v>20.3</c:v>
                </c:pt>
                <c:pt idx="594">
                  <c:v>20.3</c:v>
                </c:pt>
                <c:pt idx="595">
                  <c:v>20.2</c:v>
                </c:pt>
                <c:pt idx="596">
                  <c:v>20.2</c:v>
                </c:pt>
                <c:pt idx="597">
                  <c:v>20.2</c:v>
                </c:pt>
                <c:pt idx="598">
                  <c:v>20.3</c:v>
                </c:pt>
                <c:pt idx="599">
                  <c:v>20.2</c:v>
                </c:pt>
                <c:pt idx="600">
                  <c:v>20.3</c:v>
                </c:pt>
                <c:pt idx="601">
                  <c:v>20.2</c:v>
                </c:pt>
                <c:pt idx="602">
                  <c:v>20.3</c:v>
                </c:pt>
                <c:pt idx="603">
                  <c:v>20.2</c:v>
                </c:pt>
                <c:pt idx="604">
                  <c:v>20.3</c:v>
                </c:pt>
                <c:pt idx="605">
                  <c:v>20.3</c:v>
                </c:pt>
                <c:pt idx="606">
                  <c:v>20.2</c:v>
                </c:pt>
                <c:pt idx="607">
                  <c:v>20.2</c:v>
                </c:pt>
                <c:pt idx="608">
                  <c:v>20.2</c:v>
                </c:pt>
                <c:pt idx="609">
                  <c:v>20.3</c:v>
                </c:pt>
                <c:pt idx="610">
                  <c:v>20.2</c:v>
                </c:pt>
                <c:pt idx="611">
                  <c:v>20.2</c:v>
                </c:pt>
                <c:pt idx="612">
                  <c:v>20.2</c:v>
                </c:pt>
                <c:pt idx="613">
                  <c:v>20.3</c:v>
                </c:pt>
                <c:pt idx="614">
                  <c:v>20.3</c:v>
                </c:pt>
                <c:pt idx="615">
                  <c:v>20.3</c:v>
                </c:pt>
                <c:pt idx="616">
                  <c:v>20.2</c:v>
                </c:pt>
                <c:pt idx="617">
                  <c:v>20.2</c:v>
                </c:pt>
                <c:pt idx="618">
                  <c:v>20.2</c:v>
                </c:pt>
                <c:pt idx="619">
                  <c:v>20.2</c:v>
                </c:pt>
                <c:pt idx="620">
                  <c:v>20.3</c:v>
                </c:pt>
                <c:pt idx="621">
                  <c:v>20.2</c:v>
                </c:pt>
                <c:pt idx="622">
                  <c:v>20.2</c:v>
                </c:pt>
                <c:pt idx="623">
                  <c:v>20.100000000000001</c:v>
                </c:pt>
                <c:pt idx="624">
                  <c:v>20.100000000000001</c:v>
                </c:pt>
                <c:pt idx="625">
                  <c:v>20.2</c:v>
                </c:pt>
                <c:pt idx="626">
                  <c:v>20.2</c:v>
                </c:pt>
                <c:pt idx="627">
                  <c:v>20.2</c:v>
                </c:pt>
                <c:pt idx="628">
                  <c:v>20.100000000000001</c:v>
                </c:pt>
                <c:pt idx="629">
                  <c:v>20.2</c:v>
                </c:pt>
                <c:pt idx="630">
                  <c:v>20</c:v>
                </c:pt>
                <c:pt idx="631">
                  <c:v>20.100000000000001</c:v>
                </c:pt>
                <c:pt idx="632">
                  <c:v>19.8</c:v>
                </c:pt>
                <c:pt idx="633">
                  <c:v>20</c:v>
                </c:pt>
                <c:pt idx="634">
                  <c:v>19.8</c:v>
                </c:pt>
                <c:pt idx="635">
                  <c:v>19.899999999999999</c:v>
                </c:pt>
                <c:pt idx="636">
                  <c:v>19.8</c:v>
                </c:pt>
                <c:pt idx="637">
                  <c:v>19.8</c:v>
                </c:pt>
                <c:pt idx="638">
                  <c:v>19.8</c:v>
                </c:pt>
                <c:pt idx="639">
                  <c:v>19.7</c:v>
                </c:pt>
                <c:pt idx="640">
                  <c:v>19.600000000000001</c:v>
                </c:pt>
                <c:pt idx="641">
                  <c:v>19.7</c:v>
                </c:pt>
                <c:pt idx="642">
                  <c:v>19.600000000000001</c:v>
                </c:pt>
                <c:pt idx="643">
                  <c:v>19.600000000000001</c:v>
                </c:pt>
                <c:pt idx="644">
                  <c:v>19.600000000000001</c:v>
                </c:pt>
                <c:pt idx="645">
                  <c:v>19.600000000000001</c:v>
                </c:pt>
                <c:pt idx="646">
                  <c:v>19.600000000000001</c:v>
                </c:pt>
                <c:pt idx="647">
                  <c:v>19.600000000000001</c:v>
                </c:pt>
                <c:pt idx="648">
                  <c:v>19.7</c:v>
                </c:pt>
                <c:pt idx="649">
                  <c:v>19.5</c:v>
                </c:pt>
                <c:pt idx="650">
                  <c:v>19.600000000000001</c:v>
                </c:pt>
                <c:pt idx="651">
                  <c:v>19.5</c:v>
                </c:pt>
                <c:pt idx="652">
                  <c:v>19.5</c:v>
                </c:pt>
                <c:pt idx="653">
                  <c:v>19.5</c:v>
                </c:pt>
                <c:pt idx="654">
                  <c:v>19.5</c:v>
                </c:pt>
                <c:pt idx="655">
                  <c:v>19.399999999999999</c:v>
                </c:pt>
                <c:pt idx="656">
                  <c:v>19.5</c:v>
                </c:pt>
                <c:pt idx="657">
                  <c:v>19.3</c:v>
                </c:pt>
                <c:pt idx="658">
                  <c:v>19.5</c:v>
                </c:pt>
                <c:pt idx="659">
                  <c:v>19.600000000000001</c:v>
                </c:pt>
                <c:pt idx="660">
                  <c:v>19.5</c:v>
                </c:pt>
                <c:pt idx="661">
                  <c:v>19.5</c:v>
                </c:pt>
                <c:pt idx="662">
                  <c:v>19.399999999999999</c:v>
                </c:pt>
                <c:pt idx="663">
                  <c:v>19.3</c:v>
                </c:pt>
                <c:pt idx="664">
                  <c:v>19.399999999999999</c:v>
                </c:pt>
                <c:pt idx="665">
                  <c:v>19.3</c:v>
                </c:pt>
                <c:pt idx="666">
                  <c:v>19.399999999999999</c:v>
                </c:pt>
                <c:pt idx="667">
                  <c:v>19.399999999999999</c:v>
                </c:pt>
                <c:pt idx="668">
                  <c:v>19.5</c:v>
                </c:pt>
                <c:pt idx="669">
                  <c:v>19.3</c:v>
                </c:pt>
                <c:pt idx="670">
                  <c:v>19.100000000000001</c:v>
                </c:pt>
                <c:pt idx="671">
                  <c:v>19.100000000000001</c:v>
                </c:pt>
                <c:pt idx="672">
                  <c:v>19.100000000000001</c:v>
                </c:pt>
                <c:pt idx="673">
                  <c:v>19.100000000000001</c:v>
                </c:pt>
                <c:pt idx="674">
                  <c:v>18.899999999999999</c:v>
                </c:pt>
                <c:pt idx="675">
                  <c:v>18.899999999999999</c:v>
                </c:pt>
                <c:pt idx="676">
                  <c:v>19</c:v>
                </c:pt>
                <c:pt idx="677">
                  <c:v>18.899999999999999</c:v>
                </c:pt>
                <c:pt idx="678">
                  <c:v>18.899999999999999</c:v>
                </c:pt>
                <c:pt idx="679">
                  <c:v>18.899999999999999</c:v>
                </c:pt>
                <c:pt idx="680">
                  <c:v>18.7</c:v>
                </c:pt>
                <c:pt idx="681">
                  <c:v>18.8</c:v>
                </c:pt>
                <c:pt idx="682">
                  <c:v>18.7</c:v>
                </c:pt>
                <c:pt idx="683">
                  <c:v>18.7</c:v>
                </c:pt>
                <c:pt idx="684">
                  <c:v>18.8</c:v>
                </c:pt>
                <c:pt idx="685">
                  <c:v>18.600000000000001</c:v>
                </c:pt>
                <c:pt idx="686">
                  <c:v>18.600000000000001</c:v>
                </c:pt>
                <c:pt idx="687">
                  <c:v>18.3</c:v>
                </c:pt>
                <c:pt idx="688">
                  <c:v>18.399999999999999</c:v>
                </c:pt>
                <c:pt idx="689">
                  <c:v>18.3</c:v>
                </c:pt>
                <c:pt idx="690">
                  <c:v>18.3</c:v>
                </c:pt>
                <c:pt idx="691">
                  <c:v>18.3</c:v>
                </c:pt>
                <c:pt idx="692">
                  <c:v>18.2</c:v>
                </c:pt>
                <c:pt idx="693">
                  <c:v>18.2</c:v>
                </c:pt>
                <c:pt idx="694">
                  <c:v>18.100000000000001</c:v>
                </c:pt>
                <c:pt idx="695">
                  <c:v>18.100000000000001</c:v>
                </c:pt>
                <c:pt idx="696">
                  <c:v>18.100000000000001</c:v>
                </c:pt>
                <c:pt idx="697">
                  <c:v>18</c:v>
                </c:pt>
                <c:pt idx="698">
                  <c:v>18.100000000000001</c:v>
                </c:pt>
                <c:pt idx="699">
                  <c:v>17.8</c:v>
                </c:pt>
                <c:pt idx="700">
                  <c:v>17.7</c:v>
                </c:pt>
                <c:pt idx="701">
                  <c:v>17.8</c:v>
                </c:pt>
                <c:pt idx="702">
                  <c:v>17.899999999999999</c:v>
                </c:pt>
                <c:pt idx="703">
                  <c:v>17.8</c:v>
                </c:pt>
                <c:pt idx="704">
                  <c:v>17.899999999999999</c:v>
                </c:pt>
                <c:pt idx="705">
                  <c:v>18</c:v>
                </c:pt>
                <c:pt idx="706">
                  <c:v>17.8</c:v>
                </c:pt>
                <c:pt idx="707">
                  <c:v>17.600000000000001</c:v>
                </c:pt>
                <c:pt idx="708">
                  <c:v>17.8</c:v>
                </c:pt>
                <c:pt idx="709">
                  <c:v>17.899999999999999</c:v>
                </c:pt>
                <c:pt idx="710">
                  <c:v>17.8</c:v>
                </c:pt>
                <c:pt idx="711">
                  <c:v>17.8</c:v>
                </c:pt>
                <c:pt idx="712">
                  <c:v>17.8</c:v>
                </c:pt>
                <c:pt idx="713">
                  <c:v>17.600000000000001</c:v>
                </c:pt>
                <c:pt idx="714">
                  <c:v>17.7</c:v>
                </c:pt>
                <c:pt idx="715">
                  <c:v>17.7</c:v>
                </c:pt>
                <c:pt idx="716">
                  <c:v>17.600000000000001</c:v>
                </c:pt>
                <c:pt idx="717">
                  <c:v>17.600000000000001</c:v>
                </c:pt>
                <c:pt idx="718">
                  <c:v>17.600000000000001</c:v>
                </c:pt>
                <c:pt idx="719">
                  <c:v>17.5</c:v>
                </c:pt>
                <c:pt idx="720">
                  <c:v>17.399999999999999</c:v>
                </c:pt>
                <c:pt idx="721">
                  <c:v>17.5</c:v>
                </c:pt>
                <c:pt idx="722">
                  <c:v>17.399999999999999</c:v>
                </c:pt>
                <c:pt idx="723">
                  <c:v>17.3</c:v>
                </c:pt>
                <c:pt idx="724">
                  <c:v>17.399999999999999</c:v>
                </c:pt>
                <c:pt idx="725">
                  <c:v>17.3</c:v>
                </c:pt>
                <c:pt idx="726">
                  <c:v>17.3</c:v>
                </c:pt>
                <c:pt idx="727">
                  <c:v>17.2</c:v>
                </c:pt>
                <c:pt idx="728">
                  <c:v>17.3</c:v>
                </c:pt>
                <c:pt idx="729">
                  <c:v>17.100000000000001</c:v>
                </c:pt>
                <c:pt idx="730">
                  <c:v>17.100000000000001</c:v>
                </c:pt>
                <c:pt idx="731">
                  <c:v>17.100000000000001</c:v>
                </c:pt>
                <c:pt idx="732">
                  <c:v>17</c:v>
                </c:pt>
                <c:pt idx="733">
                  <c:v>17</c:v>
                </c:pt>
                <c:pt idx="734">
                  <c:v>16.899999999999999</c:v>
                </c:pt>
                <c:pt idx="735">
                  <c:v>16.899999999999999</c:v>
                </c:pt>
                <c:pt idx="736">
                  <c:v>16.899999999999999</c:v>
                </c:pt>
                <c:pt idx="737">
                  <c:v>16.7</c:v>
                </c:pt>
                <c:pt idx="738">
                  <c:v>16.8</c:v>
                </c:pt>
                <c:pt idx="739">
                  <c:v>16.7</c:v>
                </c:pt>
                <c:pt idx="740">
                  <c:v>16.7</c:v>
                </c:pt>
                <c:pt idx="741">
                  <c:v>16.600000000000001</c:v>
                </c:pt>
                <c:pt idx="742">
                  <c:v>16.600000000000001</c:v>
                </c:pt>
                <c:pt idx="743">
                  <c:v>16.5</c:v>
                </c:pt>
                <c:pt idx="744">
                  <c:v>16.399999999999999</c:v>
                </c:pt>
                <c:pt idx="745">
                  <c:v>16.5</c:v>
                </c:pt>
                <c:pt idx="746">
                  <c:v>16.5</c:v>
                </c:pt>
                <c:pt idx="747">
                  <c:v>16.3</c:v>
                </c:pt>
                <c:pt idx="748">
                  <c:v>16.3</c:v>
                </c:pt>
                <c:pt idx="749">
                  <c:v>16.2</c:v>
                </c:pt>
                <c:pt idx="750">
                  <c:v>16.2</c:v>
                </c:pt>
                <c:pt idx="751">
                  <c:v>16.2</c:v>
                </c:pt>
                <c:pt idx="752">
                  <c:v>16.100000000000001</c:v>
                </c:pt>
                <c:pt idx="753">
                  <c:v>16.100000000000001</c:v>
                </c:pt>
                <c:pt idx="754">
                  <c:v>16</c:v>
                </c:pt>
                <c:pt idx="755">
                  <c:v>15.899999999999999</c:v>
                </c:pt>
                <c:pt idx="756">
                  <c:v>15.899999999999999</c:v>
                </c:pt>
                <c:pt idx="757">
                  <c:v>15.8</c:v>
                </c:pt>
                <c:pt idx="758">
                  <c:v>15.8</c:v>
                </c:pt>
                <c:pt idx="759">
                  <c:v>15.899999999999999</c:v>
                </c:pt>
                <c:pt idx="760">
                  <c:v>15.7</c:v>
                </c:pt>
                <c:pt idx="761">
                  <c:v>15.600000000000001</c:v>
                </c:pt>
                <c:pt idx="762">
                  <c:v>15.600000000000001</c:v>
                </c:pt>
                <c:pt idx="763">
                  <c:v>15.7</c:v>
                </c:pt>
                <c:pt idx="764">
                  <c:v>15.600000000000001</c:v>
                </c:pt>
                <c:pt idx="765">
                  <c:v>15.7</c:v>
                </c:pt>
                <c:pt idx="766">
                  <c:v>15.399999999999999</c:v>
                </c:pt>
                <c:pt idx="767">
                  <c:v>15.399999999999999</c:v>
                </c:pt>
                <c:pt idx="768">
                  <c:v>15.5</c:v>
                </c:pt>
                <c:pt idx="769">
                  <c:v>15.399999999999999</c:v>
                </c:pt>
                <c:pt idx="770">
                  <c:v>15.5</c:v>
                </c:pt>
                <c:pt idx="771">
                  <c:v>15.399999999999999</c:v>
                </c:pt>
                <c:pt idx="772">
                  <c:v>15.3</c:v>
                </c:pt>
                <c:pt idx="773">
                  <c:v>15.3</c:v>
                </c:pt>
                <c:pt idx="774">
                  <c:v>15.3</c:v>
                </c:pt>
                <c:pt idx="775">
                  <c:v>15.3</c:v>
                </c:pt>
                <c:pt idx="776">
                  <c:v>15.2</c:v>
                </c:pt>
                <c:pt idx="777">
                  <c:v>15.3</c:v>
                </c:pt>
                <c:pt idx="778">
                  <c:v>15.100000000000001</c:v>
                </c:pt>
                <c:pt idx="779">
                  <c:v>15.100000000000001</c:v>
                </c:pt>
                <c:pt idx="780">
                  <c:v>15.2</c:v>
                </c:pt>
                <c:pt idx="781">
                  <c:v>15.100000000000001</c:v>
                </c:pt>
                <c:pt idx="782">
                  <c:v>15.2</c:v>
                </c:pt>
                <c:pt idx="783">
                  <c:v>15.100000000000001</c:v>
                </c:pt>
                <c:pt idx="784">
                  <c:v>15.100000000000001</c:v>
                </c:pt>
                <c:pt idx="785">
                  <c:v>14.899999999999999</c:v>
                </c:pt>
                <c:pt idx="786">
                  <c:v>14.8</c:v>
                </c:pt>
                <c:pt idx="787">
                  <c:v>14.899999999999999</c:v>
                </c:pt>
                <c:pt idx="788">
                  <c:v>14.7</c:v>
                </c:pt>
                <c:pt idx="789">
                  <c:v>14.8</c:v>
                </c:pt>
                <c:pt idx="790">
                  <c:v>14.8</c:v>
                </c:pt>
                <c:pt idx="791">
                  <c:v>14.8</c:v>
                </c:pt>
                <c:pt idx="792">
                  <c:v>14.7</c:v>
                </c:pt>
                <c:pt idx="793">
                  <c:v>14.8</c:v>
                </c:pt>
                <c:pt idx="794">
                  <c:v>14.5</c:v>
                </c:pt>
                <c:pt idx="795">
                  <c:v>14.7</c:v>
                </c:pt>
                <c:pt idx="796">
                  <c:v>14.399999999999999</c:v>
                </c:pt>
                <c:pt idx="797">
                  <c:v>14.399999999999999</c:v>
                </c:pt>
                <c:pt idx="798">
                  <c:v>14.5</c:v>
                </c:pt>
                <c:pt idx="799">
                  <c:v>14.3</c:v>
                </c:pt>
                <c:pt idx="800">
                  <c:v>14.5</c:v>
                </c:pt>
                <c:pt idx="801">
                  <c:v>14.399999999999999</c:v>
                </c:pt>
                <c:pt idx="802">
                  <c:v>14.2</c:v>
                </c:pt>
                <c:pt idx="803">
                  <c:v>14.2</c:v>
                </c:pt>
                <c:pt idx="804">
                  <c:v>14.100000000000001</c:v>
                </c:pt>
                <c:pt idx="805">
                  <c:v>14.2</c:v>
                </c:pt>
                <c:pt idx="806">
                  <c:v>14</c:v>
                </c:pt>
                <c:pt idx="807">
                  <c:v>14.100000000000001</c:v>
                </c:pt>
                <c:pt idx="808">
                  <c:v>14.100000000000001</c:v>
                </c:pt>
                <c:pt idx="809">
                  <c:v>14.2</c:v>
                </c:pt>
                <c:pt idx="810">
                  <c:v>14.2</c:v>
                </c:pt>
                <c:pt idx="811">
                  <c:v>14</c:v>
                </c:pt>
                <c:pt idx="812">
                  <c:v>13.899999999999999</c:v>
                </c:pt>
                <c:pt idx="813">
                  <c:v>13.899999999999999</c:v>
                </c:pt>
                <c:pt idx="814">
                  <c:v>14</c:v>
                </c:pt>
                <c:pt idx="815">
                  <c:v>13.899999999999999</c:v>
                </c:pt>
                <c:pt idx="816">
                  <c:v>14</c:v>
                </c:pt>
                <c:pt idx="817">
                  <c:v>13.899999999999999</c:v>
                </c:pt>
                <c:pt idx="818">
                  <c:v>13.8</c:v>
                </c:pt>
                <c:pt idx="819">
                  <c:v>13.899999999999999</c:v>
                </c:pt>
                <c:pt idx="820">
                  <c:v>14</c:v>
                </c:pt>
                <c:pt idx="821">
                  <c:v>14</c:v>
                </c:pt>
                <c:pt idx="822">
                  <c:v>14</c:v>
                </c:pt>
                <c:pt idx="823">
                  <c:v>13.899999999999999</c:v>
                </c:pt>
                <c:pt idx="824">
                  <c:v>14</c:v>
                </c:pt>
                <c:pt idx="825">
                  <c:v>13.899999999999999</c:v>
                </c:pt>
                <c:pt idx="826">
                  <c:v>14.2</c:v>
                </c:pt>
                <c:pt idx="827">
                  <c:v>14.2</c:v>
                </c:pt>
                <c:pt idx="828">
                  <c:v>14.100000000000001</c:v>
                </c:pt>
                <c:pt idx="829">
                  <c:v>14.100000000000001</c:v>
                </c:pt>
                <c:pt idx="830">
                  <c:v>14.2</c:v>
                </c:pt>
                <c:pt idx="831">
                  <c:v>14.2</c:v>
                </c:pt>
                <c:pt idx="832">
                  <c:v>14.2</c:v>
                </c:pt>
                <c:pt idx="833">
                  <c:v>14.2</c:v>
                </c:pt>
                <c:pt idx="834">
                  <c:v>14.100000000000001</c:v>
                </c:pt>
                <c:pt idx="835">
                  <c:v>14.100000000000001</c:v>
                </c:pt>
                <c:pt idx="836">
                  <c:v>14.2</c:v>
                </c:pt>
                <c:pt idx="837">
                  <c:v>14.2</c:v>
                </c:pt>
                <c:pt idx="838">
                  <c:v>14.2</c:v>
                </c:pt>
                <c:pt idx="839">
                  <c:v>14.2</c:v>
                </c:pt>
                <c:pt idx="840">
                  <c:v>14.2</c:v>
                </c:pt>
                <c:pt idx="841">
                  <c:v>14.2</c:v>
                </c:pt>
                <c:pt idx="842">
                  <c:v>14.399999999999999</c:v>
                </c:pt>
                <c:pt idx="843">
                  <c:v>14.2</c:v>
                </c:pt>
                <c:pt idx="844">
                  <c:v>14.2</c:v>
                </c:pt>
                <c:pt idx="845">
                  <c:v>14.3</c:v>
                </c:pt>
                <c:pt idx="846">
                  <c:v>14.2</c:v>
                </c:pt>
                <c:pt idx="847">
                  <c:v>14.3</c:v>
                </c:pt>
                <c:pt idx="848">
                  <c:v>14.2</c:v>
                </c:pt>
                <c:pt idx="849">
                  <c:v>14.2</c:v>
                </c:pt>
                <c:pt idx="850">
                  <c:v>14.3</c:v>
                </c:pt>
                <c:pt idx="851">
                  <c:v>14.3</c:v>
                </c:pt>
                <c:pt idx="852">
                  <c:v>14.2</c:v>
                </c:pt>
                <c:pt idx="853">
                  <c:v>14.100000000000001</c:v>
                </c:pt>
                <c:pt idx="854">
                  <c:v>13.899999999999999</c:v>
                </c:pt>
                <c:pt idx="855">
                  <c:v>14.100000000000001</c:v>
                </c:pt>
                <c:pt idx="856">
                  <c:v>14.100000000000001</c:v>
                </c:pt>
                <c:pt idx="857">
                  <c:v>14.100000000000001</c:v>
                </c:pt>
                <c:pt idx="858">
                  <c:v>14.2</c:v>
                </c:pt>
                <c:pt idx="859">
                  <c:v>14</c:v>
                </c:pt>
                <c:pt idx="860">
                  <c:v>13.8</c:v>
                </c:pt>
                <c:pt idx="861">
                  <c:v>13.899999999999999</c:v>
                </c:pt>
                <c:pt idx="862">
                  <c:v>13.899999999999999</c:v>
                </c:pt>
                <c:pt idx="863">
                  <c:v>14</c:v>
                </c:pt>
                <c:pt idx="864">
                  <c:v>13.7</c:v>
                </c:pt>
                <c:pt idx="865">
                  <c:v>13.8</c:v>
                </c:pt>
                <c:pt idx="866">
                  <c:v>13.7</c:v>
                </c:pt>
                <c:pt idx="867">
                  <c:v>13.7</c:v>
                </c:pt>
                <c:pt idx="868">
                  <c:v>13.7</c:v>
                </c:pt>
                <c:pt idx="869">
                  <c:v>13.8</c:v>
                </c:pt>
                <c:pt idx="870">
                  <c:v>13.8</c:v>
                </c:pt>
                <c:pt idx="871">
                  <c:v>13.7</c:v>
                </c:pt>
                <c:pt idx="872">
                  <c:v>13.8</c:v>
                </c:pt>
                <c:pt idx="873">
                  <c:v>13.899999999999999</c:v>
                </c:pt>
                <c:pt idx="874">
                  <c:v>13.7</c:v>
                </c:pt>
                <c:pt idx="875">
                  <c:v>13.8</c:v>
                </c:pt>
                <c:pt idx="876">
                  <c:v>13.7</c:v>
                </c:pt>
                <c:pt idx="877">
                  <c:v>13.600000000000001</c:v>
                </c:pt>
                <c:pt idx="878">
                  <c:v>13.600000000000001</c:v>
                </c:pt>
                <c:pt idx="879">
                  <c:v>13.5</c:v>
                </c:pt>
                <c:pt idx="880">
                  <c:v>13.5</c:v>
                </c:pt>
                <c:pt idx="881">
                  <c:v>13.399999999999999</c:v>
                </c:pt>
                <c:pt idx="882">
                  <c:v>13.399999999999999</c:v>
                </c:pt>
                <c:pt idx="883">
                  <c:v>13.399999999999999</c:v>
                </c:pt>
                <c:pt idx="884">
                  <c:v>13.3</c:v>
                </c:pt>
                <c:pt idx="885">
                  <c:v>13.5</c:v>
                </c:pt>
                <c:pt idx="886">
                  <c:v>13.5</c:v>
                </c:pt>
                <c:pt idx="887">
                  <c:v>13.5</c:v>
                </c:pt>
                <c:pt idx="888">
                  <c:v>13.3</c:v>
                </c:pt>
                <c:pt idx="889">
                  <c:v>13.3</c:v>
                </c:pt>
                <c:pt idx="890">
                  <c:v>13.399999999999999</c:v>
                </c:pt>
                <c:pt idx="891">
                  <c:v>13.3</c:v>
                </c:pt>
                <c:pt idx="892">
                  <c:v>13.2</c:v>
                </c:pt>
                <c:pt idx="893">
                  <c:v>13.100000000000001</c:v>
                </c:pt>
                <c:pt idx="894">
                  <c:v>13.100000000000001</c:v>
                </c:pt>
                <c:pt idx="895">
                  <c:v>13</c:v>
                </c:pt>
                <c:pt idx="896">
                  <c:v>13</c:v>
                </c:pt>
                <c:pt idx="897">
                  <c:v>13.100000000000001</c:v>
                </c:pt>
                <c:pt idx="898">
                  <c:v>13.100000000000001</c:v>
                </c:pt>
                <c:pt idx="899">
                  <c:v>13.2</c:v>
                </c:pt>
                <c:pt idx="900">
                  <c:v>12.899999999999999</c:v>
                </c:pt>
                <c:pt idx="901">
                  <c:v>13</c:v>
                </c:pt>
                <c:pt idx="902">
                  <c:v>13</c:v>
                </c:pt>
                <c:pt idx="903">
                  <c:v>13</c:v>
                </c:pt>
                <c:pt idx="904">
                  <c:v>13</c:v>
                </c:pt>
                <c:pt idx="905">
                  <c:v>12.8</c:v>
                </c:pt>
                <c:pt idx="906">
                  <c:v>12.8</c:v>
                </c:pt>
                <c:pt idx="907">
                  <c:v>12.8</c:v>
                </c:pt>
                <c:pt idx="908">
                  <c:v>12.8</c:v>
                </c:pt>
                <c:pt idx="909">
                  <c:v>12.7</c:v>
                </c:pt>
                <c:pt idx="910">
                  <c:v>12.600000000000001</c:v>
                </c:pt>
                <c:pt idx="911">
                  <c:v>12.5</c:v>
                </c:pt>
                <c:pt idx="912">
                  <c:v>12.5</c:v>
                </c:pt>
                <c:pt idx="913">
                  <c:v>12.600000000000001</c:v>
                </c:pt>
                <c:pt idx="914">
                  <c:v>12.600000000000001</c:v>
                </c:pt>
                <c:pt idx="915">
                  <c:v>12.5</c:v>
                </c:pt>
                <c:pt idx="916">
                  <c:v>12.600000000000001</c:v>
                </c:pt>
                <c:pt idx="917">
                  <c:v>12.399999999999999</c:v>
                </c:pt>
                <c:pt idx="918">
                  <c:v>12.399999999999999</c:v>
                </c:pt>
                <c:pt idx="919">
                  <c:v>12.399999999999999</c:v>
                </c:pt>
                <c:pt idx="920">
                  <c:v>12.5</c:v>
                </c:pt>
                <c:pt idx="921">
                  <c:v>12.5</c:v>
                </c:pt>
                <c:pt idx="922">
                  <c:v>12.399999999999999</c:v>
                </c:pt>
                <c:pt idx="923">
                  <c:v>12.399999999999999</c:v>
                </c:pt>
                <c:pt idx="924">
                  <c:v>12.399999999999999</c:v>
                </c:pt>
                <c:pt idx="925">
                  <c:v>12.3</c:v>
                </c:pt>
                <c:pt idx="926">
                  <c:v>12.3</c:v>
                </c:pt>
                <c:pt idx="927">
                  <c:v>12.2</c:v>
                </c:pt>
                <c:pt idx="928">
                  <c:v>12.3</c:v>
                </c:pt>
                <c:pt idx="929">
                  <c:v>12.3</c:v>
                </c:pt>
                <c:pt idx="930">
                  <c:v>12.100000000000001</c:v>
                </c:pt>
                <c:pt idx="931">
                  <c:v>12.100000000000001</c:v>
                </c:pt>
                <c:pt idx="932">
                  <c:v>12</c:v>
                </c:pt>
                <c:pt idx="933">
                  <c:v>12</c:v>
                </c:pt>
                <c:pt idx="934">
                  <c:v>12.2</c:v>
                </c:pt>
                <c:pt idx="935">
                  <c:v>12.100000000000001</c:v>
                </c:pt>
                <c:pt idx="936">
                  <c:v>12</c:v>
                </c:pt>
                <c:pt idx="937">
                  <c:v>12.3</c:v>
                </c:pt>
                <c:pt idx="938">
                  <c:v>12.100000000000001</c:v>
                </c:pt>
                <c:pt idx="939">
                  <c:v>12.100000000000001</c:v>
                </c:pt>
                <c:pt idx="940">
                  <c:v>12.100000000000001</c:v>
                </c:pt>
                <c:pt idx="941">
                  <c:v>12</c:v>
                </c:pt>
                <c:pt idx="942">
                  <c:v>12.3</c:v>
                </c:pt>
                <c:pt idx="943">
                  <c:v>12</c:v>
                </c:pt>
                <c:pt idx="944">
                  <c:v>12.100000000000001</c:v>
                </c:pt>
                <c:pt idx="945">
                  <c:v>11.899999999999999</c:v>
                </c:pt>
                <c:pt idx="946">
                  <c:v>12</c:v>
                </c:pt>
                <c:pt idx="947">
                  <c:v>11.899999999999999</c:v>
                </c:pt>
                <c:pt idx="948">
                  <c:v>11.899999999999999</c:v>
                </c:pt>
                <c:pt idx="949">
                  <c:v>11.899999999999999</c:v>
                </c:pt>
                <c:pt idx="950">
                  <c:v>11.8</c:v>
                </c:pt>
                <c:pt idx="951">
                  <c:v>11.899999999999999</c:v>
                </c:pt>
                <c:pt idx="952">
                  <c:v>11.899999999999999</c:v>
                </c:pt>
                <c:pt idx="953">
                  <c:v>12</c:v>
                </c:pt>
                <c:pt idx="954">
                  <c:v>11.8</c:v>
                </c:pt>
                <c:pt idx="955">
                  <c:v>11.8</c:v>
                </c:pt>
                <c:pt idx="956">
                  <c:v>11.8</c:v>
                </c:pt>
                <c:pt idx="957">
                  <c:v>11.8</c:v>
                </c:pt>
                <c:pt idx="958">
                  <c:v>11.8</c:v>
                </c:pt>
                <c:pt idx="959">
                  <c:v>11.7</c:v>
                </c:pt>
                <c:pt idx="960">
                  <c:v>11.7</c:v>
                </c:pt>
                <c:pt idx="961">
                  <c:v>11.600000000000001</c:v>
                </c:pt>
                <c:pt idx="962">
                  <c:v>11.5</c:v>
                </c:pt>
                <c:pt idx="963">
                  <c:v>11.5</c:v>
                </c:pt>
                <c:pt idx="964">
                  <c:v>11.5</c:v>
                </c:pt>
                <c:pt idx="965">
                  <c:v>11.600000000000001</c:v>
                </c:pt>
                <c:pt idx="966">
                  <c:v>11.600000000000001</c:v>
                </c:pt>
                <c:pt idx="967">
                  <c:v>11.399999999999999</c:v>
                </c:pt>
                <c:pt idx="968">
                  <c:v>11.5</c:v>
                </c:pt>
                <c:pt idx="969">
                  <c:v>11.399999999999999</c:v>
                </c:pt>
                <c:pt idx="970">
                  <c:v>11.399999999999999</c:v>
                </c:pt>
                <c:pt idx="971">
                  <c:v>11.3</c:v>
                </c:pt>
                <c:pt idx="972">
                  <c:v>11.3</c:v>
                </c:pt>
                <c:pt idx="973">
                  <c:v>11.100000000000001</c:v>
                </c:pt>
                <c:pt idx="974">
                  <c:v>11.399999999999999</c:v>
                </c:pt>
                <c:pt idx="975">
                  <c:v>11.399999999999999</c:v>
                </c:pt>
                <c:pt idx="976">
                  <c:v>11.2</c:v>
                </c:pt>
                <c:pt idx="977">
                  <c:v>11.399999999999999</c:v>
                </c:pt>
                <c:pt idx="978">
                  <c:v>11.2</c:v>
                </c:pt>
                <c:pt idx="979">
                  <c:v>11.2</c:v>
                </c:pt>
                <c:pt idx="980">
                  <c:v>11.3</c:v>
                </c:pt>
                <c:pt idx="981">
                  <c:v>11.2</c:v>
                </c:pt>
                <c:pt idx="982">
                  <c:v>11.3</c:v>
                </c:pt>
                <c:pt idx="983">
                  <c:v>11.2</c:v>
                </c:pt>
                <c:pt idx="984">
                  <c:v>11.100000000000001</c:v>
                </c:pt>
                <c:pt idx="985">
                  <c:v>11.2</c:v>
                </c:pt>
                <c:pt idx="986">
                  <c:v>11.3</c:v>
                </c:pt>
                <c:pt idx="987">
                  <c:v>11.3</c:v>
                </c:pt>
                <c:pt idx="988">
                  <c:v>11.2</c:v>
                </c:pt>
                <c:pt idx="989">
                  <c:v>11.2</c:v>
                </c:pt>
                <c:pt idx="990">
                  <c:v>11.3</c:v>
                </c:pt>
                <c:pt idx="991">
                  <c:v>11.2</c:v>
                </c:pt>
                <c:pt idx="992">
                  <c:v>11.3</c:v>
                </c:pt>
                <c:pt idx="993">
                  <c:v>11.100000000000001</c:v>
                </c:pt>
                <c:pt idx="994">
                  <c:v>11.5</c:v>
                </c:pt>
                <c:pt idx="995">
                  <c:v>11.3</c:v>
                </c:pt>
                <c:pt idx="996">
                  <c:v>11.2</c:v>
                </c:pt>
                <c:pt idx="997">
                  <c:v>11.399999999999999</c:v>
                </c:pt>
                <c:pt idx="998">
                  <c:v>11.3</c:v>
                </c:pt>
                <c:pt idx="999">
                  <c:v>11.3</c:v>
                </c:pt>
                <c:pt idx="1000">
                  <c:v>11.399999999999999</c:v>
                </c:pt>
                <c:pt idx="1001">
                  <c:v>11.3</c:v>
                </c:pt>
                <c:pt idx="1002">
                  <c:v>11.399999999999999</c:v>
                </c:pt>
                <c:pt idx="1003">
                  <c:v>11.399999999999999</c:v>
                </c:pt>
                <c:pt idx="1004">
                  <c:v>11.399999999999999</c:v>
                </c:pt>
                <c:pt idx="1005">
                  <c:v>11.2</c:v>
                </c:pt>
                <c:pt idx="1006">
                  <c:v>11.2</c:v>
                </c:pt>
                <c:pt idx="1007">
                  <c:v>11.2</c:v>
                </c:pt>
                <c:pt idx="1008">
                  <c:v>11.2</c:v>
                </c:pt>
                <c:pt idx="1009">
                  <c:v>11.2</c:v>
                </c:pt>
                <c:pt idx="1010">
                  <c:v>11.2</c:v>
                </c:pt>
                <c:pt idx="1011">
                  <c:v>11.399999999999999</c:v>
                </c:pt>
                <c:pt idx="1012">
                  <c:v>11.2</c:v>
                </c:pt>
                <c:pt idx="1013">
                  <c:v>11.2</c:v>
                </c:pt>
                <c:pt idx="1014">
                  <c:v>11</c:v>
                </c:pt>
                <c:pt idx="1015">
                  <c:v>11.2</c:v>
                </c:pt>
                <c:pt idx="1016">
                  <c:v>11.100000000000001</c:v>
                </c:pt>
                <c:pt idx="1017">
                  <c:v>11.2</c:v>
                </c:pt>
                <c:pt idx="1018">
                  <c:v>11.100000000000001</c:v>
                </c:pt>
                <c:pt idx="1019">
                  <c:v>11.3</c:v>
                </c:pt>
                <c:pt idx="1020">
                  <c:v>11.2</c:v>
                </c:pt>
                <c:pt idx="1021">
                  <c:v>11.399999999999999</c:v>
                </c:pt>
                <c:pt idx="1022">
                  <c:v>11.100000000000001</c:v>
                </c:pt>
                <c:pt idx="1023">
                  <c:v>11.3</c:v>
                </c:pt>
                <c:pt idx="1024">
                  <c:v>11.3</c:v>
                </c:pt>
                <c:pt idx="1025">
                  <c:v>11.100000000000001</c:v>
                </c:pt>
                <c:pt idx="1026">
                  <c:v>11.3</c:v>
                </c:pt>
                <c:pt idx="1027">
                  <c:v>11.2</c:v>
                </c:pt>
                <c:pt idx="1028">
                  <c:v>11.2</c:v>
                </c:pt>
                <c:pt idx="1029">
                  <c:v>11.3</c:v>
                </c:pt>
                <c:pt idx="1030">
                  <c:v>11.100000000000001</c:v>
                </c:pt>
                <c:pt idx="1031">
                  <c:v>11.2</c:v>
                </c:pt>
                <c:pt idx="1032">
                  <c:v>11.2</c:v>
                </c:pt>
                <c:pt idx="1033">
                  <c:v>11.3</c:v>
                </c:pt>
                <c:pt idx="1034">
                  <c:v>11.3</c:v>
                </c:pt>
                <c:pt idx="1035">
                  <c:v>11.2</c:v>
                </c:pt>
                <c:pt idx="1036">
                  <c:v>11.100000000000001</c:v>
                </c:pt>
                <c:pt idx="1037">
                  <c:v>11.3</c:v>
                </c:pt>
                <c:pt idx="1038">
                  <c:v>11.2</c:v>
                </c:pt>
                <c:pt idx="1039">
                  <c:v>11.100000000000001</c:v>
                </c:pt>
                <c:pt idx="1040">
                  <c:v>11.100000000000001</c:v>
                </c:pt>
                <c:pt idx="1041">
                  <c:v>11.100000000000001</c:v>
                </c:pt>
                <c:pt idx="1042">
                  <c:v>11</c:v>
                </c:pt>
                <c:pt idx="1043">
                  <c:v>11.2</c:v>
                </c:pt>
                <c:pt idx="1044">
                  <c:v>11.100000000000001</c:v>
                </c:pt>
                <c:pt idx="1045">
                  <c:v>11.100000000000001</c:v>
                </c:pt>
                <c:pt idx="1046">
                  <c:v>11.100000000000001</c:v>
                </c:pt>
                <c:pt idx="1047">
                  <c:v>11.2</c:v>
                </c:pt>
                <c:pt idx="1048">
                  <c:v>11.100000000000001</c:v>
                </c:pt>
                <c:pt idx="1049">
                  <c:v>11.2</c:v>
                </c:pt>
                <c:pt idx="1050">
                  <c:v>11.100000000000001</c:v>
                </c:pt>
                <c:pt idx="1051">
                  <c:v>11.2</c:v>
                </c:pt>
                <c:pt idx="1052">
                  <c:v>11.2</c:v>
                </c:pt>
                <c:pt idx="1053">
                  <c:v>11.2</c:v>
                </c:pt>
                <c:pt idx="1054">
                  <c:v>11.100000000000001</c:v>
                </c:pt>
                <c:pt idx="1055">
                  <c:v>11.2</c:v>
                </c:pt>
                <c:pt idx="1056">
                  <c:v>11.100000000000001</c:v>
                </c:pt>
                <c:pt idx="1057">
                  <c:v>11.100000000000001</c:v>
                </c:pt>
                <c:pt idx="1058">
                  <c:v>10.899999999999999</c:v>
                </c:pt>
                <c:pt idx="1059">
                  <c:v>10.899999999999999</c:v>
                </c:pt>
                <c:pt idx="1060">
                  <c:v>11</c:v>
                </c:pt>
                <c:pt idx="1061">
                  <c:v>11</c:v>
                </c:pt>
                <c:pt idx="1062">
                  <c:v>10.899999999999999</c:v>
                </c:pt>
                <c:pt idx="1063">
                  <c:v>11</c:v>
                </c:pt>
                <c:pt idx="1064">
                  <c:v>11.100000000000001</c:v>
                </c:pt>
                <c:pt idx="1065">
                  <c:v>10.899999999999999</c:v>
                </c:pt>
                <c:pt idx="1066">
                  <c:v>10.8</c:v>
                </c:pt>
                <c:pt idx="1067">
                  <c:v>10.899999999999999</c:v>
                </c:pt>
                <c:pt idx="1068">
                  <c:v>11</c:v>
                </c:pt>
                <c:pt idx="1069">
                  <c:v>11</c:v>
                </c:pt>
                <c:pt idx="1070">
                  <c:v>11.100000000000001</c:v>
                </c:pt>
                <c:pt idx="1071">
                  <c:v>11</c:v>
                </c:pt>
                <c:pt idx="1072">
                  <c:v>11.100000000000001</c:v>
                </c:pt>
                <c:pt idx="1073">
                  <c:v>10.899999999999999</c:v>
                </c:pt>
                <c:pt idx="1074">
                  <c:v>10.899999999999999</c:v>
                </c:pt>
                <c:pt idx="1075">
                  <c:v>11</c:v>
                </c:pt>
                <c:pt idx="1076">
                  <c:v>10.899999999999999</c:v>
                </c:pt>
                <c:pt idx="1077">
                  <c:v>10.899999999999999</c:v>
                </c:pt>
                <c:pt idx="1078">
                  <c:v>10.8</c:v>
                </c:pt>
                <c:pt idx="1079">
                  <c:v>10.7</c:v>
                </c:pt>
                <c:pt idx="1080">
                  <c:v>10.8</c:v>
                </c:pt>
                <c:pt idx="1081">
                  <c:v>10.8</c:v>
                </c:pt>
                <c:pt idx="1082">
                  <c:v>10.8</c:v>
                </c:pt>
                <c:pt idx="1083">
                  <c:v>10.899999999999999</c:v>
                </c:pt>
                <c:pt idx="1084">
                  <c:v>10.8</c:v>
                </c:pt>
                <c:pt idx="1085">
                  <c:v>10.899999999999999</c:v>
                </c:pt>
                <c:pt idx="1086">
                  <c:v>10.899999999999999</c:v>
                </c:pt>
                <c:pt idx="1087">
                  <c:v>10.899999999999999</c:v>
                </c:pt>
                <c:pt idx="1088">
                  <c:v>10.8</c:v>
                </c:pt>
                <c:pt idx="1089">
                  <c:v>10.8</c:v>
                </c:pt>
                <c:pt idx="1090">
                  <c:v>10.899999999999999</c:v>
                </c:pt>
                <c:pt idx="1091">
                  <c:v>10.8</c:v>
                </c:pt>
                <c:pt idx="1092">
                  <c:v>10.899999999999999</c:v>
                </c:pt>
                <c:pt idx="1093">
                  <c:v>10.899999999999999</c:v>
                </c:pt>
                <c:pt idx="1094">
                  <c:v>10.899999999999999</c:v>
                </c:pt>
                <c:pt idx="1095">
                  <c:v>10.899999999999999</c:v>
                </c:pt>
                <c:pt idx="1096">
                  <c:v>11</c:v>
                </c:pt>
                <c:pt idx="1097">
                  <c:v>11.100000000000001</c:v>
                </c:pt>
                <c:pt idx="1098">
                  <c:v>11.100000000000001</c:v>
                </c:pt>
                <c:pt idx="1099">
                  <c:v>10.899999999999999</c:v>
                </c:pt>
                <c:pt idx="1100">
                  <c:v>10.8</c:v>
                </c:pt>
                <c:pt idx="1101">
                  <c:v>10.8</c:v>
                </c:pt>
                <c:pt idx="1102">
                  <c:v>10.8</c:v>
                </c:pt>
                <c:pt idx="1103">
                  <c:v>10.8</c:v>
                </c:pt>
                <c:pt idx="1104">
                  <c:v>10.8</c:v>
                </c:pt>
                <c:pt idx="1105">
                  <c:v>10.8</c:v>
                </c:pt>
                <c:pt idx="1106">
                  <c:v>10.8</c:v>
                </c:pt>
                <c:pt idx="1107">
                  <c:v>10.899999999999999</c:v>
                </c:pt>
                <c:pt idx="1108">
                  <c:v>10.8</c:v>
                </c:pt>
                <c:pt idx="1109">
                  <c:v>10.899999999999999</c:v>
                </c:pt>
                <c:pt idx="1110">
                  <c:v>10.8</c:v>
                </c:pt>
                <c:pt idx="1111">
                  <c:v>10.7</c:v>
                </c:pt>
                <c:pt idx="1112">
                  <c:v>10.899999999999999</c:v>
                </c:pt>
                <c:pt idx="1113">
                  <c:v>10.899999999999999</c:v>
                </c:pt>
                <c:pt idx="1114">
                  <c:v>10.8</c:v>
                </c:pt>
                <c:pt idx="1115">
                  <c:v>10.600000000000001</c:v>
                </c:pt>
                <c:pt idx="1116">
                  <c:v>10.899999999999999</c:v>
                </c:pt>
                <c:pt idx="1117">
                  <c:v>10.899999999999999</c:v>
                </c:pt>
                <c:pt idx="1118">
                  <c:v>10.899999999999999</c:v>
                </c:pt>
                <c:pt idx="1119">
                  <c:v>10.8</c:v>
                </c:pt>
                <c:pt idx="1120">
                  <c:v>11.100000000000001</c:v>
                </c:pt>
                <c:pt idx="1121">
                  <c:v>10.8</c:v>
                </c:pt>
                <c:pt idx="1122">
                  <c:v>10.7</c:v>
                </c:pt>
                <c:pt idx="1123">
                  <c:v>10.8</c:v>
                </c:pt>
                <c:pt idx="1124">
                  <c:v>10.899999999999999</c:v>
                </c:pt>
                <c:pt idx="1125">
                  <c:v>10.8</c:v>
                </c:pt>
                <c:pt idx="1126">
                  <c:v>10.600000000000001</c:v>
                </c:pt>
                <c:pt idx="1127">
                  <c:v>10.5</c:v>
                </c:pt>
                <c:pt idx="1128">
                  <c:v>10.600000000000001</c:v>
                </c:pt>
                <c:pt idx="1129">
                  <c:v>11</c:v>
                </c:pt>
                <c:pt idx="1130">
                  <c:v>10.899999999999999</c:v>
                </c:pt>
                <c:pt idx="1131">
                  <c:v>10.899999999999999</c:v>
                </c:pt>
                <c:pt idx="1132">
                  <c:v>10.8</c:v>
                </c:pt>
                <c:pt idx="1133">
                  <c:v>10.600000000000001</c:v>
                </c:pt>
                <c:pt idx="1134">
                  <c:v>10.7</c:v>
                </c:pt>
                <c:pt idx="1135">
                  <c:v>10.600000000000001</c:v>
                </c:pt>
                <c:pt idx="1136">
                  <c:v>10.600000000000001</c:v>
                </c:pt>
                <c:pt idx="1137">
                  <c:v>10.899999999999999</c:v>
                </c:pt>
                <c:pt idx="1138">
                  <c:v>10.8</c:v>
                </c:pt>
                <c:pt idx="1139">
                  <c:v>10.7</c:v>
                </c:pt>
                <c:pt idx="1140">
                  <c:v>10.8</c:v>
                </c:pt>
                <c:pt idx="1141">
                  <c:v>10.899999999999999</c:v>
                </c:pt>
                <c:pt idx="1142">
                  <c:v>10.7</c:v>
                </c:pt>
                <c:pt idx="1143">
                  <c:v>10.8</c:v>
                </c:pt>
                <c:pt idx="1144">
                  <c:v>10.8</c:v>
                </c:pt>
                <c:pt idx="1145">
                  <c:v>10.7</c:v>
                </c:pt>
                <c:pt idx="1146">
                  <c:v>10.8</c:v>
                </c:pt>
                <c:pt idx="1147">
                  <c:v>11</c:v>
                </c:pt>
                <c:pt idx="1148">
                  <c:v>10.8</c:v>
                </c:pt>
                <c:pt idx="1149">
                  <c:v>10.8</c:v>
                </c:pt>
                <c:pt idx="1150">
                  <c:v>10.8</c:v>
                </c:pt>
                <c:pt idx="1151">
                  <c:v>10.5</c:v>
                </c:pt>
                <c:pt idx="1152">
                  <c:v>10.8</c:v>
                </c:pt>
                <c:pt idx="1153">
                  <c:v>10.8</c:v>
                </c:pt>
                <c:pt idx="1154">
                  <c:v>10.8</c:v>
                </c:pt>
                <c:pt idx="1155">
                  <c:v>10.8</c:v>
                </c:pt>
                <c:pt idx="1156">
                  <c:v>10.7</c:v>
                </c:pt>
                <c:pt idx="1157">
                  <c:v>10.5</c:v>
                </c:pt>
                <c:pt idx="1158">
                  <c:v>10.600000000000001</c:v>
                </c:pt>
                <c:pt idx="1159">
                  <c:v>10.899999999999999</c:v>
                </c:pt>
                <c:pt idx="1160">
                  <c:v>10.600000000000001</c:v>
                </c:pt>
                <c:pt idx="1161">
                  <c:v>10.899999999999999</c:v>
                </c:pt>
                <c:pt idx="1162">
                  <c:v>10.899999999999999</c:v>
                </c:pt>
                <c:pt idx="1163">
                  <c:v>10.899999999999999</c:v>
                </c:pt>
                <c:pt idx="1164">
                  <c:v>10.7</c:v>
                </c:pt>
                <c:pt idx="1165">
                  <c:v>10.8</c:v>
                </c:pt>
                <c:pt idx="1166">
                  <c:v>10.7</c:v>
                </c:pt>
                <c:pt idx="1167">
                  <c:v>10.600000000000001</c:v>
                </c:pt>
                <c:pt idx="1168">
                  <c:v>10.399999999999999</c:v>
                </c:pt>
                <c:pt idx="1169">
                  <c:v>10.5</c:v>
                </c:pt>
                <c:pt idx="1170">
                  <c:v>10.5</c:v>
                </c:pt>
                <c:pt idx="1171">
                  <c:v>10.3</c:v>
                </c:pt>
                <c:pt idx="1172">
                  <c:v>10.8</c:v>
                </c:pt>
                <c:pt idx="1173">
                  <c:v>10.600000000000001</c:v>
                </c:pt>
                <c:pt idx="1174">
                  <c:v>10.600000000000001</c:v>
                </c:pt>
                <c:pt idx="1175">
                  <c:v>10.5</c:v>
                </c:pt>
                <c:pt idx="1176">
                  <c:v>10.5</c:v>
                </c:pt>
                <c:pt idx="1177">
                  <c:v>10.399999999999999</c:v>
                </c:pt>
                <c:pt idx="1178">
                  <c:v>10.399999999999999</c:v>
                </c:pt>
                <c:pt idx="1179">
                  <c:v>10.5</c:v>
                </c:pt>
                <c:pt idx="1180">
                  <c:v>10.3</c:v>
                </c:pt>
                <c:pt idx="1181">
                  <c:v>10.3</c:v>
                </c:pt>
                <c:pt idx="1182">
                  <c:v>10.5</c:v>
                </c:pt>
                <c:pt idx="1183">
                  <c:v>10.3</c:v>
                </c:pt>
                <c:pt idx="1184">
                  <c:v>10.100000000000001</c:v>
                </c:pt>
                <c:pt idx="1185">
                  <c:v>10.3</c:v>
                </c:pt>
                <c:pt idx="1186">
                  <c:v>10.199999999999999</c:v>
                </c:pt>
                <c:pt idx="1187">
                  <c:v>10.199999999999999</c:v>
                </c:pt>
                <c:pt idx="1188">
                  <c:v>10.100000000000001</c:v>
                </c:pt>
                <c:pt idx="1189">
                  <c:v>10.100000000000001</c:v>
                </c:pt>
                <c:pt idx="1190">
                  <c:v>9.8999999999999986</c:v>
                </c:pt>
                <c:pt idx="1191">
                  <c:v>9.8999999999999986</c:v>
                </c:pt>
                <c:pt idx="1192">
                  <c:v>10.399999999999999</c:v>
                </c:pt>
                <c:pt idx="1193">
                  <c:v>10.100000000000001</c:v>
                </c:pt>
                <c:pt idx="1194">
                  <c:v>10</c:v>
                </c:pt>
                <c:pt idx="1195">
                  <c:v>10</c:v>
                </c:pt>
                <c:pt idx="1196">
                  <c:v>10</c:v>
                </c:pt>
                <c:pt idx="1197">
                  <c:v>10.199999999999999</c:v>
                </c:pt>
                <c:pt idx="1198">
                  <c:v>10.100000000000001</c:v>
                </c:pt>
                <c:pt idx="1199">
                  <c:v>10.100000000000001</c:v>
                </c:pt>
                <c:pt idx="1200">
                  <c:v>10.3</c:v>
                </c:pt>
                <c:pt idx="1201">
                  <c:v>10</c:v>
                </c:pt>
                <c:pt idx="1202">
                  <c:v>10</c:v>
                </c:pt>
                <c:pt idx="1203">
                  <c:v>10</c:v>
                </c:pt>
                <c:pt idx="1204">
                  <c:v>9.8999999999999986</c:v>
                </c:pt>
                <c:pt idx="1205">
                  <c:v>10.199999999999999</c:v>
                </c:pt>
                <c:pt idx="1206">
                  <c:v>9.8999999999999986</c:v>
                </c:pt>
                <c:pt idx="1207">
                  <c:v>9.8999999999999986</c:v>
                </c:pt>
                <c:pt idx="1208">
                  <c:v>9.8999999999999986</c:v>
                </c:pt>
                <c:pt idx="1209">
                  <c:v>9.8000000000000007</c:v>
                </c:pt>
                <c:pt idx="1210">
                  <c:v>9.8000000000000007</c:v>
                </c:pt>
                <c:pt idx="1211">
                  <c:v>9.6999999999999993</c:v>
                </c:pt>
                <c:pt idx="1212">
                  <c:v>9.8000000000000007</c:v>
                </c:pt>
                <c:pt idx="1213">
                  <c:v>9.8999999999999986</c:v>
                </c:pt>
                <c:pt idx="1214">
                  <c:v>9.8000000000000007</c:v>
                </c:pt>
                <c:pt idx="1215">
                  <c:v>9.6999999999999993</c:v>
                </c:pt>
                <c:pt idx="1216">
                  <c:v>9.6000000000000014</c:v>
                </c:pt>
                <c:pt idx="1217">
                  <c:v>9.8000000000000007</c:v>
                </c:pt>
                <c:pt idx="1218">
                  <c:v>9.6999999999999993</c:v>
                </c:pt>
                <c:pt idx="1219">
                  <c:v>9.6999999999999993</c:v>
                </c:pt>
                <c:pt idx="1220">
                  <c:v>9.6000000000000014</c:v>
                </c:pt>
                <c:pt idx="1221">
                  <c:v>9.6000000000000014</c:v>
                </c:pt>
                <c:pt idx="1222">
                  <c:v>9.5</c:v>
                </c:pt>
                <c:pt idx="1223">
                  <c:v>9.3999999999999986</c:v>
                </c:pt>
                <c:pt idx="1224">
                  <c:v>9.1999999999999993</c:v>
                </c:pt>
                <c:pt idx="1225">
                  <c:v>9.5</c:v>
                </c:pt>
                <c:pt idx="1226">
                  <c:v>9.5</c:v>
                </c:pt>
                <c:pt idx="1227">
                  <c:v>9.6999999999999993</c:v>
                </c:pt>
                <c:pt idx="1228">
                  <c:v>9.6000000000000014</c:v>
                </c:pt>
                <c:pt idx="1229">
                  <c:v>9.5</c:v>
                </c:pt>
                <c:pt idx="1230">
                  <c:v>9.3000000000000007</c:v>
                </c:pt>
                <c:pt idx="1231">
                  <c:v>9.3999999999999986</c:v>
                </c:pt>
                <c:pt idx="1232">
                  <c:v>9.3000000000000007</c:v>
                </c:pt>
                <c:pt idx="1233">
                  <c:v>9.3999999999999986</c:v>
                </c:pt>
                <c:pt idx="1234">
                  <c:v>9.3000000000000007</c:v>
                </c:pt>
                <c:pt idx="1235">
                  <c:v>9.1000000000000014</c:v>
                </c:pt>
                <c:pt idx="1236">
                  <c:v>9.1999999999999993</c:v>
                </c:pt>
                <c:pt idx="1237">
                  <c:v>9.3000000000000007</c:v>
                </c:pt>
                <c:pt idx="1238">
                  <c:v>9.1000000000000014</c:v>
                </c:pt>
                <c:pt idx="1239">
                  <c:v>9.1000000000000014</c:v>
                </c:pt>
                <c:pt idx="1240">
                  <c:v>9.1000000000000014</c:v>
                </c:pt>
                <c:pt idx="1241">
                  <c:v>8.8999999999999986</c:v>
                </c:pt>
                <c:pt idx="1242">
                  <c:v>9.1999999999999993</c:v>
                </c:pt>
                <c:pt idx="1243">
                  <c:v>9</c:v>
                </c:pt>
                <c:pt idx="1244">
                  <c:v>9.1999999999999993</c:v>
                </c:pt>
                <c:pt idx="1245">
                  <c:v>9.1999999999999993</c:v>
                </c:pt>
                <c:pt idx="1246">
                  <c:v>9.1000000000000014</c:v>
                </c:pt>
                <c:pt idx="1247">
                  <c:v>9.1999999999999993</c:v>
                </c:pt>
                <c:pt idx="1248">
                  <c:v>9.1999999999999993</c:v>
                </c:pt>
                <c:pt idx="1249">
                  <c:v>8.8999999999999986</c:v>
                </c:pt>
                <c:pt idx="1250">
                  <c:v>9</c:v>
                </c:pt>
                <c:pt idx="1251">
                  <c:v>8.8000000000000007</c:v>
                </c:pt>
                <c:pt idx="1252">
                  <c:v>8.8000000000000007</c:v>
                </c:pt>
                <c:pt idx="1253">
                  <c:v>8.8000000000000007</c:v>
                </c:pt>
                <c:pt idx="1254">
                  <c:v>8.8999999999999986</c:v>
                </c:pt>
                <c:pt idx="1255">
                  <c:v>9.1999999999999993</c:v>
                </c:pt>
                <c:pt idx="1256">
                  <c:v>9</c:v>
                </c:pt>
                <c:pt idx="1257">
                  <c:v>8.8999999999999986</c:v>
                </c:pt>
                <c:pt idx="1258">
                  <c:v>9</c:v>
                </c:pt>
                <c:pt idx="1259">
                  <c:v>9.1999999999999993</c:v>
                </c:pt>
                <c:pt idx="1260">
                  <c:v>9.1000000000000014</c:v>
                </c:pt>
                <c:pt idx="1261">
                  <c:v>9.1999999999999993</c:v>
                </c:pt>
                <c:pt idx="1262">
                  <c:v>9.1999999999999993</c:v>
                </c:pt>
                <c:pt idx="1263">
                  <c:v>9.3000000000000007</c:v>
                </c:pt>
                <c:pt idx="1264">
                  <c:v>9.1000000000000014</c:v>
                </c:pt>
                <c:pt idx="1265">
                  <c:v>9.1000000000000014</c:v>
                </c:pt>
                <c:pt idx="1266">
                  <c:v>9</c:v>
                </c:pt>
                <c:pt idx="1267">
                  <c:v>9</c:v>
                </c:pt>
                <c:pt idx="1268">
                  <c:v>9.1000000000000014</c:v>
                </c:pt>
                <c:pt idx="1269">
                  <c:v>9.1000000000000014</c:v>
                </c:pt>
                <c:pt idx="1270">
                  <c:v>9.1000000000000014</c:v>
                </c:pt>
                <c:pt idx="1271">
                  <c:v>9.1000000000000014</c:v>
                </c:pt>
                <c:pt idx="1272">
                  <c:v>9.1999999999999993</c:v>
                </c:pt>
                <c:pt idx="1273">
                  <c:v>9</c:v>
                </c:pt>
                <c:pt idx="1274">
                  <c:v>9</c:v>
                </c:pt>
                <c:pt idx="1275">
                  <c:v>9.1000000000000014</c:v>
                </c:pt>
                <c:pt idx="1276">
                  <c:v>9.3000000000000007</c:v>
                </c:pt>
                <c:pt idx="1277">
                  <c:v>9.1000000000000014</c:v>
                </c:pt>
                <c:pt idx="1278">
                  <c:v>9.3999999999999986</c:v>
                </c:pt>
                <c:pt idx="1279">
                  <c:v>9.8000000000000007</c:v>
                </c:pt>
                <c:pt idx="1280">
                  <c:v>9.6999999999999993</c:v>
                </c:pt>
                <c:pt idx="1281">
                  <c:v>9.3999999999999986</c:v>
                </c:pt>
                <c:pt idx="1282">
                  <c:v>9.6999999999999993</c:v>
                </c:pt>
                <c:pt idx="1283">
                  <c:v>9.5</c:v>
                </c:pt>
                <c:pt idx="1284">
                  <c:v>9.3999999999999986</c:v>
                </c:pt>
                <c:pt idx="1285">
                  <c:v>9.3999999999999986</c:v>
                </c:pt>
                <c:pt idx="1286">
                  <c:v>9.6999999999999993</c:v>
                </c:pt>
                <c:pt idx="1287">
                  <c:v>9.3999999999999986</c:v>
                </c:pt>
                <c:pt idx="1288">
                  <c:v>9.3000000000000007</c:v>
                </c:pt>
                <c:pt idx="1289">
                  <c:v>9.6999999999999993</c:v>
                </c:pt>
                <c:pt idx="1290">
                  <c:v>9.3999999999999986</c:v>
                </c:pt>
                <c:pt idx="1291">
                  <c:v>9.6000000000000014</c:v>
                </c:pt>
                <c:pt idx="1292">
                  <c:v>9.3999999999999986</c:v>
                </c:pt>
                <c:pt idx="1293">
                  <c:v>9.1999999999999993</c:v>
                </c:pt>
                <c:pt idx="1294">
                  <c:v>9.3000000000000007</c:v>
                </c:pt>
                <c:pt idx="1295">
                  <c:v>9.6999999999999993</c:v>
                </c:pt>
                <c:pt idx="1296">
                  <c:v>9.6000000000000014</c:v>
                </c:pt>
                <c:pt idx="1297">
                  <c:v>9.6999999999999993</c:v>
                </c:pt>
                <c:pt idx="1298">
                  <c:v>9.3999999999999986</c:v>
                </c:pt>
                <c:pt idx="1299">
                  <c:v>9.5</c:v>
                </c:pt>
                <c:pt idx="1300">
                  <c:v>9.3999999999999986</c:v>
                </c:pt>
                <c:pt idx="1301">
                  <c:v>9.3999999999999986</c:v>
                </c:pt>
                <c:pt idx="1302">
                  <c:v>9.5</c:v>
                </c:pt>
                <c:pt idx="1303">
                  <c:v>9.3999999999999986</c:v>
                </c:pt>
                <c:pt idx="1304">
                  <c:v>9.3999999999999986</c:v>
                </c:pt>
                <c:pt idx="1305">
                  <c:v>9.3999999999999986</c:v>
                </c:pt>
                <c:pt idx="1306">
                  <c:v>9.5</c:v>
                </c:pt>
                <c:pt idx="1307">
                  <c:v>9.6000000000000014</c:v>
                </c:pt>
                <c:pt idx="1308">
                  <c:v>9.6000000000000014</c:v>
                </c:pt>
                <c:pt idx="1309">
                  <c:v>9.5</c:v>
                </c:pt>
                <c:pt idx="1310">
                  <c:v>9.6000000000000014</c:v>
                </c:pt>
                <c:pt idx="1311">
                  <c:v>9.6000000000000014</c:v>
                </c:pt>
                <c:pt idx="1312">
                  <c:v>9.3999999999999986</c:v>
                </c:pt>
                <c:pt idx="1313">
                  <c:v>9.5</c:v>
                </c:pt>
                <c:pt idx="1314">
                  <c:v>9.1999999999999993</c:v>
                </c:pt>
                <c:pt idx="1315">
                  <c:v>9.3999999999999986</c:v>
                </c:pt>
                <c:pt idx="1316">
                  <c:v>9.6000000000000014</c:v>
                </c:pt>
                <c:pt idx="1317">
                  <c:v>9.5</c:v>
                </c:pt>
                <c:pt idx="1318">
                  <c:v>9.3999999999999986</c:v>
                </c:pt>
                <c:pt idx="1319">
                  <c:v>9.8000000000000007</c:v>
                </c:pt>
                <c:pt idx="1320">
                  <c:v>9.6999999999999993</c:v>
                </c:pt>
                <c:pt idx="1321">
                  <c:v>9.5</c:v>
                </c:pt>
                <c:pt idx="1322">
                  <c:v>9.3999999999999986</c:v>
                </c:pt>
                <c:pt idx="1323">
                  <c:v>9.6000000000000014</c:v>
                </c:pt>
                <c:pt idx="1324">
                  <c:v>9.3999999999999986</c:v>
                </c:pt>
                <c:pt idx="1325">
                  <c:v>9.3999999999999986</c:v>
                </c:pt>
                <c:pt idx="1326">
                  <c:v>9.3999999999999986</c:v>
                </c:pt>
                <c:pt idx="1327">
                  <c:v>9.3999999999999986</c:v>
                </c:pt>
                <c:pt idx="1328">
                  <c:v>9.5</c:v>
                </c:pt>
                <c:pt idx="1329">
                  <c:v>9.3000000000000007</c:v>
                </c:pt>
                <c:pt idx="1330">
                  <c:v>9.5</c:v>
                </c:pt>
                <c:pt idx="1331">
                  <c:v>9.5</c:v>
                </c:pt>
                <c:pt idx="1332">
                  <c:v>9.5</c:v>
                </c:pt>
                <c:pt idx="1333">
                  <c:v>9.6999999999999993</c:v>
                </c:pt>
                <c:pt idx="1334">
                  <c:v>9.6000000000000014</c:v>
                </c:pt>
                <c:pt idx="1335">
                  <c:v>9.5</c:v>
                </c:pt>
                <c:pt idx="1336">
                  <c:v>9.3999999999999986</c:v>
                </c:pt>
                <c:pt idx="1337">
                  <c:v>9.3999999999999986</c:v>
                </c:pt>
                <c:pt idx="1338">
                  <c:v>9.5</c:v>
                </c:pt>
                <c:pt idx="1339">
                  <c:v>9.3999999999999986</c:v>
                </c:pt>
                <c:pt idx="1340">
                  <c:v>9.6000000000000014</c:v>
                </c:pt>
                <c:pt idx="1341">
                  <c:v>9.3999999999999986</c:v>
                </c:pt>
                <c:pt idx="1342">
                  <c:v>9.1999999999999993</c:v>
                </c:pt>
                <c:pt idx="1343">
                  <c:v>9.1000000000000014</c:v>
                </c:pt>
                <c:pt idx="1344">
                  <c:v>9</c:v>
                </c:pt>
                <c:pt idx="1345">
                  <c:v>9.1000000000000014</c:v>
                </c:pt>
                <c:pt idx="1346">
                  <c:v>9.1999999999999993</c:v>
                </c:pt>
                <c:pt idx="1347">
                  <c:v>9.3000000000000007</c:v>
                </c:pt>
                <c:pt idx="1348">
                  <c:v>9.1000000000000014</c:v>
                </c:pt>
                <c:pt idx="1349">
                  <c:v>9.1000000000000014</c:v>
                </c:pt>
                <c:pt idx="1350">
                  <c:v>9.1999999999999993</c:v>
                </c:pt>
                <c:pt idx="1351">
                  <c:v>9.1000000000000014</c:v>
                </c:pt>
                <c:pt idx="1352">
                  <c:v>8.8999999999999986</c:v>
                </c:pt>
                <c:pt idx="1353">
                  <c:v>9</c:v>
                </c:pt>
                <c:pt idx="1354">
                  <c:v>8.8999999999999986</c:v>
                </c:pt>
                <c:pt idx="1355">
                  <c:v>9</c:v>
                </c:pt>
                <c:pt idx="1356">
                  <c:v>8.8999999999999986</c:v>
                </c:pt>
                <c:pt idx="1357">
                  <c:v>9</c:v>
                </c:pt>
                <c:pt idx="1358">
                  <c:v>8.8999999999999986</c:v>
                </c:pt>
                <c:pt idx="1359">
                  <c:v>8.8999999999999986</c:v>
                </c:pt>
                <c:pt idx="1360">
                  <c:v>8.8999999999999986</c:v>
                </c:pt>
                <c:pt idx="1361">
                  <c:v>8.8000000000000007</c:v>
                </c:pt>
                <c:pt idx="1362">
                  <c:v>8.8999999999999986</c:v>
                </c:pt>
                <c:pt idx="1363">
                  <c:v>8.8000000000000007</c:v>
                </c:pt>
                <c:pt idx="1364">
                  <c:v>9</c:v>
                </c:pt>
                <c:pt idx="1365">
                  <c:v>9.1000000000000014</c:v>
                </c:pt>
                <c:pt idx="1366">
                  <c:v>8.8999999999999986</c:v>
                </c:pt>
                <c:pt idx="1367">
                  <c:v>9.1000000000000014</c:v>
                </c:pt>
                <c:pt idx="1368">
                  <c:v>8.8999999999999986</c:v>
                </c:pt>
                <c:pt idx="1369">
                  <c:v>9.1000000000000014</c:v>
                </c:pt>
                <c:pt idx="1370">
                  <c:v>9.1999999999999993</c:v>
                </c:pt>
                <c:pt idx="1371">
                  <c:v>9.1999999999999993</c:v>
                </c:pt>
                <c:pt idx="1372">
                  <c:v>9</c:v>
                </c:pt>
                <c:pt idx="1373">
                  <c:v>9.3000000000000007</c:v>
                </c:pt>
                <c:pt idx="1374">
                  <c:v>9.1999999999999993</c:v>
                </c:pt>
                <c:pt idx="1375">
                  <c:v>9.3999999999999986</c:v>
                </c:pt>
                <c:pt idx="1376">
                  <c:v>9.1999999999999993</c:v>
                </c:pt>
                <c:pt idx="1377">
                  <c:v>9.1999999999999993</c:v>
                </c:pt>
                <c:pt idx="1378">
                  <c:v>9.3999999999999986</c:v>
                </c:pt>
                <c:pt idx="1379">
                  <c:v>9.3000000000000007</c:v>
                </c:pt>
                <c:pt idx="1380">
                  <c:v>9.3000000000000007</c:v>
                </c:pt>
                <c:pt idx="1381">
                  <c:v>9.3000000000000007</c:v>
                </c:pt>
                <c:pt idx="1382">
                  <c:v>9.3000000000000007</c:v>
                </c:pt>
                <c:pt idx="1383">
                  <c:v>9.5</c:v>
                </c:pt>
                <c:pt idx="1384">
                  <c:v>9.6000000000000014</c:v>
                </c:pt>
                <c:pt idx="1385">
                  <c:v>9.3999999999999986</c:v>
                </c:pt>
                <c:pt idx="1386">
                  <c:v>9.6999999999999993</c:v>
                </c:pt>
                <c:pt idx="1387">
                  <c:v>9.5</c:v>
                </c:pt>
                <c:pt idx="1388">
                  <c:v>9.6999999999999993</c:v>
                </c:pt>
                <c:pt idx="1389">
                  <c:v>9.8999999999999986</c:v>
                </c:pt>
                <c:pt idx="1390">
                  <c:v>9.6999999999999993</c:v>
                </c:pt>
                <c:pt idx="1391">
                  <c:v>9.8999999999999986</c:v>
                </c:pt>
                <c:pt idx="1392">
                  <c:v>9.8000000000000007</c:v>
                </c:pt>
                <c:pt idx="1393">
                  <c:v>9.8999999999999986</c:v>
                </c:pt>
                <c:pt idx="1394">
                  <c:v>10</c:v>
                </c:pt>
                <c:pt idx="1395">
                  <c:v>10.3</c:v>
                </c:pt>
                <c:pt idx="1396">
                  <c:v>10.199999999999999</c:v>
                </c:pt>
                <c:pt idx="1397">
                  <c:v>10.399999999999999</c:v>
                </c:pt>
                <c:pt idx="1398">
                  <c:v>10.199999999999999</c:v>
                </c:pt>
                <c:pt idx="1399">
                  <c:v>10.5</c:v>
                </c:pt>
                <c:pt idx="1400">
                  <c:v>10.399999999999999</c:v>
                </c:pt>
                <c:pt idx="1401">
                  <c:v>10.3</c:v>
                </c:pt>
                <c:pt idx="1402">
                  <c:v>10.399999999999999</c:v>
                </c:pt>
                <c:pt idx="1403">
                  <c:v>10.7</c:v>
                </c:pt>
                <c:pt idx="1404">
                  <c:v>10.7</c:v>
                </c:pt>
                <c:pt idx="1405">
                  <c:v>10.899999999999999</c:v>
                </c:pt>
                <c:pt idx="1406">
                  <c:v>10.8</c:v>
                </c:pt>
                <c:pt idx="1407">
                  <c:v>11</c:v>
                </c:pt>
                <c:pt idx="1408">
                  <c:v>10.7</c:v>
                </c:pt>
                <c:pt idx="1409">
                  <c:v>11</c:v>
                </c:pt>
                <c:pt idx="1410">
                  <c:v>10.8</c:v>
                </c:pt>
                <c:pt idx="1411">
                  <c:v>11.3</c:v>
                </c:pt>
                <c:pt idx="1412">
                  <c:v>11.3</c:v>
                </c:pt>
                <c:pt idx="1413">
                  <c:v>11.2</c:v>
                </c:pt>
                <c:pt idx="1414">
                  <c:v>11.5</c:v>
                </c:pt>
                <c:pt idx="1415">
                  <c:v>11.5</c:v>
                </c:pt>
                <c:pt idx="1416">
                  <c:v>11.399999999999999</c:v>
                </c:pt>
                <c:pt idx="1417">
                  <c:v>11.8</c:v>
                </c:pt>
                <c:pt idx="1418">
                  <c:v>11.8</c:v>
                </c:pt>
                <c:pt idx="1419">
                  <c:v>11.899999999999999</c:v>
                </c:pt>
                <c:pt idx="1420">
                  <c:v>11.8</c:v>
                </c:pt>
                <c:pt idx="1421">
                  <c:v>11.899999999999999</c:v>
                </c:pt>
                <c:pt idx="1422">
                  <c:v>12.100000000000001</c:v>
                </c:pt>
                <c:pt idx="1423">
                  <c:v>12.3</c:v>
                </c:pt>
                <c:pt idx="1424">
                  <c:v>12.600000000000001</c:v>
                </c:pt>
                <c:pt idx="1425">
                  <c:v>12.5</c:v>
                </c:pt>
                <c:pt idx="1426">
                  <c:v>12.600000000000001</c:v>
                </c:pt>
                <c:pt idx="1427">
                  <c:v>12.600000000000001</c:v>
                </c:pt>
                <c:pt idx="1428">
                  <c:v>12.600000000000001</c:v>
                </c:pt>
                <c:pt idx="1429">
                  <c:v>12.600000000000001</c:v>
                </c:pt>
                <c:pt idx="1430">
                  <c:v>12.899999999999999</c:v>
                </c:pt>
                <c:pt idx="1431">
                  <c:v>13.100000000000001</c:v>
                </c:pt>
                <c:pt idx="1432">
                  <c:v>13.3</c:v>
                </c:pt>
                <c:pt idx="1433">
                  <c:v>13.399999999999999</c:v>
                </c:pt>
                <c:pt idx="1434">
                  <c:v>13.399999999999999</c:v>
                </c:pt>
                <c:pt idx="1435">
                  <c:v>13.600000000000001</c:v>
                </c:pt>
                <c:pt idx="1436">
                  <c:v>13.7</c:v>
                </c:pt>
                <c:pt idx="1437">
                  <c:v>14</c:v>
                </c:pt>
                <c:pt idx="1438">
                  <c:v>13.8</c:v>
                </c:pt>
                <c:pt idx="1439">
                  <c:v>14.100000000000001</c:v>
                </c:pt>
                <c:pt idx="1440">
                  <c:v>13.899999999999999</c:v>
                </c:pt>
                <c:pt idx="1441">
                  <c:v>14.100000000000001</c:v>
                </c:pt>
                <c:pt idx="1442">
                  <c:v>14.399999999999999</c:v>
                </c:pt>
                <c:pt idx="1443">
                  <c:v>14.600000000000001</c:v>
                </c:pt>
                <c:pt idx="1444">
                  <c:v>14.8</c:v>
                </c:pt>
                <c:pt idx="1445">
                  <c:v>14.899999999999999</c:v>
                </c:pt>
                <c:pt idx="1446">
                  <c:v>15</c:v>
                </c:pt>
                <c:pt idx="1447">
                  <c:v>14.899999999999999</c:v>
                </c:pt>
                <c:pt idx="1448">
                  <c:v>15</c:v>
                </c:pt>
                <c:pt idx="1449">
                  <c:v>15.100000000000001</c:v>
                </c:pt>
                <c:pt idx="1450">
                  <c:v>15.399999999999999</c:v>
                </c:pt>
                <c:pt idx="1451">
                  <c:v>15.399999999999999</c:v>
                </c:pt>
                <c:pt idx="1452">
                  <c:v>15.5</c:v>
                </c:pt>
                <c:pt idx="1453">
                  <c:v>15.5</c:v>
                </c:pt>
                <c:pt idx="1454">
                  <c:v>15.600000000000001</c:v>
                </c:pt>
                <c:pt idx="1455">
                  <c:v>15.5</c:v>
                </c:pt>
                <c:pt idx="1456">
                  <c:v>15.399999999999999</c:v>
                </c:pt>
                <c:pt idx="1457">
                  <c:v>15.5</c:v>
                </c:pt>
                <c:pt idx="1458">
                  <c:v>15.5</c:v>
                </c:pt>
                <c:pt idx="1459">
                  <c:v>15.7</c:v>
                </c:pt>
                <c:pt idx="1460">
                  <c:v>15.7</c:v>
                </c:pt>
                <c:pt idx="1461">
                  <c:v>15.600000000000001</c:v>
                </c:pt>
                <c:pt idx="1462">
                  <c:v>15.8</c:v>
                </c:pt>
                <c:pt idx="1463">
                  <c:v>16</c:v>
                </c:pt>
                <c:pt idx="1464">
                  <c:v>16</c:v>
                </c:pt>
                <c:pt idx="1465">
                  <c:v>15.8</c:v>
                </c:pt>
                <c:pt idx="1466">
                  <c:v>15.8</c:v>
                </c:pt>
                <c:pt idx="1467">
                  <c:v>15.8</c:v>
                </c:pt>
                <c:pt idx="1468">
                  <c:v>16</c:v>
                </c:pt>
                <c:pt idx="1469">
                  <c:v>15.8</c:v>
                </c:pt>
                <c:pt idx="1470">
                  <c:v>15.899999999999999</c:v>
                </c:pt>
                <c:pt idx="1471">
                  <c:v>16</c:v>
                </c:pt>
                <c:pt idx="1472">
                  <c:v>15.899999999999999</c:v>
                </c:pt>
                <c:pt idx="1473">
                  <c:v>15.8</c:v>
                </c:pt>
                <c:pt idx="1474">
                  <c:v>15.899999999999999</c:v>
                </c:pt>
                <c:pt idx="1475">
                  <c:v>16.100000000000001</c:v>
                </c:pt>
                <c:pt idx="1476">
                  <c:v>16.100000000000001</c:v>
                </c:pt>
                <c:pt idx="1477">
                  <c:v>16.100000000000001</c:v>
                </c:pt>
                <c:pt idx="1478">
                  <c:v>15.899999999999999</c:v>
                </c:pt>
                <c:pt idx="1479">
                  <c:v>16.100000000000001</c:v>
                </c:pt>
                <c:pt idx="1480">
                  <c:v>16</c:v>
                </c:pt>
                <c:pt idx="1481">
                  <c:v>15.899999999999999</c:v>
                </c:pt>
                <c:pt idx="1482">
                  <c:v>16.100000000000001</c:v>
                </c:pt>
                <c:pt idx="1483">
                  <c:v>15.899999999999999</c:v>
                </c:pt>
                <c:pt idx="1484">
                  <c:v>15.8</c:v>
                </c:pt>
                <c:pt idx="1485">
                  <c:v>15.8</c:v>
                </c:pt>
                <c:pt idx="1486">
                  <c:v>15.8</c:v>
                </c:pt>
                <c:pt idx="1487">
                  <c:v>15.8</c:v>
                </c:pt>
                <c:pt idx="1488">
                  <c:v>15.7</c:v>
                </c:pt>
                <c:pt idx="1489">
                  <c:v>15.8</c:v>
                </c:pt>
                <c:pt idx="1490">
                  <c:v>15.8</c:v>
                </c:pt>
                <c:pt idx="1491">
                  <c:v>15.600000000000001</c:v>
                </c:pt>
                <c:pt idx="1492">
                  <c:v>15.8</c:v>
                </c:pt>
                <c:pt idx="1493">
                  <c:v>15.8</c:v>
                </c:pt>
                <c:pt idx="1494">
                  <c:v>15.899999999999999</c:v>
                </c:pt>
                <c:pt idx="1495">
                  <c:v>15.8</c:v>
                </c:pt>
                <c:pt idx="1496">
                  <c:v>15.600000000000001</c:v>
                </c:pt>
                <c:pt idx="1497">
                  <c:v>15.8</c:v>
                </c:pt>
                <c:pt idx="1498">
                  <c:v>15.8</c:v>
                </c:pt>
                <c:pt idx="1499">
                  <c:v>15.8</c:v>
                </c:pt>
                <c:pt idx="1500">
                  <c:v>15.600000000000001</c:v>
                </c:pt>
                <c:pt idx="1501">
                  <c:v>15.7</c:v>
                </c:pt>
                <c:pt idx="1502">
                  <c:v>15.600000000000001</c:v>
                </c:pt>
                <c:pt idx="1503">
                  <c:v>15.600000000000001</c:v>
                </c:pt>
                <c:pt idx="1504">
                  <c:v>15.600000000000001</c:v>
                </c:pt>
                <c:pt idx="1505">
                  <c:v>15.5</c:v>
                </c:pt>
                <c:pt idx="1506">
                  <c:v>15.600000000000001</c:v>
                </c:pt>
                <c:pt idx="1507">
                  <c:v>15.5</c:v>
                </c:pt>
                <c:pt idx="1508">
                  <c:v>15.5</c:v>
                </c:pt>
                <c:pt idx="1509">
                  <c:v>15.5</c:v>
                </c:pt>
                <c:pt idx="1510">
                  <c:v>15.600000000000001</c:v>
                </c:pt>
                <c:pt idx="1511">
                  <c:v>15.600000000000001</c:v>
                </c:pt>
                <c:pt idx="1512">
                  <c:v>15.399999999999999</c:v>
                </c:pt>
                <c:pt idx="1513">
                  <c:v>15.399999999999999</c:v>
                </c:pt>
                <c:pt idx="1514">
                  <c:v>15.3</c:v>
                </c:pt>
                <c:pt idx="1515">
                  <c:v>15.399999999999999</c:v>
                </c:pt>
                <c:pt idx="1516">
                  <c:v>15.3</c:v>
                </c:pt>
                <c:pt idx="1517">
                  <c:v>15.2</c:v>
                </c:pt>
                <c:pt idx="1518">
                  <c:v>15.2</c:v>
                </c:pt>
                <c:pt idx="1519">
                  <c:v>15.3</c:v>
                </c:pt>
                <c:pt idx="1520">
                  <c:v>15.2</c:v>
                </c:pt>
                <c:pt idx="1521">
                  <c:v>15.2</c:v>
                </c:pt>
                <c:pt idx="1522">
                  <c:v>15.100000000000001</c:v>
                </c:pt>
                <c:pt idx="1523">
                  <c:v>15.399999999999999</c:v>
                </c:pt>
                <c:pt idx="1524">
                  <c:v>15.399999999999999</c:v>
                </c:pt>
                <c:pt idx="1525">
                  <c:v>15</c:v>
                </c:pt>
                <c:pt idx="1526">
                  <c:v>14.899999999999999</c:v>
                </c:pt>
                <c:pt idx="1527">
                  <c:v>14.899999999999999</c:v>
                </c:pt>
                <c:pt idx="1528">
                  <c:v>14.899999999999999</c:v>
                </c:pt>
                <c:pt idx="1529">
                  <c:v>14.8</c:v>
                </c:pt>
                <c:pt idx="1530">
                  <c:v>14.8</c:v>
                </c:pt>
                <c:pt idx="1531">
                  <c:v>14.7</c:v>
                </c:pt>
                <c:pt idx="1532">
                  <c:v>14.899999999999999</c:v>
                </c:pt>
                <c:pt idx="1533">
                  <c:v>14.7</c:v>
                </c:pt>
                <c:pt idx="1534">
                  <c:v>14.7</c:v>
                </c:pt>
                <c:pt idx="1535">
                  <c:v>14.600000000000001</c:v>
                </c:pt>
                <c:pt idx="1536">
                  <c:v>14.399999999999999</c:v>
                </c:pt>
                <c:pt idx="1537">
                  <c:v>14.399999999999999</c:v>
                </c:pt>
                <c:pt idx="1538">
                  <c:v>14.5</c:v>
                </c:pt>
                <c:pt idx="1539">
                  <c:v>14.399999999999999</c:v>
                </c:pt>
                <c:pt idx="1540">
                  <c:v>14.2</c:v>
                </c:pt>
                <c:pt idx="1541">
                  <c:v>14</c:v>
                </c:pt>
                <c:pt idx="1542">
                  <c:v>14</c:v>
                </c:pt>
                <c:pt idx="1543">
                  <c:v>14.3</c:v>
                </c:pt>
                <c:pt idx="1544">
                  <c:v>14</c:v>
                </c:pt>
                <c:pt idx="1545">
                  <c:v>13.899999999999999</c:v>
                </c:pt>
                <c:pt idx="1546">
                  <c:v>13.899999999999999</c:v>
                </c:pt>
                <c:pt idx="1547">
                  <c:v>13.7</c:v>
                </c:pt>
                <c:pt idx="1548">
                  <c:v>13.7</c:v>
                </c:pt>
                <c:pt idx="1549">
                  <c:v>13.5</c:v>
                </c:pt>
                <c:pt idx="1550">
                  <c:v>13.3</c:v>
                </c:pt>
                <c:pt idx="1551">
                  <c:v>13.399999999999999</c:v>
                </c:pt>
                <c:pt idx="1552">
                  <c:v>13.399999999999999</c:v>
                </c:pt>
                <c:pt idx="1553">
                  <c:v>13.399999999999999</c:v>
                </c:pt>
                <c:pt idx="1554">
                  <c:v>13.2</c:v>
                </c:pt>
                <c:pt idx="1555">
                  <c:v>13.3</c:v>
                </c:pt>
                <c:pt idx="1556">
                  <c:v>13.3</c:v>
                </c:pt>
                <c:pt idx="1557">
                  <c:v>13.100000000000001</c:v>
                </c:pt>
                <c:pt idx="1558">
                  <c:v>12.899999999999999</c:v>
                </c:pt>
                <c:pt idx="1559">
                  <c:v>13</c:v>
                </c:pt>
                <c:pt idx="1560">
                  <c:v>13.2</c:v>
                </c:pt>
                <c:pt idx="1561">
                  <c:v>12.8</c:v>
                </c:pt>
                <c:pt idx="1562">
                  <c:v>12.8</c:v>
                </c:pt>
                <c:pt idx="1563">
                  <c:v>12.7</c:v>
                </c:pt>
                <c:pt idx="1564">
                  <c:v>12.7</c:v>
                </c:pt>
                <c:pt idx="1565">
                  <c:v>12.7</c:v>
                </c:pt>
                <c:pt idx="1566">
                  <c:v>12.7</c:v>
                </c:pt>
                <c:pt idx="1567">
                  <c:v>12.8</c:v>
                </c:pt>
                <c:pt idx="1568">
                  <c:v>12.600000000000001</c:v>
                </c:pt>
                <c:pt idx="1569">
                  <c:v>12.899999999999999</c:v>
                </c:pt>
                <c:pt idx="1570">
                  <c:v>12.600000000000001</c:v>
                </c:pt>
                <c:pt idx="1571">
                  <c:v>12.600000000000001</c:v>
                </c:pt>
                <c:pt idx="1572">
                  <c:v>12.5</c:v>
                </c:pt>
                <c:pt idx="1573">
                  <c:v>12.5</c:v>
                </c:pt>
                <c:pt idx="1574">
                  <c:v>12.399999999999999</c:v>
                </c:pt>
                <c:pt idx="1575">
                  <c:v>12.399999999999999</c:v>
                </c:pt>
                <c:pt idx="1576">
                  <c:v>12.2</c:v>
                </c:pt>
                <c:pt idx="1577">
                  <c:v>12.3</c:v>
                </c:pt>
                <c:pt idx="1578">
                  <c:v>12.100000000000001</c:v>
                </c:pt>
                <c:pt idx="1579">
                  <c:v>12.100000000000001</c:v>
                </c:pt>
                <c:pt idx="1580">
                  <c:v>12.3</c:v>
                </c:pt>
                <c:pt idx="1581">
                  <c:v>12</c:v>
                </c:pt>
                <c:pt idx="1582">
                  <c:v>11.8</c:v>
                </c:pt>
                <c:pt idx="1583">
                  <c:v>12</c:v>
                </c:pt>
                <c:pt idx="1584">
                  <c:v>11.899999999999999</c:v>
                </c:pt>
                <c:pt idx="1585">
                  <c:v>11.8</c:v>
                </c:pt>
                <c:pt idx="1586">
                  <c:v>11.8</c:v>
                </c:pt>
                <c:pt idx="1587">
                  <c:v>11.8</c:v>
                </c:pt>
                <c:pt idx="1588">
                  <c:v>11.7</c:v>
                </c:pt>
                <c:pt idx="1589">
                  <c:v>11.5</c:v>
                </c:pt>
                <c:pt idx="1590">
                  <c:v>11.600000000000001</c:v>
                </c:pt>
                <c:pt idx="1591">
                  <c:v>11.600000000000001</c:v>
                </c:pt>
                <c:pt idx="1592">
                  <c:v>11.8</c:v>
                </c:pt>
                <c:pt idx="1593">
                  <c:v>11.5</c:v>
                </c:pt>
                <c:pt idx="1594">
                  <c:v>11.600000000000001</c:v>
                </c:pt>
                <c:pt idx="1595">
                  <c:v>11.5</c:v>
                </c:pt>
                <c:pt idx="1596">
                  <c:v>11.5</c:v>
                </c:pt>
                <c:pt idx="1597">
                  <c:v>11.7</c:v>
                </c:pt>
                <c:pt idx="1598">
                  <c:v>11.600000000000001</c:v>
                </c:pt>
                <c:pt idx="1599">
                  <c:v>11.600000000000001</c:v>
                </c:pt>
                <c:pt idx="1600">
                  <c:v>11.399999999999999</c:v>
                </c:pt>
                <c:pt idx="1601">
                  <c:v>11.399999999999999</c:v>
                </c:pt>
                <c:pt idx="1602">
                  <c:v>11.3</c:v>
                </c:pt>
                <c:pt idx="1603">
                  <c:v>11.3</c:v>
                </c:pt>
                <c:pt idx="1604">
                  <c:v>11.2</c:v>
                </c:pt>
                <c:pt idx="1605">
                  <c:v>11.3</c:v>
                </c:pt>
                <c:pt idx="1606">
                  <c:v>11.100000000000001</c:v>
                </c:pt>
                <c:pt idx="1607">
                  <c:v>11.3</c:v>
                </c:pt>
                <c:pt idx="1608">
                  <c:v>11.100000000000001</c:v>
                </c:pt>
                <c:pt idx="1609">
                  <c:v>11.2</c:v>
                </c:pt>
                <c:pt idx="1610">
                  <c:v>11.100000000000001</c:v>
                </c:pt>
                <c:pt idx="1611">
                  <c:v>11.100000000000001</c:v>
                </c:pt>
                <c:pt idx="1612">
                  <c:v>11.100000000000001</c:v>
                </c:pt>
                <c:pt idx="1613">
                  <c:v>11</c:v>
                </c:pt>
                <c:pt idx="1614">
                  <c:v>11</c:v>
                </c:pt>
                <c:pt idx="1615">
                  <c:v>11</c:v>
                </c:pt>
                <c:pt idx="1616">
                  <c:v>10.899999999999999</c:v>
                </c:pt>
                <c:pt idx="1617">
                  <c:v>10.7</c:v>
                </c:pt>
                <c:pt idx="1618">
                  <c:v>10.899999999999999</c:v>
                </c:pt>
                <c:pt idx="1619">
                  <c:v>10.7</c:v>
                </c:pt>
                <c:pt idx="1620">
                  <c:v>10.899999999999999</c:v>
                </c:pt>
                <c:pt idx="1621">
                  <c:v>10.8</c:v>
                </c:pt>
                <c:pt idx="1622">
                  <c:v>10.899999999999999</c:v>
                </c:pt>
                <c:pt idx="1623">
                  <c:v>10.899999999999999</c:v>
                </c:pt>
                <c:pt idx="1624">
                  <c:v>10.600000000000001</c:v>
                </c:pt>
                <c:pt idx="1625">
                  <c:v>10.7</c:v>
                </c:pt>
                <c:pt idx="1626">
                  <c:v>10.8</c:v>
                </c:pt>
                <c:pt idx="1627">
                  <c:v>10.600000000000001</c:v>
                </c:pt>
                <c:pt idx="1628">
                  <c:v>10.7</c:v>
                </c:pt>
                <c:pt idx="1629">
                  <c:v>10.399999999999999</c:v>
                </c:pt>
                <c:pt idx="1630">
                  <c:v>10.3</c:v>
                </c:pt>
                <c:pt idx="1631">
                  <c:v>10.399999999999999</c:v>
                </c:pt>
                <c:pt idx="1632">
                  <c:v>10.399999999999999</c:v>
                </c:pt>
                <c:pt idx="1633">
                  <c:v>10.199999999999999</c:v>
                </c:pt>
                <c:pt idx="1634">
                  <c:v>10.399999999999999</c:v>
                </c:pt>
                <c:pt idx="1635">
                  <c:v>10.399999999999999</c:v>
                </c:pt>
                <c:pt idx="1636">
                  <c:v>10.399999999999999</c:v>
                </c:pt>
                <c:pt idx="1637">
                  <c:v>10.399999999999999</c:v>
                </c:pt>
                <c:pt idx="1638">
                  <c:v>10.199999999999999</c:v>
                </c:pt>
                <c:pt idx="1639">
                  <c:v>10</c:v>
                </c:pt>
                <c:pt idx="1640">
                  <c:v>10.199999999999999</c:v>
                </c:pt>
                <c:pt idx="1641">
                  <c:v>10.100000000000001</c:v>
                </c:pt>
                <c:pt idx="1642">
                  <c:v>9.8000000000000007</c:v>
                </c:pt>
                <c:pt idx="1643">
                  <c:v>9.6999999999999993</c:v>
                </c:pt>
                <c:pt idx="1644">
                  <c:v>9.8999999999999986</c:v>
                </c:pt>
                <c:pt idx="1645">
                  <c:v>9.6999999999999993</c:v>
                </c:pt>
                <c:pt idx="1646">
                  <c:v>9.8000000000000007</c:v>
                </c:pt>
                <c:pt idx="1647">
                  <c:v>10</c:v>
                </c:pt>
                <c:pt idx="1648">
                  <c:v>9.6999999999999993</c:v>
                </c:pt>
                <c:pt idx="1649">
                  <c:v>9.8000000000000007</c:v>
                </c:pt>
                <c:pt idx="1650">
                  <c:v>9.6000000000000014</c:v>
                </c:pt>
                <c:pt idx="1651">
                  <c:v>9.3999999999999986</c:v>
                </c:pt>
                <c:pt idx="1652">
                  <c:v>9.5</c:v>
                </c:pt>
                <c:pt idx="1653">
                  <c:v>9.6000000000000014</c:v>
                </c:pt>
                <c:pt idx="1654">
                  <c:v>9.6999999999999993</c:v>
                </c:pt>
                <c:pt idx="1655">
                  <c:v>9.6999999999999993</c:v>
                </c:pt>
                <c:pt idx="1656">
                  <c:v>9.5</c:v>
                </c:pt>
                <c:pt idx="1657">
                  <c:v>9.3000000000000007</c:v>
                </c:pt>
                <c:pt idx="1658">
                  <c:v>9.1999999999999993</c:v>
                </c:pt>
                <c:pt idx="1659">
                  <c:v>9.1000000000000014</c:v>
                </c:pt>
                <c:pt idx="1660">
                  <c:v>9.3000000000000007</c:v>
                </c:pt>
                <c:pt idx="1661">
                  <c:v>9.1999999999999993</c:v>
                </c:pt>
                <c:pt idx="1662">
                  <c:v>9.3000000000000007</c:v>
                </c:pt>
                <c:pt idx="1663">
                  <c:v>9.3999999999999986</c:v>
                </c:pt>
                <c:pt idx="1664">
                  <c:v>9.3000000000000007</c:v>
                </c:pt>
                <c:pt idx="1665">
                  <c:v>9.3000000000000007</c:v>
                </c:pt>
                <c:pt idx="1666">
                  <c:v>9.1999999999999993</c:v>
                </c:pt>
                <c:pt idx="1667">
                  <c:v>9.1999999999999993</c:v>
                </c:pt>
                <c:pt idx="1668">
                  <c:v>8.8999999999999986</c:v>
                </c:pt>
                <c:pt idx="1669">
                  <c:v>9.1000000000000014</c:v>
                </c:pt>
                <c:pt idx="1670">
                  <c:v>8.8000000000000007</c:v>
                </c:pt>
                <c:pt idx="1671">
                  <c:v>8.8000000000000007</c:v>
                </c:pt>
                <c:pt idx="1672">
                  <c:v>8.8999999999999986</c:v>
                </c:pt>
                <c:pt idx="1673">
                  <c:v>8.8999999999999986</c:v>
                </c:pt>
                <c:pt idx="1674">
                  <c:v>9.1000000000000014</c:v>
                </c:pt>
                <c:pt idx="1675">
                  <c:v>8.8999999999999986</c:v>
                </c:pt>
                <c:pt idx="1676">
                  <c:v>9.1000000000000014</c:v>
                </c:pt>
                <c:pt idx="1677">
                  <c:v>9</c:v>
                </c:pt>
                <c:pt idx="1678">
                  <c:v>8.8999999999999986</c:v>
                </c:pt>
                <c:pt idx="1679">
                  <c:v>8.8000000000000007</c:v>
                </c:pt>
                <c:pt idx="1680">
                  <c:v>8.8000000000000007</c:v>
                </c:pt>
                <c:pt idx="1681">
                  <c:v>8.6999999999999993</c:v>
                </c:pt>
                <c:pt idx="1682">
                  <c:v>8.8000000000000007</c:v>
                </c:pt>
                <c:pt idx="1683">
                  <c:v>8.8999999999999986</c:v>
                </c:pt>
                <c:pt idx="1684">
                  <c:v>8.8999999999999986</c:v>
                </c:pt>
                <c:pt idx="1685">
                  <c:v>8.8999999999999986</c:v>
                </c:pt>
                <c:pt idx="1686">
                  <c:v>9</c:v>
                </c:pt>
                <c:pt idx="1687">
                  <c:v>9.1000000000000014</c:v>
                </c:pt>
                <c:pt idx="1688">
                  <c:v>9</c:v>
                </c:pt>
                <c:pt idx="1689">
                  <c:v>9</c:v>
                </c:pt>
                <c:pt idx="1690">
                  <c:v>9</c:v>
                </c:pt>
                <c:pt idx="1691">
                  <c:v>8.8999999999999986</c:v>
                </c:pt>
                <c:pt idx="1692">
                  <c:v>9.1000000000000014</c:v>
                </c:pt>
                <c:pt idx="1693">
                  <c:v>9.3000000000000007</c:v>
                </c:pt>
                <c:pt idx="1694">
                  <c:v>9.3999999999999986</c:v>
                </c:pt>
                <c:pt idx="1695">
                  <c:v>9.3000000000000007</c:v>
                </c:pt>
                <c:pt idx="1696">
                  <c:v>9.3000000000000007</c:v>
                </c:pt>
                <c:pt idx="1697">
                  <c:v>9.6000000000000014</c:v>
                </c:pt>
                <c:pt idx="1698">
                  <c:v>9.6000000000000014</c:v>
                </c:pt>
                <c:pt idx="1699">
                  <c:v>9.6000000000000014</c:v>
                </c:pt>
                <c:pt idx="1700">
                  <c:v>9.6000000000000014</c:v>
                </c:pt>
                <c:pt idx="1701">
                  <c:v>9.6999999999999993</c:v>
                </c:pt>
                <c:pt idx="1702">
                  <c:v>9.8999999999999986</c:v>
                </c:pt>
                <c:pt idx="1703">
                  <c:v>9.8999999999999986</c:v>
                </c:pt>
                <c:pt idx="1704">
                  <c:v>10.100000000000001</c:v>
                </c:pt>
                <c:pt idx="1705">
                  <c:v>10.199999999999999</c:v>
                </c:pt>
                <c:pt idx="1706">
                  <c:v>10</c:v>
                </c:pt>
                <c:pt idx="1707">
                  <c:v>10.3</c:v>
                </c:pt>
                <c:pt idx="1708">
                  <c:v>10.399999999999999</c:v>
                </c:pt>
                <c:pt idx="1709">
                  <c:v>10.399999999999999</c:v>
                </c:pt>
                <c:pt idx="1710">
                  <c:v>10.7</c:v>
                </c:pt>
                <c:pt idx="1711">
                  <c:v>10.600000000000001</c:v>
                </c:pt>
                <c:pt idx="1712">
                  <c:v>10.600000000000001</c:v>
                </c:pt>
                <c:pt idx="1713">
                  <c:v>10.899999999999999</c:v>
                </c:pt>
                <c:pt idx="1714">
                  <c:v>11</c:v>
                </c:pt>
                <c:pt idx="1715">
                  <c:v>11.2</c:v>
                </c:pt>
                <c:pt idx="1716">
                  <c:v>11.3</c:v>
                </c:pt>
                <c:pt idx="1717">
                  <c:v>11.5</c:v>
                </c:pt>
                <c:pt idx="1718">
                  <c:v>11.7</c:v>
                </c:pt>
                <c:pt idx="1719">
                  <c:v>11.8</c:v>
                </c:pt>
                <c:pt idx="1720">
                  <c:v>11.8</c:v>
                </c:pt>
                <c:pt idx="1721">
                  <c:v>11.8</c:v>
                </c:pt>
                <c:pt idx="1722">
                  <c:v>11.600000000000001</c:v>
                </c:pt>
                <c:pt idx="1723">
                  <c:v>11.8</c:v>
                </c:pt>
                <c:pt idx="1724">
                  <c:v>12.2</c:v>
                </c:pt>
                <c:pt idx="1725">
                  <c:v>12.2</c:v>
                </c:pt>
                <c:pt idx="1726">
                  <c:v>12.100000000000001</c:v>
                </c:pt>
                <c:pt idx="1727">
                  <c:v>12.100000000000001</c:v>
                </c:pt>
                <c:pt idx="1728">
                  <c:v>12</c:v>
                </c:pt>
                <c:pt idx="1729">
                  <c:v>12</c:v>
                </c:pt>
                <c:pt idx="1730">
                  <c:v>12.100000000000001</c:v>
                </c:pt>
                <c:pt idx="1731">
                  <c:v>11.899999999999999</c:v>
                </c:pt>
                <c:pt idx="1732">
                  <c:v>12.100000000000001</c:v>
                </c:pt>
                <c:pt idx="1733">
                  <c:v>12</c:v>
                </c:pt>
                <c:pt idx="1734">
                  <c:v>12</c:v>
                </c:pt>
                <c:pt idx="1735">
                  <c:v>12.100000000000001</c:v>
                </c:pt>
                <c:pt idx="1736">
                  <c:v>12</c:v>
                </c:pt>
                <c:pt idx="1737">
                  <c:v>12</c:v>
                </c:pt>
                <c:pt idx="1738">
                  <c:v>12.100000000000001</c:v>
                </c:pt>
                <c:pt idx="1739">
                  <c:v>12</c:v>
                </c:pt>
                <c:pt idx="1740">
                  <c:v>12</c:v>
                </c:pt>
                <c:pt idx="1741">
                  <c:v>12</c:v>
                </c:pt>
                <c:pt idx="1742">
                  <c:v>12</c:v>
                </c:pt>
                <c:pt idx="1743">
                  <c:v>11.8</c:v>
                </c:pt>
                <c:pt idx="1744">
                  <c:v>11.8</c:v>
                </c:pt>
                <c:pt idx="1745">
                  <c:v>11.8</c:v>
                </c:pt>
                <c:pt idx="1746">
                  <c:v>11.899999999999999</c:v>
                </c:pt>
                <c:pt idx="1747">
                  <c:v>11.8</c:v>
                </c:pt>
                <c:pt idx="1748">
                  <c:v>12.100000000000001</c:v>
                </c:pt>
                <c:pt idx="1749">
                  <c:v>12</c:v>
                </c:pt>
                <c:pt idx="1750">
                  <c:v>11.7</c:v>
                </c:pt>
                <c:pt idx="1751">
                  <c:v>11.8</c:v>
                </c:pt>
                <c:pt idx="1752">
                  <c:v>11.899999999999999</c:v>
                </c:pt>
                <c:pt idx="1753">
                  <c:v>11.7</c:v>
                </c:pt>
                <c:pt idx="1754">
                  <c:v>11.8</c:v>
                </c:pt>
                <c:pt idx="1755">
                  <c:v>11.899999999999999</c:v>
                </c:pt>
                <c:pt idx="1756">
                  <c:v>11.899999999999999</c:v>
                </c:pt>
                <c:pt idx="1757">
                  <c:v>12</c:v>
                </c:pt>
                <c:pt idx="1758">
                  <c:v>12.100000000000001</c:v>
                </c:pt>
                <c:pt idx="1759">
                  <c:v>12.3</c:v>
                </c:pt>
                <c:pt idx="1760">
                  <c:v>12.3</c:v>
                </c:pt>
                <c:pt idx="1761">
                  <c:v>12.600000000000001</c:v>
                </c:pt>
                <c:pt idx="1762">
                  <c:v>12.7</c:v>
                </c:pt>
                <c:pt idx="1763">
                  <c:v>12.7</c:v>
                </c:pt>
                <c:pt idx="1764">
                  <c:v>12.8</c:v>
                </c:pt>
                <c:pt idx="1765">
                  <c:v>12.7</c:v>
                </c:pt>
                <c:pt idx="1766">
                  <c:v>12.8</c:v>
                </c:pt>
                <c:pt idx="1767">
                  <c:v>12.8</c:v>
                </c:pt>
                <c:pt idx="1768">
                  <c:v>12.899999999999999</c:v>
                </c:pt>
                <c:pt idx="1769">
                  <c:v>13.3</c:v>
                </c:pt>
                <c:pt idx="1770">
                  <c:v>13.399999999999999</c:v>
                </c:pt>
                <c:pt idx="1771">
                  <c:v>13.5</c:v>
                </c:pt>
                <c:pt idx="1772">
                  <c:v>13.7</c:v>
                </c:pt>
                <c:pt idx="1773">
                  <c:v>13.399999999999999</c:v>
                </c:pt>
                <c:pt idx="1774">
                  <c:v>14</c:v>
                </c:pt>
                <c:pt idx="1775">
                  <c:v>14.399999999999999</c:v>
                </c:pt>
                <c:pt idx="1776">
                  <c:v>14.2</c:v>
                </c:pt>
                <c:pt idx="1777">
                  <c:v>14.5</c:v>
                </c:pt>
                <c:pt idx="1778">
                  <c:v>14.600000000000001</c:v>
                </c:pt>
                <c:pt idx="1779">
                  <c:v>15</c:v>
                </c:pt>
                <c:pt idx="1780">
                  <c:v>15</c:v>
                </c:pt>
                <c:pt idx="1781">
                  <c:v>15.2</c:v>
                </c:pt>
                <c:pt idx="1782">
                  <c:v>15</c:v>
                </c:pt>
                <c:pt idx="1783">
                  <c:v>15.3</c:v>
                </c:pt>
                <c:pt idx="1784">
                  <c:v>15.7</c:v>
                </c:pt>
                <c:pt idx="1785">
                  <c:v>15.899999999999999</c:v>
                </c:pt>
                <c:pt idx="1786">
                  <c:v>16.100000000000001</c:v>
                </c:pt>
                <c:pt idx="1787">
                  <c:v>16.7</c:v>
                </c:pt>
                <c:pt idx="1788">
                  <c:v>16.5</c:v>
                </c:pt>
                <c:pt idx="1789">
                  <c:v>16.600000000000001</c:v>
                </c:pt>
                <c:pt idx="1790">
                  <c:v>16.7</c:v>
                </c:pt>
                <c:pt idx="1791">
                  <c:v>16.8</c:v>
                </c:pt>
                <c:pt idx="1792">
                  <c:v>16.899999999999999</c:v>
                </c:pt>
                <c:pt idx="1793">
                  <c:v>16.8</c:v>
                </c:pt>
                <c:pt idx="1794">
                  <c:v>16.8</c:v>
                </c:pt>
                <c:pt idx="1795">
                  <c:v>16.899999999999999</c:v>
                </c:pt>
                <c:pt idx="1796">
                  <c:v>17.2</c:v>
                </c:pt>
                <c:pt idx="1797">
                  <c:v>17.100000000000001</c:v>
                </c:pt>
                <c:pt idx="1798">
                  <c:v>17.2</c:v>
                </c:pt>
                <c:pt idx="1799">
                  <c:v>17.3</c:v>
                </c:pt>
                <c:pt idx="1800">
                  <c:v>17.3</c:v>
                </c:pt>
                <c:pt idx="1801">
                  <c:v>17.399999999999999</c:v>
                </c:pt>
                <c:pt idx="1802">
                  <c:v>17.7</c:v>
                </c:pt>
                <c:pt idx="1803">
                  <c:v>17.600000000000001</c:v>
                </c:pt>
                <c:pt idx="1804">
                  <c:v>17.8</c:v>
                </c:pt>
                <c:pt idx="1805">
                  <c:v>18.100000000000001</c:v>
                </c:pt>
                <c:pt idx="1806">
                  <c:v>17.8</c:v>
                </c:pt>
                <c:pt idx="1807">
                  <c:v>18.100000000000001</c:v>
                </c:pt>
                <c:pt idx="1808">
                  <c:v>18.100000000000001</c:v>
                </c:pt>
                <c:pt idx="1809">
                  <c:v>18</c:v>
                </c:pt>
                <c:pt idx="1810">
                  <c:v>18.100000000000001</c:v>
                </c:pt>
                <c:pt idx="1811">
                  <c:v>17.8</c:v>
                </c:pt>
                <c:pt idx="1812">
                  <c:v>17.899999999999999</c:v>
                </c:pt>
                <c:pt idx="1813">
                  <c:v>18.100000000000001</c:v>
                </c:pt>
                <c:pt idx="1814">
                  <c:v>18.100000000000001</c:v>
                </c:pt>
                <c:pt idx="1815">
                  <c:v>18</c:v>
                </c:pt>
                <c:pt idx="1816">
                  <c:v>18.100000000000001</c:v>
                </c:pt>
                <c:pt idx="1817">
                  <c:v>18.100000000000001</c:v>
                </c:pt>
                <c:pt idx="1818">
                  <c:v>18.2</c:v>
                </c:pt>
                <c:pt idx="1819">
                  <c:v>18.100000000000001</c:v>
                </c:pt>
                <c:pt idx="1820">
                  <c:v>18.2</c:v>
                </c:pt>
                <c:pt idx="1821">
                  <c:v>18</c:v>
                </c:pt>
                <c:pt idx="1822">
                  <c:v>18.3</c:v>
                </c:pt>
                <c:pt idx="1823">
                  <c:v>18.3</c:v>
                </c:pt>
                <c:pt idx="1824">
                  <c:v>18.2</c:v>
                </c:pt>
                <c:pt idx="1825">
                  <c:v>18.2</c:v>
                </c:pt>
                <c:pt idx="1826">
                  <c:v>18.399999999999999</c:v>
                </c:pt>
                <c:pt idx="1827">
                  <c:v>18.399999999999999</c:v>
                </c:pt>
                <c:pt idx="1828">
                  <c:v>18.399999999999999</c:v>
                </c:pt>
                <c:pt idx="1829">
                  <c:v>18.3</c:v>
                </c:pt>
                <c:pt idx="1830">
                  <c:v>18.600000000000001</c:v>
                </c:pt>
                <c:pt idx="1831">
                  <c:v>18.7</c:v>
                </c:pt>
                <c:pt idx="1832">
                  <c:v>18.7</c:v>
                </c:pt>
                <c:pt idx="1833">
                  <c:v>18.7</c:v>
                </c:pt>
                <c:pt idx="1834">
                  <c:v>18.600000000000001</c:v>
                </c:pt>
                <c:pt idx="1835">
                  <c:v>18.7</c:v>
                </c:pt>
                <c:pt idx="1836">
                  <c:v>18.7</c:v>
                </c:pt>
                <c:pt idx="1837">
                  <c:v>18.600000000000001</c:v>
                </c:pt>
                <c:pt idx="1838">
                  <c:v>18.7</c:v>
                </c:pt>
                <c:pt idx="1839">
                  <c:v>18.7</c:v>
                </c:pt>
                <c:pt idx="1840">
                  <c:v>18.8</c:v>
                </c:pt>
                <c:pt idx="1841">
                  <c:v>18.899999999999999</c:v>
                </c:pt>
                <c:pt idx="1842">
                  <c:v>18.8</c:v>
                </c:pt>
                <c:pt idx="1843">
                  <c:v>18.8</c:v>
                </c:pt>
                <c:pt idx="1844">
                  <c:v>18.8</c:v>
                </c:pt>
                <c:pt idx="1845">
                  <c:v>18.899999999999999</c:v>
                </c:pt>
                <c:pt idx="1846">
                  <c:v>18.899999999999999</c:v>
                </c:pt>
                <c:pt idx="1847">
                  <c:v>19</c:v>
                </c:pt>
                <c:pt idx="1848">
                  <c:v>19.100000000000001</c:v>
                </c:pt>
                <c:pt idx="1849">
                  <c:v>19.3</c:v>
                </c:pt>
                <c:pt idx="1850">
                  <c:v>19.5</c:v>
                </c:pt>
                <c:pt idx="1851">
                  <c:v>19.399999999999999</c:v>
                </c:pt>
                <c:pt idx="1852">
                  <c:v>19.5</c:v>
                </c:pt>
                <c:pt idx="1853">
                  <c:v>19.5</c:v>
                </c:pt>
                <c:pt idx="1854">
                  <c:v>19.3</c:v>
                </c:pt>
                <c:pt idx="1855">
                  <c:v>19.5</c:v>
                </c:pt>
                <c:pt idx="1856">
                  <c:v>19.3</c:v>
                </c:pt>
                <c:pt idx="1857">
                  <c:v>19.600000000000001</c:v>
                </c:pt>
                <c:pt idx="1858">
                  <c:v>19.5</c:v>
                </c:pt>
                <c:pt idx="1859">
                  <c:v>19.7</c:v>
                </c:pt>
                <c:pt idx="1860">
                  <c:v>19.8</c:v>
                </c:pt>
                <c:pt idx="1861">
                  <c:v>19.8</c:v>
                </c:pt>
                <c:pt idx="1862">
                  <c:v>19.8</c:v>
                </c:pt>
                <c:pt idx="1863">
                  <c:v>19.8</c:v>
                </c:pt>
                <c:pt idx="1864">
                  <c:v>19.8</c:v>
                </c:pt>
                <c:pt idx="1865">
                  <c:v>19.899999999999999</c:v>
                </c:pt>
                <c:pt idx="1866">
                  <c:v>20.100000000000001</c:v>
                </c:pt>
                <c:pt idx="1867">
                  <c:v>19.899999999999999</c:v>
                </c:pt>
                <c:pt idx="1868">
                  <c:v>20.2</c:v>
                </c:pt>
                <c:pt idx="1869">
                  <c:v>20.2</c:v>
                </c:pt>
                <c:pt idx="1870">
                  <c:v>20.399999999999999</c:v>
                </c:pt>
                <c:pt idx="1871">
                  <c:v>20.399999999999999</c:v>
                </c:pt>
                <c:pt idx="1872">
                  <c:v>20.3</c:v>
                </c:pt>
                <c:pt idx="1873">
                  <c:v>20.399999999999999</c:v>
                </c:pt>
                <c:pt idx="1874">
                  <c:v>20.399999999999999</c:v>
                </c:pt>
                <c:pt idx="1875">
                  <c:v>20.5</c:v>
                </c:pt>
                <c:pt idx="1876">
                  <c:v>20.7</c:v>
                </c:pt>
                <c:pt idx="1877">
                  <c:v>20.6</c:v>
                </c:pt>
                <c:pt idx="1878">
                  <c:v>20.7</c:v>
                </c:pt>
                <c:pt idx="1879">
                  <c:v>20.6</c:v>
                </c:pt>
                <c:pt idx="1880">
                  <c:v>20.6</c:v>
                </c:pt>
                <c:pt idx="1881">
                  <c:v>20.6</c:v>
                </c:pt>
                <c:pt idx="1882">
                  <c:v>20.7</c:v>
                </c:pt>
                <c:pt idx="1883">
                  <c:v>20.7</c:v>
                </c:pt>
                <c:pt idx="1884">
                  <c:v>20.6</c:v>
                </c:pt>
                <c:pt idx="1885">
                  <c:v>20.5</c:v>
                </c:pt>
                <c:pt idx="1886">
                  <c:v>20.7</c:v>
                </c:pt>
                <c:pt idx="1887">
                  <c:v>20.8</c:v>
                </c:pt>
                <c:pt idx="1888">
                  <c:v>20.7</c:v>
                </c:pt>
                <c:pt idx="1889">
                  <c:v>20.8</c:v>
                </c:pt>
                <c:pt idx="1890">
                  <c:v>20.8</c:v>
                </c:pt>
                <c:pt idx="1891">
                  <c:v>20.9</c:v>
                </c:pt>
                <c:pt idx="1892">
                  <c:v>20.6</c:v>
                </c:pt>
                <c:pt idx="1893">
                  <c:v>20.7</c:v>
                </c:pt>
                <c:pt idx="1894">
                  <c:v>20.8</c:v>
                </c:pt>
                <c:pt idx="1895">
                  <c:v>21</c:v>
                </c:pt>
                <c:pt idx="1896">
                  <c:v>20.9</c:v>
                </c:pt>
                <c:pt idx="1897">
                  <c:v>20.9</c:v>
                </c:pt>
                <c:pt idx="1898">
                  <c:v>20.8</c:v>
                </c:pt>
                <c:pt idx="1899">
                  <c:v>20.8</c:v>
                </c:pt>
                <c:pt idx="1900">
                  <c:v>20.7</c:v>
                </c:pt>
                <c:pt idx="1901">
                  <c:v>20.9</c:v>
                </c:pt>
                <c:pt idx="1902">
                  <c:v>21.1</c:v>
                </c:pt>
                <c:pt idx="1903">
                  <c:v>21</c:v>
                </c:pt>
                <c:pt idx="1904">
                  <c:v>21.2</c:v>
                </c:pt>
                <c:pt idx="1905">
                  <c:v>21.1</c:v>
                </c:pt>
                <c:pt idx="1906">
                  <c:v>21.2</c:v>
                </c:pt>
                <c:pt idx="1907">
                  <c:v>21.1</c:v>
                </c:pt>
                <c:pt idx="1908">
                  <c:v>21.2</c:v>
                </c:pt>
                <c:pt idx="1909">
                  <c:v>21.3</c:v>
                </c:pt>
                <c:pt idx="1910">
                  <c:v>21.2</c:v>
                </c:pt>
                <c:pt idx="1911">
                  <c:v>21.2</c:v>
                </c:pt>
                <c:pt idx="1912">
                  <c:v>21.2</c:v>
                </c:pt>
                <c:pt idx="1913">
                  <c:v>21.2</c:v>
                </c:pt>
                <c:pt idx="1914">
                  <c:v>21.1</c:v>
                </c:pt>
                <c:pt idx="1915">
                  <c:v>21.1</c:v>
                </c:pt>
                <c:pt idx="1916">
                  <c:v>21.1</c:v>
                </c:pt>
                <c:pt idx="1917">
                  <c:v>21</c:v>
                </c:pt>
                <c:pt idx="1918">
                  <c:v>21.2</c:v>
                </c:pt>
                <c:pt idx="1919">
                  <c:v>21.2</c:v>
                </c:pt>
                <c:pt idx="1920">
                  <c:v>21.2</c:v>
                </c:pt>
                <c:pt idx="1921">
                  <c:v>21.2</c:v>
                </c:pt>
                <c:pt idx="1922">
                  <c:v>21.2</c:v>
                </c:pt>
                <c:pt idx="1923">
                  <c:v>21.2</c:v>
                </c:pt>
                <c:pt idx="1924">
                  <c:v>21.2</c:v>
                </c:pt>
                <c:pt idx="1925">
                  <c:v>21.1</c:v>
                </c:pt>
                <c:pt idx="1926">
                  <c:v>21.2</c:v>
                </c:pt>
                <c:pt idx="1927">
                  <c:v>21.2</c:v>
                </c:pt>
                <c:pt idx="1928">
                  <c:v>21.2</c:v>
                </c:pt>
                <c:pt idx="1929">
                  <c:v>21.1</c:v>
                </c:pt>
                <c:pt idx="1930">
                  <c:v>21.1</c:v>
                </c:pt>
                <c:pt idx="1931">
                  <c:v>20.9</c:v>
                </c:pt>
                <c:pt idx="1932">
                  <c:v>21</c:v>
                </c:pt>
                <c:pt idx="1933">
                  <c:v>21</c:v>
                </c:pt>
                <c:pt idx="1934">
                  <c:v>21.1</c:v>
                </c:pt>
                <c:pt idx="1935">
                  <c:v>20.9</c:v>
                </c:pt>
                <c:pt idx="1936">
                  <c:v>21</c:v>
                </c:pt>
                <c:pt idx="1937">
                  <c:v>20.9</c:v>
                </c:pt>
                <c:pt idx="1938">
                  <c:v>21</c:v>
                </c:pt>
                <c:pt idx="1939">
                  <c:v>20.8</c:v>
                </c:pt>
                <c:pt idx="1940">
                  <c:v>20.9</c:v>
                </c:pt>
                <c:pt idx="1941">
                  <c:v>20.6</c:v>
                </c:pt>
                <c:pt idx="1942">
                  <c:v>20.8</c:v>
                </c:pt>
                <c:pt idx="1943">
                  <c:v>21</c:v>
                </c:pt>
                <c:pt idx="1944">
                  <c:v>20.6</c:v>
                </c:pt>
                <c:pt idx="1945">
                  <c:v>20.9</c:v>
                </c:pt>
                <c:pt idx="1946">
                  <c:v>20.9</c:v>
                </c:pt>
                <c:pt idx="1947">
                  <c:v>20.8</c:v>
                </c:pt>
                <c:pt idx="1948">
                  <c:v>21</c:v>
                </c:pt>
                <c:pt idx="1949">
                  <c:v>21</c:v>
                </c:pt>
                <c:pt idx="1950">
                  <c:v>20.8</c:v>
                </c:pt>
                <c:pt idx="1951">
                  <c:v>20.7</c:v>
                </c:pt>
                <c:pt idx="1952">
                  <c:v>20.7</c:v>
                </c:pt>
                <c:pt idx="1953">
                  <c:v>20.9</c:v>
                </c:pt>
                <c:pt idx="1954">
                  <c:v>20.8</c:v>
                </c:pt>
                <c:pt idx="1955">
                  <c:v>20.6</c:v>
                </c:pt>
                <c:pt idx="1956">
                  <c:v>20.9</c:v>
                </c:pt>
                <c:pt idx="1957">
                  <c:v>20.6</c:v>
                </c:pt>
                <c:pt idx="1958">
                  <c:v>20.6</c:v>
                </c:pt>
                <c:pt idx="1959">
                  <c:v>20.7</c:v>
                </c:pt>
                <c:pt idx="1960">
                  <c:v>21</c:v>
                </c:pt>
                <c:pt idx="1961">
                  <c:v>20.6</c:v>
                </c:pt>
                <c:pt idx="1962">
                  <c:v>21</c:v>
                </c:pt>
                <c:pt idx="1963">
                  <c:v>20.9</c:v>
                </c:pt>
                <c:pt idx="1964">
                  <c:v>20.7</c:v>
                </c:pt>
                <c:pt idx="1965">
                  <c:v>20.7</c:v>
                </c:pt>
                <c:pt idx="1966">
                  <c:v>20.5</c:v>
                </c:pt>
                <c:pt idx="1967">
                  <c:v>20.399999999999999</c:v>
                </c:pt>
                <c:pt idx="1968">
                  <c:v>20.6</c:v>
                </c:pt>
                <c:pt idx="1969">
                  <c:v>20.7</c:v>
                </c:pt>
                <c:pt idx="1970">
                  <c:v>20.6</c:v>
                </c:pt>
                <c:pt idx="1971">
                  <c:v>20.5</c:v>
                </c:pt>
                <c:pt idx="1972">
                  <c:v>20.6</c:v>
                </c:pt>
                <c:pt idx="1973">
                  <c:v>20.5</c:v>
                </c:pt>
                <c:pt idx="1974">
                  <c:v>20.3</c:v>
                </c:pt>
                <c:pt idx="1975">
                  <c:v>20.399999999999999</c:v>
                </c:pt>
                <c:pt idx="1976">
                  <c:v>20.5</c:v>
                </c:pt>
                <c:pt idx="1977">
                  <c:v>20.3</c:v>
                </c:pt>
                <c:pt idx="1978">
                  <c:v>20.3</c:v>
                </c:pt>
                <c:pt idx="1979">
                  <c:v>20.3</c:v>
                </c:pt>
                <c:pt idx="1980">
                  <c:v>20.2</c:v>
                </c:pt>
                <c:pt idx="1981">
                  <c:v>20.2</c:v>
                </c:pt>
                <c:pt idx="1982">
                  <c:v>20.2</c:v>
                </c:pt>
                <c:pt idx="1983">
                  <c:v>20.2</c:v>
                </c:pt>
                <c:pt idx="1984">
                  <c:v>20.100000000000001</c:v>
                </c:pt>
                <c:pt idx="1985">
                  <c:v>20.100000000000001</c:v>
                </c:pt>
                <c:pt idx="1986">
                  <c:v>20</c:v>
                </c:pt>
                <c:pt idx="1987">
                  <c:v>20</c:v>
                </c:pt>
                <c:pt idx="1988">
                  <c:v>19.8</c:v>
                </c:pt>
                <c:pt idx="1989">
                  <c:v>20</c:v>
                </c:pt>
                <c:pt idx="1990">
                  <c:v>19.8</c:v>
                </c:pt>
                <c:pt idx="1991">
                  <c:v>19.7</c:v>
                </c:pt>
                <c:pt idx="1992">
                  <c:v>19.7</c:v>
                </c:pt>
                <c:pt idx="1993">
                  <c:v>19.8</c:v>
                </c:pt>
                <c:pt idx="1994">
                  <c:v>19.8</c:v>
                </c:pt>
                <c:pt idx="1995">
                  <c:v>19.600000000000001</c:v>
                </c:pt>
                <c:pt idx="1996">
                  <c:v>19.600000000000001</c:v>
                </c:pt>
                <c:pt idx="1997">
                  <c:v>19.5</c:v>
                </c:pt>
                <c:pt idx="1998">
                  <c:v>19.600000000000001</c:v>
                </c:pt>
                <c:pt idx="1999">
                  <c:v>19.5</c:v>
                </c:pt>
                <c:pt idx="2000">
                  <c:v>19.2</c:v>
                </c:pt>
                <c:pt idx="2001">
                  <c:v>19.3</c:v>
                </c:pt>
                <c:pt idx="2002">
                  <c:v>19.3</c:v>
                </c:pt>
                <c:pt idx="2003">
                  <c:v>19.3</c:v>
                </c:pt>
                <c:pt idx="2004">
                  <c:v>19.100000000000001</c:v>
                </c:pt>
                <c:pt idx="2005">
                  <c:v>19</c:v>
                </c:pt>
                <c:pt idx="2006">
                  <c:v>19.2</c:v>
                </c:pt>
                <c:pt idx="2007">
                  <c:v>19.2</c:v>
                </c:pt>
                <c:pt idx="2008">
                  <c:v>19.2</c:v>
                </c:pt>
                <c:pt idx="2009">
                  <c:v>19</c:v>
                </c:pt>
                <c:pt idx="2010">
                  <c:v>18.899999999999999</c:v>
                </c:pt>
                <c:pt idx="2011">
                  <c:v>18.899999999999999</c:v>
                </c:pt>
                <c:pt idx="2012">
                  <c:v>18.8</c:v>
                </c:pt>
                <c:pt idx="2013">
                  <c:v>18.899999999999999</c:v>
                </c:pt>
                <c:pt idx="2014">
                  <c:v>18.899999999999999</c:v>
                </c:pt>
                <c:pt idx="2015">
                  <c:v>18.600000000000001</c:v>
                </c:pt>
                <c:pt idx="2016">
                  <c:v>18.600000000000001</c:v>
                </c:pt>
                <c:pt idx="2017">
                  <c:v>18.600000000000001</c:v>
                </c:pt>
                <c:pt idx="2018">
                  <c:v>18.399999999999999</c:v>
                </c:pt>
                <c:pt idx="2019">
                  <c:v>18.399999999999999</c:v>
                </c:pt>
                <c:pt idx="2020">
                  <c:v>18.399999999999999</c:v>
                </c:pt>
                <c:pt idx="2021">
                  <c:v>18.3</c:v>
                </c:pt>
                <c:pt idx="2022">
                  <c:v>18.100000000000001</c:v>
                </c:pt>
                <c:pt idx="2023">
                  <c:v>18.3</c:v>
                </c:pt>
                <c:pt idx="2024">
                  <c:v>18.3</c:v>
                </c:pt>
                <c:pt idx="2025">
                  <c:v>18</c:v>
                </c:pt>
                <c:pt idx="2026">
                  <c:v>18.100000000000001</c:v>
                </c:pt>
                <c:pt idx="2027">
                  <c:v>18.100000000000001</c:v>
                </c:pt>
                <c:pt idx="2028">
                  <c:v>18.3</c:v>
                </c:pt>
                <c:pt idx="2029">
                  <c:v>18.100000000000001</c:v>
                </c:pt>
                <c:pt idx="2030">
                  <c:v>18.100000000000001</c:v>
                </c:pt>
                <c:pt idx="2031">
                  <c:v>18</c:v>
                </c:pt>
                <c:pt idx="2032">
                  <c:v>17.899999999999999</c:v>
                </c:pt>
                <c:pt idx="2033">
                  <c:v>18</c:v>
                </c:pt>
                <c:pt idx="2034">
                  <c:v>17.899999999999999</c:v>
                </c:pt>
                <c:pt idx="2035">
                  <c:v>17.899999999999999</c:v>
                </c:pt>
                <c:pt idx="2036">
                  <c:v>17.899999999999999</c:v>
                </c:pt>
                <c:pt idx="2037">
                  <c:v>18</c:v>
                </c:pt>
                <c:pt idx="2038">
                  <c:v>17.7</c:v>
                </c:pt>
                <c:pt idx="2039">
                  <c:v>17.7</c:v>
                </c:pt>
                <c:pt idx="2040">
                  <c:v>17.8</c:v>
                </c:pt>
                <c:pt idx="2041">
                  <c:v>17.8</c:v>
                </c:pt>
                <c:pt idx="2042">
                  <c:v>17.7</c:v>
                </c:pt>
                <c:pt idx="2043">
                  <c:v>17.7</c:v>
                </c:pt>
                <c:pt idx="2044">
                  <c:v>17.7</c:v>
                </c:pt>
                <c:pt idx="2045">
                  <c:v>17.5</c:v>
                </c:pt>
                <c:pt idx="2046">
                  <c:v>17.399999999999999</c:v>
                </c:pt>
                <c:pt idx="2047">
                  <c:v>17.399999999999999</c:v>
                </c:pt>
                <c:pt idx="2048">
                  <c:v>17.5</c:v>
                </c:pt>
                <c:pt idx="2049">
                  <c:v>17.399999999999999</c:v>
                </c:pt>
                <c:pt idx="2050">
                  <c:v>17.399999999999999</c:v>
                </c:pt>
                <c:pt idx="2051">
                  <c:v>17.2</c:v>
                </c:pt>
                <c:pt idx="2052">
                  <c:v>17.5</c:v>
                </c:pt>
                <c:pt idx="2053">
                  <c:v>17.5</c:v>
                </c:pt>
                <c:pt idx="2054">
                  <c:v>17.399999999999999</c:v>
                </c:pt>
                <c:pt idx="2055">
                  <c:v>17.5</c:v>
                </c:pt>
                <c:pt idx="2056">
                  <c:v>17.600000000000001</c:v>
                </c:pt>
                <c:pt idx="2057">
                  <c:v>17.5</c:v>
                </c:pt>
                <c:pt idx="2058">
                  <c:v>17.5</c:v>
                </c:pt>
                <c:pt idx="2059">
                  <c:v>17.5</c:v>
                </c:pt>
                <c:pt idx="2060">
                  <c:v>17.399999999999999</c:v>
                </c:pt>
                <c:pt idx="2061">
                  <c:v>17.5</c:v>
                </c:pt>
                <c:pt idx="2062">
                  <c:v>17.8</c:v>
                </c:pt>
                <c:pt idx="2063">
                  <c:v>17.7</c:v>
                </c:pt>
                <c:pt idx="2064">
                  <c:v>17.600000000000001</c:v>
                </c:pt>
                <c:pt idx="2065">
                  <c:v>17.7</c:v>
                </c:pt>
                <c:pt idx="2066">
                  <c:v>17.8</c:v>
                </c:pt>
                <c:pt idx="2067">
                  <c:v>17.8</c:v>
                </c:pt>
                <c:pt idx="2068">
                  <c:v>17.899999999999999</c:v>
                </c:pt>
                <c:pt idx="2069">
                  <c:v>17.899999999999999</c:v>
                </c:pt>
                <c:pt idx="2070">
                  <c:v>18</c:v>
                </c:pt>
                <c:pt idx="2071">
                  <c:v>17.899999999999999</c:v>
                </c:pt>
                <c:pt idx="2072">
                  <c:v>18</c:v>
                </c:pt>
                <c:pt idx="2073">
                  <c:v>17.8</c:v>
                </c:pt>
                <c:pt idx="2074">
                  <c:v>18</c:v>
                </c:pt>
                <c:pt idx="2075">
                  <c:v>18.100000000000001</c:v>
                </c:pt>
                <c:pt idx="2076">
                  <c:v>18.100000000000001</c:v>
                </c:pt>
                <c:pt idx="2077">
                  <c:v>18.2</c:v>
                </c:pt>
                <c:pt idx="2078">
                  <c:v>18.3</c:v>
                </c:pt>
                <c:pt idx="2079">
                  <c:v>18</c:v>
                </c:pt>
                <c:pt idx="2080">
                  <c:v>18.399999999999999</c:v>
                </c:pt>
                <c:pt idx="2081">
                  <c:v>18.3</c:v>
                </c:pt>
                <c:pt idx="2082">
                  <c:v>18.5</c:v>
                </c:pt>
                <c:pt idx="2083">
                  <c:v>18.5</c:v>
                </c:pt>
                <c:pt idx="2084">
                  <c:v>18.5</c:v>
                </c:pt>
                <c:pt idx="2085">
                  <c:v>18.600000000000001</c:v>
                </c:pt>
                <c:pt idx="2086">
                  <c:v>18.7</c:v>
                </c:pt>
                <c:pt idx="2087">
                  <c:v>18.7</c:v>
                </c:pt>
                <c:pt idx="2088">
                  <c:v>18.7</c:v>
                </c:pt>
                <c:pt idx="2089">
                  <c:v>18.600000000000001</c:v>
                </c:pt>
                <c:pt idx="2090">
                  <c:v>18.7</c:v>
                </c:pt>
                <c:pt idx="2091">
                  <c:v>18.8</c:v>
                </c:pt>
                <c:pt idx="2092">
                  <c:v>18.8</c:v>
                </c:pt>
                <c:pt idx="2093">
                  <c:v>18.8</c:v>
                </c:pt>
                <c:pt idx="2094">
                  <c:v>19</c:v>
                </c:pt>
                <c:pt idx="2095">
                  <c:v>18.899999999999999</c:v>
                </c:pt>
                <c:pt idx="2096">
                  <c:v>19</c:v>
                </c:pt>
                <c:pt idx="2097">
                  <c:v>18.899999999999999</c:v>
                </c:pt>
                <c:pt idx="2098">
                  <c:v>18.899999999999999</c:v>
                </c:pt>
                <c:pt idx="2099">
                  <c:v>18.899999999999999</c:v>
                </c:pt>
                <c:pt idx="2100">
                  <c:v>18.899999999999999</c:v>
                </c:pt>
                <c:pt idx="2101">
                  <c:v>18.899999999999999</c:v>
                </c:pt>
                <c:pt idx="2102">
                  <c:v>19.100000000000001</c:v>
                </c:pt>
                <c:pt idx="2103">
                  <c:v>19</c:v>
                </c:pt>
                <c:pt idx="2104">
                  <c:v>19</c:v>
                </c:pt>
                <c:pt idx="2105">
                  <c:v>18.899999999999999</c:v>
                </c:pt>
                <c:pt idx="2106">
                  <c:v>19</c:v>
                </c:pt>
                <c:pt idx="2107">
                  <c:v>18.899999999999999</c:v>
                </c:pt>
                <c:pt idx="2108">
                  <c:v>18.8</c:v>
                </c:pt>
                <c:pt idx="2109">
                  <c:v>19.3</c:v>
                </c:pt>
                <c:pt idx="2110">
                  <c:v>19.2</c:v>
                </c:pt>
                <c:pt idx="2111">
                  <c:v>19.100000000000001</c:v>
                </c:pt>
                <c:pt idx="2112">
                  <c:v>19.3</c:v>
                </c:pt>
                <c:pt idx="2113">
                  <c:v>19.100000000000001</c:v>
                </c:pt>
                <c:pt idx="2114">
                  <c:v>19.2</c:v>
                </c:pt>
                <c:pt idx="2115">
                  <c:v>19.2</c:v>
                </c:pt>
                <c:pt idx="2116">
                  <c:v>19.100000000000001</c:v>
                </c:pt>
                <c:pt idx="2117">
                  <c:v>18.8</c:v>
                </c:pt>
                <c:pt idx="2118">
                  <c:v>19.100000000000001</c:v>
                </c:pt>
                <c:pt idx="2119">
                  <c:v>18.899999999999999</c:v>
                </c:pt>
                <c:pt idx="2120">
                  <c:v>18.8</c:v>
                </c:pt>
                <c:pt idx="2121">
                  <c:v>18.8</c:v>
                </c:pt>
                <c:pt idx="2122">
                  <c:v>19</c:v>
                </c:pt>
                <c:pt idx="2123">
                  <c:v>19.2</c:v>
                </c:pt>
                <c:pt idx="2124">
                  <c:v>19.2</c:v>
                </c:pt>
                <c:pt idx="2125">
                  <c:v>19</c:v>
                </c:pt>
                <c:pt idx="2126">
                  <c:v>19</c:v>
                </c:pt>
                <c:pt idx="2127">
                  <c:v>18.7</c:v>
                </c:pt>
                <c:pt idx="2128">
                  <c:v>18.8</c:v>
                </c:pt>
                <c:pt idx="2129">
                  <c:v>18.8</c:v>
                </c:pt>
                <c:pt idx="2130">
                  <c:v>18.8</c:v>
                </c:pt>
                <c:pt idx="2131">
                  <c:v>18.600000000000001</c:v>
                </c:pt>
                <c:pt idx="2132">
                  <c:v>18.7</c:v>
                </c:pt>
                <c:pt idx="2133">
                  <c:v>18.8</c:v>
                </c:pt>
                <c:pt idx="2134">
                  <c:v>18.7</c:v>
                </c:pt>
                <c:pt idx="2135">
                  <c:v>18.399999999999999</c:v>
                </c:pt>
                <c:pt idx="2136">
                  <c:v>18.7</c:v>
                </c:pt>
                <c:pt idx="2137">
                  <c:v>18.600000000000001</c:v>
                </c:pt>
                <c:pt idx="2138">
                  <c:v>18.600000000000001</c:v>
                </c:pt>
                <c:pt idx="2139">
                  <c:v>18.3</c:v>
                </c:pt>
                <c:pt idx="2140">
                  <c:v>18.5</c:v>
                </c:pt>
                <c:pt idx="2141">
                  <c:v>18.399999999999999</c:v>
                </c:pt>
                <c:pt idx="2142">
                  <c:v>18.2</c:v>
                </c:pt>
                <c:pt idx="2143">
                  <c:v>18.2</c:v>
                </c:pt>
                <c:pt idx="2144">
                  <c:v>18.2</c:v>
                </c:pt>
                <c:pt idx="2145">
                  <c:v>18.2</c:v>
                </c:pt>
                <c:pt idx="2146">
                  <c:v>18.100000000000001</c:v>
                </c:pt>
                <c:pt idx="2147">
                  <c:v>18</c:v>
                </c:pt>
                <c:pt idx="2148">
                  <c:v>18</c:v>
                </c:pt>
                <c:pt idx="2149">
                  <c:v>17.899999999999999</c:v>
                </c:pt>
                <c:pt idx="2150">
                  <c:v>18</c:v>
                </c:pt>
                <c:pt idx="2151">
                  <c:v>17.899999999999999</c:v>
                </c:pt>
                <c:pt idx="2152">
                  <c:v>17.7</c:v>
                </c:pt>
                <c:pt idx="2153">
                  <c:v>17.7</c:v>
                </c:pt>
                <c:pt idx="2154">
                  <c:v>17.600000000000001</c:v>
                </c:pt>
                <c:pt idx="2155">
                  <c:v>17.600000000000001</c:v>
                </c:pt>
                <c:pt idx="2156">
                  <c:v>17.5</c:v>
                </c:pt>
                <c:pt idx="2157">
                  <c:v>17.399999999999999</c:v>
                </c:pt>
                <c:pt idx="2158">
                  <c:v>17.2</c:v>
                </c:pt>
                <c:pt idx="2159">
                  <c:v>17.399999999999999</c:v>
                </c:pt>
                <c:pt idx="2160">
                  <c:v>17.3</c:v>
                </c:pt>
                <c:pt idx="2161">
                  <c:v>17.399999999999999</c:v>
                </c:pt>
                <c:pt idx="2162">
                  <c:v>17.2</c:v>
                </c:pt>
                <c:pt idx="2163">
                  <c:v>17.2</c:v>
                </c:pt>
                <c:pt idx="2164">
                  <c:v>17.2</c:v>
                </c:pt>
                <c:pt idx="2165">
                  <c:v>17.2</c:v>
                </c:pt>
                <c:pt idx="2166">
                  <c:v>17</c:v>
                </c:pt>
                <c:pt idx="2167">
                  <c:v>17.2</c:v>
                </c:pt>
                <c:pt idx="2168">
                  <c:v>17.399999999999999</c:v>
                </c:pt>
                <c:pt idx="2169">
                  <c:v>17.2</c:v>
                </c:pt>
                <c:pt idx="2170">
                  <c:v>17.399999999999999</c:v>
                </c:pt>
                <c:pt idx="2171">
                  <c:v>17.399999999999999</c:v>
                </c:pt>
                <c:pt idx="2172">
                  <c:v>17.3</c:v>
                </c:pt>
                <c:pt idx="2173">
                  <c:v>17.2</c:v>
                </c:pt>
                <c:pt idx="2174">
                  <c:v>17.100000000000001</c:v>
                </c:pt>
                <c:pt idx="2175">
                  <c:v>17</c:v>
                </c:pt>
                <c:pt idx="2176">
                  <c:v>17.2</c:v>
                </c:pt>
                <c:pt idx="2177">
                  <c:v>16.899999999999999</c:v>
                </c:pt>
                <c:pt idx="2178">
                  <c:v>17.100000000000001</c:v>
                </c:pt>
                <c:pt idx="2179">
                  <c:v>17</c:v>
                </c:pt>
                <c:pt idx="2180">
                  <c:v>17.2</c:v>
                </c:pt>
                <c:pt idx="2181">
                  <c:v>17.2</c:v>
                </c:pt>
                <c:pt idx="2182">
                  <c:v>17.2</c:v>
                </c:pt>
                <c:pt idx="2183">
                  <c:v>17.100000000000001</c:v>
                </c:pt>
                <c:pt idx="2184">
                  <c:v>16.899999999999999</c:v>
                </c:pt>
                <c:pt idx="2185">
                  <c:v>17.2</c:v>
                </c:pt>
                <c:pt idx="2186">
                  <c:v>17</c:v>
                </c:pt>
                <c:pt idx="2187">
                  <c:v>17.2</c:v>
                </c:pt>
                <c:pt idx="2188">
                  <c:v>17.3</c:v>
                </c:pt>
                <c:pt idx="2189">
                  <c:v>17.2</c:v>
                </c:pt>
                <c:pt idx="2190">
                  <c:v>17</c:v>
                </c:pt>
                <c:pt idx="2191">
                  <c:v>17.2</c:v>
                </c:pt>
                <c:pt idx="2192">
                  <c:v>17.100000000000001</c:v>
                </c:pt>
                <c:pt idx="2193">
                  <c:v>17.100000000000001</c:v>
                </c:pt>
                <c:pt idx="2194">
                  <c:v>17</c:v>
                </c:pt>
                <c:pt idx="2195">
                  <c:v>17.100000000000001</c:v>
                </c:pt>
                <c:pt idx="2196">
                  <c:v>17</c:v>
                </c:pt>
                <c:pt idx="2197">
                  <c:v>17.2</c:v>
                </c:pt>
                <c:pt idx="2198">
                  <c:v>17.3</c:v>
                </c:pt>
                <c:pt idx="2199">
                  <c:v>17.3</c:v>
                </c:pt>
                <c:pt idx="2200">
                  <c:v>17.2</c:v>
                </c:pt>
                <c:pt idx="2201">
                  <c:v>17.2</c:v>
                </c:pt>
                <c:pt idx="2202">
                  <c:v>17.3</c:v>
                </c:pt>
                <c:pt idx="2203">
                  <c:v>17.3</c:v>
                </c:pt>
                <c:pt idx="2204">
                  <c:v>17.2</c:v>
                </c:pt>
                <c:pt idx="2205">
                  <c:v>17.100000000000001</c:v>
                </c:pt>
                <c:pt idx="2206">
                  <c:v>17.2</c:v>
                </c:pt>
                <c:pt idx="2207">
                  <c:v>17.2</c:v>
                </c:pt>
                <c:pt idx="2208">
                  <c:v>17.3</c:v>
                </c:pt>
                <c:pt idx="2209">
                  <c:v>17.2</c:v>
                </c:pt>
                <c:pt idx="2210">
                  <c:v>17.2</c:v>
                </c:pt>
                <c:pt idx="2211">
                  <c:v>17.2</c:v>
                </c:pt>
                <c:pt idx="2212">
                  <c:v>17.3</c:v>
                </c:pt>
                <c:pt idx="2213">
                  <c:v>17.3</c:v>
                </c:pt>
                <c:pt idx="2214">
                  <c:v>17.100000000000001</c:v>
                </c:pt>
                <c:pt idx="2215">
                  <c:v>17.2</c:v>
                </c:pt>
                <c:pt idx="2216">
                  <c:v>17.100000000000001</c:v>
                </c:pt>
                <c:pt idx="2217">
                  <c:v>17.3</c:v>
                </c:pt>
                <c:pt idx="2218">
                  <c:v>17.399999999999999</c:v>
                </c:pt>
                <c:pt idx="2219">
                  <c:v>17.399999999999999</c:v>
                </c:pt>
                <c:pt idx="2220">
                  <c:v>17.2</c:v>
                </c:pt>
                <c:pt idx="2221">
                  <c:v>17.399999999999999</c:v>
                </c:pt>
                <c:pt idx="2222">
                  <c:v>17.2</c:v>
                </c:pt>
                <c:pt idx="2223">
                  <c:v>17.3</c:v>
                </c:pt>
                <c:pt idx="2224">
                  <c:v>17.2</c:v>
                </c:pt>
                <c:pt idx="2225">
                  <c:v>17.2</c:v>
                </c:pt>
                <c:pt idx="2226">
                  <c:v>17.100000000000001</c:v>
                </c:pt>
                <c:pt idx="2227">
                  <c:v>17.3</c:v>
                </c:pt>
                <c:pt idx="2228">
                  <c:v>17.2</c:v>
                </c:pt>
                <c:pt idx="2229">
                  <c:v>17.2</c:v>
                </c:pt>
                <c:pt idx="2230">
                  <c:v>17.3</c:v>
                </c:pt>
                <c:pt idx="2231">
                  <c:v>17.3</c:v>
                </c:pt>
                <c:pt idx="2232">
                  <c:v>17.399999999999999</c:v>
                </c:pt>
                <c:pt idx="2233">
                  <c:v>17.399999999999999</c:v>
                </c:pt>
                <c:pt idx="2234">
                  <c:v>17.399999999999999</c:v>
                </c:pt>
                <c:pt idx="2235">
                  <c:v>17.399999999999999</c:v>
                </c:pt>
                <c:pt idx="2236">
                  <c:v>17.3</c:v>
                </c:pt>
                <c:pt idx="2237">
                  <c:v>17.5</c:v>
                </c:pt>
                <c:pt idx="2238">
                  <c:v>17.399999999999999</c:v>
                </c:pt>
                <c:pt idx="2239">
                  <c:v>17.399999999999999</c:v>
                </c:pt>
                <c:pt idx="2240">
                  <c:v>17.3</c:v>
                </c:pt>
                <c:pt idx="2241">
                  <c:v>17.3</c:v>
                </c:pt>
                <c:pt idx="2242">
                  <c:v>17.2</c:v>
                </c:pt>
                <c:pt idx="2243">
                  <c:v>17.399999999999999</c:v>
                </c:pt>
                <c:pt idx="2244">
                  <c:v>17.399999999999999</c:v>
                </c:pt>
                <c:pt idx="2245">
                  <c:v>17.3</c:v>
                </c:pt>
                <c:pt idx="2246">
                  <c:v>17.600000000000001</c:v>
                </c:pt>
                <c:pt idx="2247">
                  <c:v>17.3</c:v>
                </c:pt>
                <c:pt idx="2248">
                  <c:v>17.399999999999999</c:v>
                </c:pt>
                <c:pt idx="2249">
                  <c:v>17.5</c:v>
                </c:pt>
                <c:pt idx="2250">
                  <c:v>17.5</c:v>
                </c:pt>
                <c:pt idx="2251">
                  <c:v>17.600000000000001</c:v>
                </c:pt>
                <c:pt idx="2252">
                  <c:v>17.399999999999999</c:v>
                </c:pt>
                <c:pt idx="2253">
                  <c:v>17.600000000000001</c:v>
                </c:pt>
                <c:pt idx="2254">
                  <c:v>17.7</c:v>
                </c:pt>
                <c:pt idx="2255">
                  <c:v>17.600000000000001</c:v>
                </c:pt>
                <c:pt idx="2256">
                  <c:v>17.5</c:v>
                </c:pt>
                <c:pt idx="2257">
                  <c:v>17.600000000000001</c:v>
                </c:pt>
                <c:pt idx="2258">
                  <c:v>17.5</c:v>
                </c:pt>
                <c:pt idx="2259">
                  <c:v>17.600000000000001</c:v>
                </c:pt>
                <c:pt idx="2260">
                  <c:v>17.600000000000001</c:v>
                </c:pt>
                <c:pt idx="2261">
                  <c:v>17.600000000000001</c:v>
                </c:pt>
                <c:pt idx="2262">
                  <c:v>17.600000000000001</c:v>
                </c:pt>
                <c:pt idx="2263">
                  <c:v>17.600000000000001</c:v>
                </c:pt>
                <c:pt idx="2264">
                  <c:v>17.7</c:v>
                </c:pt>
                <c:pt idx="2265">
                  <c:v>17.600000000000001</c:v>
                </c:pt>
                <c:pt idx="2266">
                  <c:v>17.7</c:v>
                </c:pt>
                <c:pt idx="2267">
                  <c:v>17.899999999999999</c:v>
                </c:pt>
                <c:pt idx="2268">
                  <c:v>17.7</c:v>
                </c:pt>
                <c:pt idx="2269">
                  <c:v>18</c:v>
                </c:pt>
                <c:pt idx="2270">
                  <c:v>17.899999999999999</c:v>
                </c:pt>
                <c:pt idx="2271">
                  <c:v>17.899999999999999</c:v>
                </c:pt>
                <c:pt idx="2272">
                  <c:v>18</c:v>
                </c:pt>
                <c:pt idx="2273">
                  <c:v>18</c:v>
                </c:pt>
                <c:pt idx="2274">
                  <c:v>18.100000000000001</c:v>
                </c:pt>
                <c:pt idx="2275">
                  <c:v>18</c:v>
                </c:pt>
                <c:pt idx="2276">
                  <c:v>18.100000000000001</c:v>
                </c:pt>
                <c:pt idx="2277">
                  <c:v>18.100000000000001</c:v>
                </c:pt>
                <c:pt idx="2278">
                  <c:v>17.899999999999999</c:v>
                </c:pt>
                <c:pt idx="2279">
                  <c:v>18</c:v>
                </c:pt>
                <c:pt idx="2280">
                  <c:v>18.100000000000001</c:v>
                </c:pt>
                <c:pt idx="2281">
                  <c:v>18.100000000000001</c:v>
                </c:pt>
                <c:pt idx="2282">
                  <c:v>18</c:v>
                </c:pt>
                <c:pt idx="2283">
                  <c:v>18.3</c:v>
                </c:pt>
                <c:pt idx="2284">
                  <c:v>18.100000000000001</c:v>
                </c:pt>
                <c:pt idx="2285">
                  <c:v>18.3</c:v>
                </c:pt>
                <c:pt idx="2286">
                  <c:v>18.3</c:v>
                </c:pt>
                <c:pt idx="2287">
                  <c:v>18.3</c:v>
                </c:pt>
                <c:pt idx="2288">
                  <c:v>18.5</c:v>
                </c:pt>
                <c:pt idx="2289">
                  <c:v>18.399999999999999</c:v>
                </c:pt>
                <c:pt idx="2290">
                  <c:v>18.5</c:v>
                </c:pt>
                <c:pt idx="2291">
                  <c:v>18.5</c:v>
                </c:pt>
                <c:pt idx="2292">
                  <c:v>18.5</c:v>
                </c:pt>
                <c:pt idx="2293">
                  <c:v>18.5</c:v>
                </c:pt>
                <c:pt idx="2294">
                  <c:v>18.600000000000001</c:v>
                </c:pt>
                <c:pt idx="2295">
                  <c:v>18.5</c:v>
                </c:pt>
                <c:pt idx="2296">
                  <c:v>18.399999999999999</c:v>
                </c:pt>
                <c:pt idx="2297">
                  <c:v>18.399999999999999</c:v>
                </c:pt>
                <c:pt idx="2298">
                  <c:v>18.399999999999999</c:v>
                </c:pt>
                <c:pt idx="2299">
                  <c:v>18.5</c:v>
                </c:pt>
                <c:pt idx="2300">
                  <c:v>18.5</c:v>
                </c:pt>
                <c:pt idx="2301">
                  <c:v>18.3</c:v>
                </c:pt>
                <c:pt idx="2302">
                  <c:v>18.399999999999999</c:v>
                </c:pt>
                <c:pt idx="2303">
                  <c:v>18.5</c:v>
                </c:pt>
                <c:pt idx="2304">
                  <c:v>18.2</c:v>
                </c:pt>
                <c:pt idx="2305">
                  <c:v>18.2</c:v>
                </c:pt>
                <c:pt idx="2306">
                  <c:v>18.3</c:v>
                </c:pt>
                <c:pt idx="2307">
                  <c:v>18.3</c:v>
                </c:pt>
                <c:pt idx="2308">
                  <c:v>18.5</c:v>
                </c:pt>
                <c:pt idx="2309">
                  <c:v>18.399999999999999</c:v>
                </c:pt>
                <c:pt idx="2310">
                  <c:v>18.3</c:v>
                </c:pt>
                <c:pt idx="2311">
                  <c:v>18.100000000000001</c:v>
                </c:pt>
                <c:pt idx="2312">
                  <c:v>18.100000000000001</c:v>
                </c:pt>
                <c:pt idx="2313">
                  <c:v>18.3</c:v>
                </c:pt>
                <c:pt idx="2314">
                  <c:v>18.600000000000001</c:v>
                </c:pt>
                <c:pt idx="2315">
                  <c:v>18.3</c:v>
                </c:pt>
                <c:pt idx="2316">
                  <c:v>18.399999999999999</c:v>
                </c:pt>
                <c:pt idx="2317">
                  <c:v>18.399999999999999</c:v>
                </c:pt>
                <c:pt idx="2318">
                  <c:v>18.399999999999999</c:v>
                </c:pt>
                <c:pt idx="2319">
                  <c:v>18.3</c:v>
                </c:pt>
                <c:pt idx="2320">
                  <c:v>18.3</c:v>
                </c:pt>
                <c:pt idx="2321">
                  <c:v>18.3</c:v>
                </c:pt>
                <c:pt idx="2322">
                  <c:v>18.3</c:v>
                </c:pt>
                <c:pt idx="2323">
                  <c:v>18.2</c:v>
                </c:pt>
                <c:pt idx="2324">
                  <c:v>18.100000000000001</c:v>
                </c:pt>
                <c:pt idx="2325">
                  <c:v>18.2</c:v>
                </c:pt>
                <c:pt idx="2326">
                  <c:v>18.100000000000001</c:v>
                </c:pt>
                <c:pt idx="2327">
                  <c:v>17.899999999999999</c:v>
                </c:pt>
                <c:pt idx="2328">
                  <c:v>18.2</c:v>
                </c:pt>
                <c:pt idx="2329">
                  <c:v>18.100000000000001</c:v>
                </c:pt>
                <c:pt idx="2330">
                  <c:v>18.100000000000001</c:v>
                </c:pt>
                <c:pt idx="2331">
                  <c:v>18.100000000000001</c:v>
                </c:pt>
                <c:pt idx="2332">
                  <c:v>18</c:v>
                </c:pt>
                <c:pt idx="2333">
                  <c:v>18</c:v>
                </c:pt>
                <c:pt idx="2334">
                  <c:v>17.899999999999999</c:v>
                </c:pt>
                <c:pt idx="2335">
                  <c:v>18.100000000000001</c:v>
                </c:pt>
                <c:pt idx="2336">
                  <c:v>17.899999999999999</c:v>
                </c:pt>
                <c:pt idx="2337">
                  <c:v>18</c:v>
                </c:pt>
                <c:pt idx="2338">
                  <c:v>18</c:v>
                </c:pt>
                <c:pt idx="2339">
                  <c:v>18.100000000000001</c:v>
                </c:pt>
                <c:pt idx="2340">
                  <c:v>17.899999999999999</c:v>
                </c:pt>
                <c:pt idx="2341">
                  <c:v>18</c:v>
                </c:pt>
                <c:pt idx="2342">
                  <c:v>17.8</c:v>
                </c:pt>
                <c:pt idx="2343">
                  <c:v>18</c:v>
                </c:pt>
                <c:pt idx="2344">
                  <c:v>17.8</c:v>
                </c:pt>
                <c:pt idx="2345">
                  <c:v>18.100000000000001</c:v>
                </c:pt>
                <c:pt idx="2346">
                  <c:v>18.100000000000001</c:v>
                </c:pt>
                <c:pt idx="2347">
                  <c:v>18</c:v>
                </c:pt>
                <c:pt idx="2348">
                  <c:v>18</c:v>
                </c:pt>
                <c:pt idx="2349">
                  <c:v>18.100000000000001</c:v>
                </c:pt>
                <c:pt idx="2350">
                  <c:v>18.100000000000001</c:v>
                </c:pt>
                <c:pt idx="2351">
                  <c:v>17.8</c:v>
                </c:pt>
                <c:pt idx="2352">
                  <c:v>18.100000000000001</c:v>
                </c:pt>
                <c:pt idx="2353">
                  <c:v>18.2</c:v>
                </c:pt>
                <c:pt idx="2354">
                  <c:v>18.100000000000001</c:v>
                </c:pt>
                <c:pt idx="2355">
                  <c:v>18</c:v>
                </c:pt>
                <c:pt idx="2356">
                  <c:v>18</c:v>
                </c:pt>
                <c:pt idx="2357">
                  <c:v>18</c:v>
                </c:pt>
                <c:pt idx="2358">
                  <c:v>18</c:v>
                </c:pt>
                <c:pt idx="2359">
                  <c:v>18.100000000000001</c:v>
                </c:pt>
                <c:pt idx="2360">
                  <c:v>18</c:v>
                </c:pt>
                <c:pt idx="2361">
                  <c:v>18</c:v>
                </c:pt>
                <c:pt idx="2362">
                  <c:v>18.100000000000001</c:v>
                </c:pt>
                <c:pt idx="2363">
                  <c:v>18.100000000000001</c:v>
                </c:pt>
                <c:pt idx="2364">
                  <c:v>18.2</c:v>
                </c:pt>
                <c:pt idx="2365">
                  <c:v>18.3</c:v>
                </c:pt>
                <c:pt idx="2366">
                  <c:v>18.2</c:v>
                </c:pt>
                <c:pt idx="2367">
                  <c:v>18.2</c:v>
                </c:pt>
                <c:pt idx="2368">
                  <c:v>18.2</c:v>
                </c:pt>
                <c:pt idx="2369">
                  <c:v>18.100000000000001</c:v>
                </c:pt>
                <c:pt idx="2370">
                  <c:v>18.2</c:v>
                </c:pt>
                <c:pt idx="2371">
                  <c:v>18.100000000000001</c:v>
                </c:pt>
                <c:pt idx="2372">
                  <c:v>18.100000000000001</c:v>
                </c:pt>
                <c:pt idx="2373">
                  <c:v>18.100000000000001</c:v>
                </c:pt>
                <c:pt idx="2374">
                  <c:v>18.100000000000001</c:v>
                </c:pt>
                <c:pt idx="2375">
                  <c:v>17.899999999999999</c:v>
                </c:pt>
                <c:pt idx="2376">
                  <c:v>18.2</c:v>
                </c:pt>
                <c:pt idx="2377">
                  <c:v>18.2</c:v>
                </c:pt>
                <c:pt idx="2378">
                  <c:v>18.100000000000001</c:v>
                </c:pt>
                <c:pt idx="2379">
                  <c:v>18</c:v>
                </c:pt>
                <c:pt idx="2380">
                  <c:v>18</c:v>
                </c:pt>
                <c:pt idx="2381">
                  <c:v>17.899999999999999</c:v>
                </c:pt>
                <c:pt idx="2382">
                  <c:v>17.8</c:v>
                </c:pt>
                <c:pt idx="2383">
                  <c:v>18</c:v>
                </c:pt>
                <c:pt idx="2384">
                  <c:v>18.100000000000001</c:v>
                </c:pt>
                <c:pt idx="2385">
                  <c:v>17.899999999999999</c:v>
                </c:pt>
                <c:pt idx="2386">
                  <c:v>18</c:v>
                </c:pt>
                <c:pt idx="2387">
                  <c:v>17.8</c:v>
                </c:pt>
                <c:pt idx="2388">
                  <c:v>17.899999999999999</c:v>
                </c:pt>
                <c:pt idx="2389">
                  <c:v>18</c:v>
                </c:pt>
                <c:pt idx="2390">
                  <c:v>18.100000000000001</c:v>
                </c:pt>
                <c:pt idx="2391">
                  <c:v>18</c:v>
                </c:pt>
                <c:pt idx="2392">
                  <c:v>17.7</c:v>
                </c:pt>
                <c:pt idx="2393">
                  <c:v>17.8</c:v>
                </c:pt>
                <c:pt idx="2394">
                  <c:v>17.899999999999999</c:v>
                </c:pt>
                <c:pt idx="2395">
                  <c:v>17.899999999999999</c:v>
                </c:pt>
                <c:pt idx="2396">
                  <c:v>17.8</c:v>
                </c:pt>
                <c:pt idx="2397">
                  <c:v>17.600000000000001</c:v>
                </c:pt>
                <c:pt idx="2398">
                  <c:v>17.600000000000001</c:v>
                </c:pt>
                <c:pt idx="2399">
                  <c:v>17.8</c:v>
                </c:pt>
                <c:pt idx="2400">
                  <c:v>17.7</c:v>
                </c:pt>
                <c:pt idx="2401">
                  <c:v>17.7</c:v>
                </c:pt>
                <c:pt idx="2402">
                  <c:v>17.600000000000001</c:v>
                </c:pt>
                <c:pt idx="2403">
                  <c:v>17.600000000000001</c:v>
                </c:pt>
                <c:pt idx="2404">
                  <c:v>17.7</c:v>
                </c:pt>
                <c:pt idx="2405">
                  <c:v>17.7</c:v>
                </c:pt>
                <c:pt idx="2406">
                  <c:v>17.600000000000001</c:v>
                </c:pt>
                <c:pt idx="2407">
                  <c:v>17.600000000000001</c:v>
                </c:pt>
                <c:pt idx="2408">
                  <c:v>17.7</c:v>
                </c:pt>
                <c:pt idx="2409">
                  <c:v>17.5</c:v>
                </c:pt>
                <c:pt idx="2410">
                  <c:v>17.399999999999999</c:v>
                </c:pt>
                <c:pt idx="2411">
                  <c:v>17.5</c:v>
                </c:pt>
                <c:pt idx="2412">
                  <c:v>17.600000000000001</c:v>
                </c:pt>
                <c:pt idx="2413">
                  <c:v>17.600000000000001</c:v>
                </c:pt>
                <c:pt idx="2414">
                  <c:v>17.399999999999999</c:v>
                </c:pt>
                <c:pt idx="2415">
                  <c:v>17.5</c:v>
                </c:pt>
                <c:pt idx="2416">
                  <c:v>17.600000000000001</c:v>
                </c:pt>
                <c:pt idx="2417">
                  <c:v>17.399999999999999</c:v>
                </c:pt>
                <c:pt idx="2418">
                  <c:v>17.5</c:v>
                </c:pt>
                <c:pt idx="2419">
                  <c:v>17.600000000000001</c:v>
                </c:pt>
                <c:pt idx="2420">
                  <c:v>17.5</c:v>
                </c:pt>
                <c:pt idx="2421">
                  <c:v>17.5</c:v>
                </c:pt>
                <c:pt idx="2422">
                  <c:v>17.600000000000001</c:v>
                </c:pt>
                <c:pt idx="2423">
                  <c:v>17.600000000000001</c:v>
                </c:pt>
                <c:pt idx="2424">
                  <c:v>17.5</c:v>
                </c:pt>
                <c:pt idx="2425">
                  <c:v>17.5</c:v>
                </c:pt>
                <c:pt idx="2426">
                  <c:v>17.600000000000001</c:v>
                </c:pt>
                <c:pt idx="2427">
                  <c:v>17.399999999999999</c:v>
                </c:pt>
                <c:pt idx="2428">
                  <c:v>17.5</c:v>
                </c:pt>
                <c:pt idx="2429">
                  <c:v>17.399999999999999</c:v>
                </c:pt>
                <c:pt idx="2430">
                  <c:v>17.2</c:v>
                </c:pt>
                <c:pt idx="2431">
                  <c:v>17.2</c:v>
                </c:pt>
                <c:pt idx="2432">
                  <c:v>17.2</c:v>
                </c:pt>
                <c:pt idx="2433">
                  <c:v>17</c:v>
                </c:pt>
                <c:pt idx="2434">
                  <c:v>17.100000000000001</c:v>
                </c:pt>
                <c:pt idx="2435">
                  <c:v>17</c:v>
                </c:pt>
                <c:pt idx="2436">
                  <c:v>16.899999999999999</c:v>
                </c:pt>
                <c:pt idx="2437">
                  <c:v>16.899999999999999</c:v>
                </c:pt>
                <c:pt idx="2438">
                  <c:v>16.7</c:v>
                </c:pt>
                <c:pt idx="2439">
                  <c:v>16.7</c:v>
                </c:pt>
                <c:pt idx="2440">
                  <c:v>16.600000000000001</c:v>
                </c:pt>
                <c:pt idx="2441">
                  <c:v>16.5</c:v>
                </c:pt>
                <c:pt idx="2442">
                  <c:v>16.399999999999999</c:v>
                </c:pt>
                <c:pt idx="2443">
                  <c:v>16.2</c:v>
                </c:pt>
                <c:pt idx="2444">
                  <c:v>16.3</c:v>
                </c:pt>
                <c:pt idx="2445">
                  <c:v>16.2</c:v>
                </c:pt>
                <c:pt idx="2446">
                  <c:v>16.100000000000001</c:v>
                </c:pt>
                <c:pt idx="2447">
                  <c:v>15.899999999999999</c:v>
                </c:pt>
                <c:pt idx="2448">
                  <c:v>15.7</c:v>
                </c:pt>
                <c:pt idx="2449">
                  <c:v>15.600000000000001</c:v>
                </c:pt>
                <c:pt idx="2450">
                  <c:v>15.600000000000001</c:v>
                </c:pt>
                <c:pt idx="2451">
                  <c:v>15.3</c:v>
                </c:pt>
                <c:pt idx="2452">
                  <c:v>15.3</c:v>
                </c:pt>
                <c:pt idx="2453">
                  <c:v>15</c:v>
                </c:pt>
                <c:pt idx="2454">
                  <c:v>14.7</c:v>
                </c:pt>
                <c:pt idx="2455">
                  <c:v>14.600000000000001</c:v>
                </c:pt>
                <c:pt idx="2456">
                  <c:v>14.5</c:v>
                </c:pt>
                <c:pt idx="2457">
                  <c:v>14.5</c:v>
                </c:pt>
                <c:pt idx="2458">
                  <c:v>14.2</c:v>
                </c:pt>
                <c:pt idx="2459">
                  <c:v>13.899999999999999</c:v>
                </c:pt>
                <c:pt idx="2460">
                  <c:v>14</c:v>
                </c:pt>
                <c:pt idx="2461">
                  <c:v>13.7</c:v>
                </c:pt>
                <c:pt idx="2462">
                  <c:v>13.5</c:v>
                </c:pt>
                <c:pt idx="2463">
                  <c:v>13.100000000000001</c:v>
                </c:pt>
                <c:pt idx="2464">
                  <c:v>13</c:v>
                </c:pt>
                <c:pt idx="2465">
                  <c:v>12.8</c:v>
                </c:pt>
                <c:pt idx="2466">
                  <c:v>12.8</c:v>
                </c:pt>
                <c:pt idx="2467">
                  <c:v>12.5</c:v>
                </c:pt>
                <c:pt idx="2468">
                  <c:v>12.399999999999999</c:v>
                </c:pt>
                <c:pt idx="2469">
                  <c:v>12.2</c:v>
                </c:pt>
                <c:pt idx="2470">
                  <c:v>11.899999999999999</c:v>
                </c:pt>
                <c:pt idx="2471">
                  <c:v>11.8</c:v>
                </c:pt>
                <c:pt idx="2472">
                  <c:v>11.7</c:v>
                </c:pt>
                <c:pt idx="2473">
                  <c:v>11.399999999999999</c:v>
                </c:pt>
                <c:pt idx="2474">
                  <c:v>11.3</c:v>
                </c:pt>
                <c:pt idx="2475">
                  <c:v>11</c:v>
                </c:pt>
                <c:pt idx="2476">
                  <c:v>10.8</c:v>
                </c:pt>
                <c:pt idx="2477">
                  <c:v>10.5</c:v>
                </c:pt>
                <c:pt idx="2478">
                  <c:v>10.399999999999999</c:v>
                </c:pt>
                <c:pt idx="2479">
                  <c:v>10.100000000000001</c:v>
                </c:pt>
                <c:pt idx="2480">
                  <c:v>10</c:v>
                </c:pt>
                <c:pt idx="2481">
                  <c:v>9.6999999999999993</c:v>
                </c:pt>
                <c:pt idx="2482">
                  <c:v>9.6000000000000014</c:v>
                </c:pt>
                <c:pt idx="2483">
                  <c:v>9.8000000000000007</c:v>
                </c:pt>
                <c:pt idx="2484">
                  <c:v>9.3999999999999986</c:v>
                </c:pt>
                <c:pt idx="2485">
                  <c:v>9.1000000000000014</c:v>
                </c:pt>
                <c:pt idx="2486">
                  <c:v>9</c:v>
                </c:pt>
                <c:pt idx="2487">
                  <c:v>8.6999999999999993</c:v>
                </c:pt>
                <c:pt idx="2488">
                  <c:v>8.6999999999999993</c:v>
                </c:pt>
                <c:pt idx="2489">
                  <c:v>8.6999999999999993</c:v>
                </c:pt>
                <c:pt idx="2490">
                  <c:v>8.6000000000000014</c:v>
                </c:pt>
                <c:pt idx="2491">
                  <c:v>8.3000000000000007</c:v>
                </c:pt>
                <c:pt idx="2492">
                  <c:v>8.1000000000000014</c:v>
                </c:pt>
                <c:pt idx="2493">
                  <c:v>8</c:v>
                </c:pt>
                <c:pt idx="2494">
                  <c:v>7.8999999999999986</c:v>
                </c:pt>
                <c:pt idx="2495">
                  <c:v>7.6999999999999993</c:v>
                </c:pt>
                <c:pt idx="2496">
                  <c:v>7.6000000000000014</c:v>
                </c:pt>
                <c:pt idx="2497">
                  <c:v>7.5</c:v>
                </c:pt>
                <c:pt idx="2498">
                  <c:v>7.5</c:v>
                </c:pt>
                <c:pt idx="2499">
                  <c:v>7.1999999999999993</c:v>
                </c:pt>
                <c:pt idx="2500">
                  <c:v>7.3000000000000007</c:v>
                </c:pt>
                <c:pt idx="2501">
                  <c:v>7.1000000000000014</c:v>
                </c:pt>
                <c:pt idx="2502">
                  <c:v>7</c:v>
                </c:pt>
                <c:pt idx="2503">
                  <c:v>6.8000000000000007</c:v>
                </c:pt>
                <c:pt idx="2504">
                  <c:v>6.6000000000000014</c:v>
                </c:pt>
                <c:pt idx="2505">
                  <c:v>6.6000000000000014</c:v>
                </c:pt>
                <c:pt idx="2506">
                  <c:v>6.3999999999999986</c:v>
                </c:pt>
                <c:pt idx="2507">
                  <c:v>6</c:v>
                </c:pt>
                <c:pt idx="2508">
                  <c:v>6.1999999999999993</c:v>
                </c:pt>
                <c:pt idx="2509">
                  <c:v>6.1000000000000014</c:v>
                </c:pt>
                <c:pt idx="2510">
                  <c:v>5.9</c:v>
                </c:pt>
                <c:pt idx="2511">
                  <c:v>6</c:v>
                </c:pt>
                <c:pt idx="2512">
                  <c:v>6.1000000000000014</c:v>
                </c:pt>
                <c:pt idx="2513">
                  <c:v>6.1999999999999993</c:v>
                </c:pt>
                <c:pt idx="2514">
                  <c:v>6</c:v>
                </c:pt>
                <c:pt idx="2515">
                  <c:v>5.9</c:v>
                </c:pt>
                <c:pt idx="2516">
                  <c:v>6</c:v>
                </c:pt>
                <c:pt idx="2517">
                  <c:v>5.9</c:v>
                </c:pt>
                <c:pt idx="2518">
                  <c:v>5.8000000000000007</c:v>
                </c:pt>
                <c:pt idx="2519">
                  <c:v>5.6999999999999993</c:v>
                </c:pt>
                <c:pt idx="2520">
                  <c:v>5.6999999999999993</c:v>
                </c:pt>
                <c:pt idx="2521">
                  <c:v>5.6</c:v>
                </c:pt>
                <c:pt idx="2522">
                  <c:v>5.6999999999999993</c:v>
                </c:pt>
                <c:pt idx="2523">
                  <c:v>5.6</c:v>
                </c:pt>
                <c:pt idx="2524">
                  <c:v>5.6999999999999993</c:v>
                </c:pt>
                <c:pt idx="2525">
                  <c:v>5.5</c:v>
                </c:pt>
                <c:pt idx="2526">
                  <c:v>5.6</c:v>
                </c:pt>
                <c:pt idx="2527">
                  <c:v>5.6</c:v>
                </c:pt>
                <c:pt idx="2528">
                  <c:v>5.6</c:v>
                </c:pt>
                <c:pt idx="2529">
                  <c:v>5.5</c:v>
                </c:pt>
                <c:pt idx="2530">
                  <c:v>5.6</c:v>
                </c:pt>
                <c:pt idx="2531">
                  <c:v>5.6999999999999993</c:v>
                </c:pt>
                <c:pt idx="2532">
                  <c:v>5.8000000000000007</c:v>
                </c:pt>
                <c:pt idx="2533">
                  <c:v>5.6999999999999993</c:v>
                </c:pt>
                <c:pt idx="2534">
                  <c:v>5.6</c:v>
                </c:pt>
                <c:pt idx="2535">
                  <c:v>5.6999999999999993</c:v>
                </c:pt>
                <c:pt idx="2536">
                  <c:v>5.6999999999999993</c:v>
                </c:pt>
                <c:pt idx="2537">
                  <c:v>5.8000000000000007</c:v>
                </c:pt>
                <c:pt idx="2538">
                  <c:v>5.8000000000000007</c:v>
                </c:pt>
                <c:pt idx="2539">
                  <c:v>5.8000000000000007</c:v>
                </c:pt>
                <c:pt idx="2540">
                  <c:v>5.9</c:v>
                </c:pt>
                <c:pt idx="2541">
                  <c:v>6</c:v>
                </c:pt>
                <c:pt idx="2542">
                  <c:v>6</c:v>
                </c:pt>
                <c:pt idx="2543">
                  <c:v>6.1000000000000014</c:v>
                </c:pt>
                <c:pt idx="2544">
                  <c:v>5.8000000000000007</c:v>
                </c:pt>
                <c:pt idx="2545">
                  <c:v>6.1000000000000014</c:v>
                </c:pt>
                <c:pt idx="2546">
                  <c:v>6.1000000000000014</c:v>
                </c:pt>
                <c:pt idx="2547">
                  <c:v>6.1999999999999993</c:v>
                </c:pt>
                <c:pt idx="2548">
                  <c:v>6</c:v>
                </c:pt>
                <c:pt idx="2549">
                  <c:v>6.1000000000000014</c:v>
                </c:pt>
                <c:pt idx="2550">
                  <c:v>6.1000000000000014</c:v>
                </c:pt>
                <c:pt idx="2551">
                  <c:v>6</c:v>
                </c:pt>
                <c:pt idx="2552">
                  <c:v>6.1999999999999993</c:v>
                </c:pt>
                <c:pt idx="2553">
                  <c:v>6.3999999999999986</c:v>
                </c:pt>
                <c:pt idx="2554">
                  <c:v>6.3999999999999986</c:v>
                </c:pt>
                <c:pt idx="2555">
                  <c:v>6.3000000000000007</c:v>
                </c:pt>
                <c:pt idx="2556">
                  <c:v>6.3999999999999986</c:v>
                </c:pt>
                <c:pt idx="2557">
                  <c:v>6.1999999999999993</c:v>
                </c:pt>
                <c:pt idx="2558">
                  <c:v>6.1999999999999993</c:v>
                </c:pt>
                <c:pt idx="2559">
                  <c:v>6.3000000000000007</c:v>
                </c:pt>
                <c:pt idx="2560">
                  <c:v>6.3999999999999986</c:v>
                </c:pt>
                <c:pt idx="2561">
                  <c:v>6.5</c:v>
                </c:pt>
                <c:pt idx="2562">
                  <c:v>6.3999999999999986</c:v>
                </c:pt>
                <c:pt idx="2563">
                  <c:v>6.3999999999999986</c:v>
                </c:pt>
                <c:pt idx="2564">
                  <c:v>6.3999999999999986</c:v>
                </c:pt>
                <c:pt idx="2565">
                  <c:v>6.6000000000000014</c:v>
                </c:pt>
                <c:pt idx="2566">
                  <c:v>6.5</c:v>
                </c:pt>
                <c:pt idx="2567">
                  <c:v>6.6000000000000014</c:v>
                </c:pt>
                <c:pt idx="2568">
                  <c:v>6.3000000000000007</c:v>
                </c:pt>
                <c:pt idx="2569">
                  <c:v>6.3999999999999986</c:v>
                </c:pt>
                <c:pt idx="2570">
                  <c:v>6.3999999999999986</c:v>
                </c:pt>
                <c:pt idx="2571">
                  <c:v>6.5</c:v>
                </c:pt>
                <c:pt idx="2572">
                  <c:v>6.6000000000000014</c:v>
                </c:pt>
                <c:pt idx="2573">
                  <c:v>6.6999999999999993</c:v>
                </c:pt>
                <c:pt idx="2574">
                  <c:v>6.6000000000000014</c:v>
                </c:pt>
                <c:pt idx="2575">
                  <c:v>6.6999999999999993</c:v>
                </c:pt>
                <c:pt idx="2576">
                  <c:v>6.6000000000000014</c:v>
                </c:pt>
                <c:pt idx="2577">
                  <c:v>6.6000000000000014</c:v>
                </c:pt>
                <c:pt idx="2578">
                  <c:v>6.5</c:v>
                </c:pt>
                <c:pt idx="2579">
                  <c:v>6.5</c:v>
                </c:pt>
                <c:pt idx="2580">
                  <c:v>6.6000000000000014</c:v>
                </c:pt>
                <c:pt idx="2581">
                  <c:v>6.6000000000000014</c:v>
                </c:pt>
                <c:pt idx="2582">
                  <c:v>6.6000000000000014</c:v>
                </c:pt>
                <c:pt idx="2583">
                  <c:v>6.6000000000000014</c:v>
                </c:pt>
                <c:pt idx="2584">
                  <c:v>6.6999999999999993</c:v>
                </c:pt>
                <c:pt idx="2585">
                  <c:v>6.6000000000000014</c:v>
                </c:pt>
                <c:pt idx="2586">
                  <c:v>6.5</c:v>
                </c:pt>
                <c:pt idx="2587">
                  <c:v>6.6000000000000014</c:v>
                </c:pt>
                <c:pt idx="2588">
                  <c:v>6.3000000000000007</c:v>
                </c:pt>
                <c:pt idx="2589">
                  <c:v>6.3999999999999986</c:v>
                </c:pt>
                <c:pt idx="2590">
                  <c:v>6.3000000000000007</c:v>
                </c:pt>
                <c:pt idx="2591">
                  <c:v>6.3999999999999986</c:v>
                </c:pt>
                <c:pt idx="2592">
                  <c:v>6.3999999999999986</c:v>
                </c:pt>
                <c:pt idx="2593">
                  <c:v>6.3999999999999986</c:v>
                </c:pt>
                <c:pt idx="2594">
                  <c:v>6.5</c:v>
                </c:pt>
                <c:pt idx="2595">
                  <c:v>6.3000000000000007</c:v>
                </c:pt>
                <c:pt idx="2596">
                  <c:v>6.3000000000000007</c:v>
                </c:pt>
                <c:pt idx="2597">
                  <c:v>6.5</c:v>
                </c:pt>
                <c:pt idx="2598">
                  <c:v>6.5</c:v>
                </c:pt>
                <c:pt idx="2599">
                  <c:v>6.3999999999999986</c:v>
                </c:pt>
                <c:pt idx="2600">
                  <c:v>6.3000000000000007</c:v>
                </c:pt>
                <c:pt idx="2601">
                  <c:v>6.3999999999999986</c:v>
                </c:pt>
                <c:pt idx="2602">
                  <c:v>6.1999999999999993</c:v>
                </c:pt>
                <c:pt idx="2603">
                  <c:v>6.3000000000000007</c:v>
                </c:pt>
                <c:pt idx="2604">
                  <c:v>6.6000000000000014</c:v>
                </c:pt>
                <c:pt idx="2605">
                  <c:v>6.5</c:v>
                </c:pt>
                <c:pt idx="2606">
                  <c:v>6.5</c:v>
                </c:pt>
                <c:pt idx="2607">
                  <c:v>6.3999999999999986</c:v>
                </c:pt>
                <c:pt idx="2608">
                  <c:v>6.3999999999999986</c:v>
                </c:pt>
                <c:pt idx="2609">
                  <c:v>6.5</c:v>
                </c:pt>
                <c:pt idx="2610">
                  <c:v>6.6000000000000014</c:v>
                </c:pt>
                <c:pt idx="2611">
                  <c:v>6.6000000000000014</c:v>
                </c:pt>
                <c:pt idx="2612">
                  <c:v>6.3999999999999986</c:v>
                </c:pt>
                <c:pt idx="2613">
                  <c:v>6.6999999999999993</c:v>
                </c:pt>
                <c:pt idx="2614">
                  <c:v>6.6000000000000014</c:v>
                </c:pt>
                <c:pt idx="2615">
                  <c:v>7</c:v>
                </c:pt>
                <c:pt idx="2616">
                  <c:v>6.5</c:v>
                </c:pt>
                <c:pt idx="2617">
                  <c:v>6.6999999999999993</c:v>
                </c:pt>
                <c:pt idx="2618">
                  <c:v>6.5</c:v>
                </c:pt>
                <c:pt idx="2619">
                  <c:v>6.5</c:v>
                </c:pt>
                <c:pt idx="2620">
                  <c:v>6.5</c:v>
                </c:pt>
                <c:pt idx="2621">
                  <c:v>6.3999999999999986</c:v>
                </c:pt>
                <c:pt idx="2622">
                  <c:v>6.3000000000000007</c:v>
                </c:pt>
                <c:pt idx="2623">
                  <c:v>6.3999999999999986</c:v>
                </c:pt>
                <c:pt idx="2624">
                  <c:v>6.3000000000000007</c:v>
                </c:pt>
                <c:pt idx="2625">
                  <c:v>6.3000000000000007</c:v>
                </c:pt>
                <c:pt idx="2626">
                  <c:v>6.3000000000000007</c:v>
                </c:pt>
                <c:pt idx="2627">
                  <c:v>6.3000000000000007</c:v>
                </c:pt>
                <c:pt idx="2628">
                  <c:v>6.3000000000000007</c:v>
                </c:pt>
                <c:pt idx="2629">
                  <c:v>6.3999999999999986</c:v>
                </c:pt>
                <c:pt idx="2630">
                  <c:v>6.3999999999999986</c:v>
                </c:pt>
                <c:pt idx="2631">
                  <c:v>6.3999999999999986</c:v>
                </c:pt>
                <c:pt idx="2632">
                  <c:v>6.3999999999999986</c:v>
                </c:pt>
                <c:pt idx="2633">
                  <c:v>6.5</c:v>
                </c:pt>
                <c:pt idx="2634">
                  <c:v>6.5</c:v>
                </c:pt>
                <c:pt idx="2635">
                  <c:v>6.3999999999999986</c:v>
                </c:pt>
                <c:pt idx="2636">
                  <c:v>6.5</c:v>
                </c:pt>
                <c:pt idx="2637">
                  <c:v>6.3999999999999986</c:v>
                </c:pt>
                <c:pt idx="2638">
                  <c:v>6.3000000000000007</c:v>
                </c:pt>
                <c:pt idx="2639">
                  <c:v>6.3000000000000007</c:v>
                </c:pt>
                <c:pt idx="2640">
                  <c:v>6.3000000000000007</c:v>
                </c:pt>
                <c:pt idx="2641">
                  <c:v>6.3999999999999986</c:v>
                </c:pt>
                <c:pt idx="2642">
                  <c:v>6.3000000000000007</c:v>
                </c:pt>
                <c:pt idx="2643">
                  <c:v>6.3000000000000007</c:v>
                </c:pt>
                <c:pt idx="2644">
                  <c:v>6.5</c:v>
                </c:pt>
                <c:pt idx="2645">
                  <c:v>6.5</c:v>
                </c:pt>
                <c:pt idx="2646">
                  <c:v>6.3999999999999986</c:v>
                </c:pt>
                <c:pt idx="2647">
                  <c:v>6.3000000000000007</c:v>
                </c:pt>
                <c:pt idx="2648">
                  <c:v>6.3999999999999986</c:v>
                </c:pt>
                <c:pt idx="2649">
                  <c:v>6.3000000000000007</c:v>
                </c:pt>
                <c:pt idx="2650">
                  <c:v>6.3999999999999986</c:v>
                </c:pt>
                <c:pt idx="2651">
                  <c:v>6.3999999999999986</c:v>
                </c:pt>
                <c:pt idx="2652">
                  <c:v>6.8000000000000007</c:v>
                </c:pt>
                <c:pt idx="2653">
                  <c:v>6.8000000000000007</c:v>
                </c:pt>
                <c:pt idx="2654">
                  <c:v>6.8000000000000007</c:v>
                </c:pt>
                <c:pt idx="2655">
                  <c:v>6.6999999999999993</c:v>
                </c:pt>
                <c:pt idx="2656">
                  <c:v>6.5</c:v>
                </c:pt>
                <c:pt idx="2657">
                  <c:v>6.8000000000000007</c:v>
                </c:pt>
                <c:pt idx="2658">
                  <c:v>6.8000000000000007</c:v>
                </c:pt>
                <c:pt idx="2659">
                  <c:v>6.6999999999999993</c:v>
                </c:pt>
                <c:pt idx="2660">
                  <c:v>6.8999999999999986</c:v>
                </c:pt>
                <c:pt idx="2661">
                  <c:v>6.8999999999999986</c:v>
                </c:pt>
                <c:pt idx="2662">
                  <c:v>6.8999999999999986</c:v>
                </c:pt>
                <c:pt idx="2663">
                  <c:v>6.6999999999999993</c:v>
                </c:pt>
                <c:pt idx="2664">
                  <c:v>7</c:v>
                </c:pt>
                <c:pt idx="2665">
                  <c:v>6.8000000000000007</c:v>
                </c:pt>
                <c:pt idx="2666">
                  <c:v>6.6999999999999993</c:v>
                </c:pt>
                <c:pt idx="2667">
                  <c:v>6.6999999999999993</c:v>
                </c:pt>
                <c:pt idx="2668">
                  <c:v>7.1999999999999993</c:v>
                </c:pt>
                <c:pt idx="2669">
                  <c:v>6.8000000000000007</c:v>
                </c:pt>
                <c:pt idx="2670">
                  <c:v>7</c:v>
                </c:pt>
                <c:pt idx="2671">
                  <c:v>6.8000000000000007</c:v>
                </c:pt>
                <c:pt idx="2672">
                  <c:v>7</c:v>
                </c:pt>
                <c:pt idx="2673">
                  <c:v>7.1000000000000014</c:v>
                </c:pt>
                <c:pt idx="2674">
                  <c:v>7</c:v>
                </c:pt>
                <c:pt idx="2675">
                  <c:v>6.8000000000000007</c:v>
                </c:pt>
                <c:pt idx="2676">
                  <c:v>7</c:v>
                </c:pt>
                <c:pt idx="2677">
                  <c:v>6.6999999999999993</c:v>
                </c:pt>
                <c:pt idx="2678">
                  <c:v>7.1999999999999993</c:v>
                </c:pt>
                <c:pt idx="2679">
                  <c:v>7.1000000000000014</c:v>
                </c:pt>
                <c:pt idx="2680">
                  <c:v>7.1999999999999993</c:v>
                </c:pt>
                <c:pt idx="2681">
                  <c:v>7</c:v>
                </c:pt>
                <c:pt idx="2682">
                  <c:v>7.1000000000000014</c:v>
                </c:pt>
                <c:pt idx="2683">
                  <c:v>7</c:v>
                </c:pt>
                <c:pt idx="2684">
                  <c:v>7.1999999999999993</c:v>
                </c:pt>
                <c:pt idx="2685">
                  <c:v>7.3999999999999986</c:v>
                </c:pt>
                <c:pt idx="2686">
                  <c:v>7.1000000000000014</c:v>
                </c:pt>
                <c:pt idx="2687">
                  <c:v>7.1000000000000014</c:v>
                </c:pt>
                <c:pt idx="2688">
                  <c:v>7.3000000000000007</c:v>
                </c:pt>
                <c:pt idx="2689">
                  <c:v>7.3999999999999986</c:v>
                </c:pt>
                <c:pt idx="2690">
                  <c:v>7.3000000000000007</c:v>
                </c:pt>
                <c:pt idx="2691">
                  <c:v>7.3000000000000007</c:v>
                </c:pt>
                <c:pt idx="2692">
                  <c:v>7.3999999999999986</c:v>
                </c:pt>
                <c:pt idx="2693">
                  <c:v>7.5</c:v>
                </c:pt>
                <c:pt idx="2694">
                  <c:v>7.5</c:v>
                </c:pt>
                <c:pt idx="2695">
                  <c:v>7.5</c:v>
                </c:pt>
                <c:pt idx="2696">
                  <c:v>7.6999999999999993</c:v>
                </c:pt>
                <c:pt idx="2697">
                  <c:v>7.6000000000000014</c:v>
                </c:pt>
                <c:pt idx="2698">
                  <c:v>7.6999999999999993</c:v>
                </c:pt>
                <c:pt idx="2699">
                  <c:v>7.6999999999999993</c:v>
                </c:pt>
                <c:pt idx="2700">
                  <c:v>8</c:v>
                </c:pt>
                <c:pt idx="2701">
                  <c:v>8</c:v>
                </c:pt>
                <c:pt idx="2702">
                  <c:v>7.8000000000000007</c:v>
                </c:pt>
                <c:pt idx="2703">
                  <c:v>7.8000000000000007</c:v>
                </c:pt>
                <c:pt idx="2704">
                  <c:v>7.6000000000000014</c:v>
                </c:pt>
                <c:pt idx="2705">
                  <c:v>7.8999999999999986</c:v>
                </c:pt>
                <c:pt idx="2706">
                  <c:v>7.8999999999999986</c:v>
                </c:pt>
                <c:pt idx="2707">
                  <c:v>8</c:v>
                </c:pt>
                <c:pt idx="2708">
                  <c:v>8</c:v>
                </c:pt>
                <c:pt idx="2709">
                  <c:v>8</c:v>
                </c:pt>
                <c:pt idx="2710">
                  <c:v>7.8999999999999986</c:v>
                </c:pt>
                <c:pt idx="2711">
                  <c:v>8.1000000000000014</c:v>
                </c:pt>
                <c:pt idx="2712">
                  <c:v>8.1999999999999993</c:v>
                </c:pt>
                <c:pt idx="2713">
                  <c:v>8</c:v>
                </c:pt>
                <c:pt idx="2714">
                  <c:v>8.1999999999999993</c:v>
                </c:pt>
                <c:pt idx="2715">
                  <c:v>8.1999999999999993</c:v>
                </c:pt>
                <c:pt idx="2716">
                  <c:v>8.1999999999999993</c:v>
                </c:pt>
                <c:pt idx="2717">
                  <c:v>8.6000000000000014</c:v>
                </c:pt>
                <c:pt idx="2718">
                  <c:v>8.5</c:v>
                </c:pt>
                <c:pt idx="2719">
                  <c:v>8.5</c:v>
                </c:pt>
                <c:pt idx="2720">
                  <c:v>8.6000000000000014</c:v>
                </c:pt>
                <c:pt idx="2721">
                  <c:v>8.3000000000000007</c:v>
                </c:pt>
                <c:pt idx="2722">
                  <c:v>8.6999999999999993</c:v>
                </c:pt>
                <c:pt idx="2723">
                  <c:v>8.8999999999999986</c:v>
                </c:pt>
                <c:pt idx="2724">
                  <c:v>8.6000000000000014</c:v>
                </c:pt>
                <c:pt idx="2725">
                  <c:v>8.6000000000000014</c:v>
                </c:pt>
                <c:pt idx="2726">
                  <c:v>8.6999999999999993</c:v>
                </c:pt>
                <c:pt idx="2727">
                  <c:v>8.8000000000000007</c:v>
                </c:pt>
                <c:pt idx="2728">
                  <c:v>8.8000000000000007</c:v>
                </c:pt>
                <c:pt idx="2729">
                  <c:v>8.8000000000000007</c:v>
                </c:pt>
                <c:pt idx="2730">
                  <c:v>8.8000000000000007</c:v>
                </c:pt>
                <c:pt idx="2731">
                  <c:v>8.8000000000000007</c:v>
                </c:pt>
                <c:pt idx="2732">
                  <c:v>8.8999999999999986</c:v>
                </c:pt>
                <c:pt idx="2733">
                  <c:v>9</c:v>
                </c:pt>
                <c:pt idx="2734">
                  <c:v>9.1000000000000014</c:v>
                </c:pt>
                <c:pt idx="2735">
                  <c:v>9</c:v>
                </c:pt>
                <c:pt idx="2736">
                  <c:v>9.3000000000000007</c:v>
                </c:pt>
                <c:pt idx="2737">
                  <c:v>9.3000000000000007</c:v>
                </c:pt>
                <c:pt idx="2738">
                  <c:v>9.3000000000000007</c:v>
                </c:pt>
                <c:pt idx="2739">
                  <c:v>9.1999999999999993</c:v>
                </c:pt>
                <c:pt idx="2740">
                  <c:v>9.1999999999999993</c:v>
                </c:pt>
                <c:pt idx="2741">
                  <c:v>9.1999999999999993</c:v>
                </c:pt>
                <c:pt idx="2742">
                  <c:v>9.3999999999999986</c:v>
                </c:pt>
                <c:pt idx="2743">
                  <c:v>9.1999999999999993</c:v>
                </c:pt>
                <c:pt idx="2744">
                  <c:v>9.1999999999999993</c:v>
                </c:pt>
                <c:pt idx="2745">
                  <c:v>9.5</c:v>
                </c:pt>
                <c:pt idx="2746">
                  <c:v>9.3999999999999986</c:v>
                </c:pt>
                <c:pt idx="2747">
                  <c:v>9.6000000000000014</c:v>
                </c:pt>
                <c:pt idx="2748">
                  <c:v>9.5</c:v>
                </c:pt>
                <c:pt idx="2749">
                  <c:v>9.6000000000000014</c:v>
                </c:pt>
                <c:pt idx="2750">
                  <c:v>9.5</c:v>
                </c:pt>
                <c:pt idx="2751">
                  <c:v>9.8000000000000007</c:v>
                </c:pt>
                <c:pt idx="2752">
                  <c:v>9.6000000000000014</c:v>
                </c:pt>
                <c:pt idx="2753">
                  <c:v>9.6000000000000014</c:v>
                </c:pt>
                <c:pt idx="2754">
                  <c:v>9.6999999999999993</c:v>
                </c:pt>
                <c:pt idx="2755">
                  <c:v>9.8000000000000007</c:v>
                </c:pt>
                <c:pt idx="2756">
                  <c:v>9.6999999999999993</c:v>
                </c:pt>
                <c:pt idx="2757">
                  <c:v>9.6999999999999993</c:v>
                </c:pt>
                <c:pt idx="2758">
                  <c:v>9.3999999999999986</c:v>
                </c:pt>
                <c:pt idx="2759">
                  <c:v>9.6000000000000014</c:v>
                </c:pt>
                <c:pt idx="2760">
                  <c:v>9.5</c:v>
                </c:pt>
                <c:pt idx="2761">
                  <c:v>9.3999999999999986</c:v>
                </c:pt>
                <c:pt idx="2762">
                  <c:v>9.6999999999999993</c:v>
                </c:pt>
                <c:pt idx="2763">
                  <c:v>9.3999999999999986</c:v>
                </c:pt>
                <c:pt idx="2764">
                  <c:v>9.3000000000000007</c:v>
                </c:pt>
                <c:pt idx="2765">
                  <c:v>9.3999999999999986</c:v>
                </c:pt>
                <c:pt idx="2766">
                  <c:v>9.3000000000000007</c:v>
                </c:pt>
                <c:pt idx="2767">
                  <c:v>9</c:v>
                </c:pt>
                <c:pt idx="2768">
                  <c:v>9.1000000000000014</c:v>
                </c:pt>
                <c:pt idx="2769">
                  <c:v>9</c:v>
                </c:pt>
                <c:pt idx="2770">
                  <c:v>9.1999999999999993</c:v>
                </c:pt>
                <c:pt idx="2771">
                  <c:v>9.3000000000000007</c:v>
                </c:pt>
                <c:pt idx="2772">
                  <c:v>9.1999999999999993</c:v>
                </c:pt>
                <c:pt idx="2773">
                  <c:v>8.8999999999999986</c:v>
                </c:pt>
                <c:pt idx="2774">
                  <c:v>9.1999999999999993</c:v>
                </c:pt>
                <c:pt idx="2775">
                  <c:v>9.1000000000000014</c:v>
                </c:pt>
                <c:pt idx="2776">
                  <c:v>9.1999999999999993</c:v>
                </c:pt>
                <c:pt idx="2777">
                  <c:v>9.1000000000000014</c:v>
                </c:pt>
                <c:pt idx="2778">
                  <c:v>9.3000000000000007</c:v>
                </c:pt>
                <c:pt idx="2779">
                  <c:v>9.3000000000000007</c:v>
                </c:pt>
                <c:pt idx="2780">
                  <c:v>9.3000000000000007</c:v>
                </c:pt>
                <c:pt idx="2781">
                  <c:v>9.5</c:v>
                </c:pt>
                <c:pt idx="2782">
                  <c:v>9.3999999999999986</c:v>
                </c:pt>
                <c:pt idx="2783">
                  <c:v>9.3999999999999986</c:v>
                </c:pt>
                <c:pt idx="2784">
                  <c:v>9.3000000000000007</c:v>
                </c:pt>
                <c:pt idx="2785">
                  <c:v>9.3999999999999986</c:v>
                </c:pt>
                <c:pt idx="2786">
                  <c:v>9.5</c:v>
                </c:pt>
                <c:pt idx="2787">
                  <c:v>9.6000000000000014</c:v>
                </c:pt>
                <c:pt idx="2788">
                  <c:v>9.3999999999999986</c:v>
                </c:pt>
                <c:pt idx="2789">
                  <c:v>9.5</c:v>
                </c:pt>
                <c:pt idx="2790">
                  <c:v>9.6000000000000014</c:v>
                </c:pt>
                <c:pt idx="2791">
                  <c:v>9.6999999999999993</c:v>
                </c:pt>
                <c:pt idx="2792">
                  <c:v>9.6999999999999993</c:v>
                </c:pt>
                <c:pt idx="2793">
                  <c:v>9.6000000000000014</c:v>
                </c:pt>
                <c:pt idx="2794">
                  <c:v>9.5</c:v>
                </c:pt>
                <c:pt idx="2795">
                  <c:v>9.8000000000000007</c:v>
                </c:pt>
                <c:pt idx="2796">
                  <c:v>9.8000000000000007</c:v>
                </c:pt>
                <c:pt idx="2797">
                  <c:v>9.6000000000000014</c:v>
                </c:pt>
                <c:pt idx="2798">
                  <c:v>9.5</c:v>
                </c:pt>
                <c:pt idx="2799">
                  <c:v>9.5</c:v>
                </c:pt>
                <c:pt idx="2800">
                  <c:v>9.8000000000000007</c:v>
                </c:pt>
                <c:pt idx="2801">
                  <c:v>9.6999999999999993</c:v>
                </c:pt>
                <c:pt idx="2802">
                  <c:v>9.5</c:v>
                </c:pt>
                <c:pt idx="2803">
                  <c:v>9.6999999999999993</c:v>
                </c:pt>
                <c:pt idx="2804">
                  <c:v>9.3999999999999986</c:v>
                </c:pt>
                <c:pt idx="2805">
                  <c:v>9.3999999999999986</c:v>
                </c:pt>
                <c:pt idx="2806">
                  <c:v>9.1999999999999993</c:v>
                </c:pt>
                <c:pt idx="2807">
                  <c:v>9</c:v>
                </c:pt>
                <c:pt idx="2808">
                  <c:v>8.8999999999999986</c:v>
                </c:pt>
                <c:pt idx="2809">
                  <c:v>8.8000000000000007</c:v>
                </c:pt>
                <c:pt idx="2810">
                  <c:v>8.3999999999999986</c:v>
                </c:pt>
                <c:pt idx="2811">
                  <c:v>8.1999999999999993</c:v>
                </c:pt>
                <c:pt idx="2812">
                  <c:v>8.1000000000000014</c:v>
                </c:pt>
                <c:pt idx="2813">
                  <c:v>8.1999999999999993</c:v>
                </c:pt>
                <c:pt idx="2814">
                  <c:v>8.3999999999999986</c:v>
                </c:pt>
                <c:pt idx="2815">
                  <c:v>8</c:v>
                </c:pt>
                <c:pt idx="2816">
                  <c:v>7.6999999999999993</c:v>
                </c:pt>
                <c:pt idx="2817">
                  <c:v>7.5</c:v>
                </c:pt>
                <c:pt idx="2818">
                  <c:v>7.3000000000000007</c:v>
                </c:pt>
                <c:pt idx="2819">
                  <c:v>7.3000000000000007</c:v>
                </c:pt>
                <c:pt idx="2820">
                  <c:v>7</c:v>
                </c:pt>
                <c:pt idx="2821">
                  <c:v>7.1000000000000014</c:v>
                </c:pt>
                <c:pt idx="2822">
                  <c:v>6.8999999999999986</c:v>
                </c:pt>
                <c:pt idx="2823">
                  <c:v>7.1000000000000014</c:v>
                </c:pt>
                <c:pt idx="2824">
                  <c:v>7.1999999999999993</c:v>
                </c:pt>
                <c:pt idx="2825">
                  <c:v>6.8000000000000007</c:v>
                </c:pt>
                <c:pt idx="2826">
                  <c:v>6.8999999999999986</c:v>
                </c:pt>
                <c:pt idx="2827">
                  <c:v>7</c:v>
                </c:pt>
                <c:pt idx="2828">
                  <c:v>6.6000000000000014</c:v>
                </c:pt>
                <c:pt idx="2829">
                  <c:v>6.6000000000000014</c:v>
                </c:pt>
                <c:pt idx="2830">
                  <c:v>6.5</c:v>
                </c:pt>
                <c:pt idx="2831">
                  <c:v>6.6000000000000014</c:v>
                </c:pt>
                <c:pt idx="2832">
                  <c:v>6.3999999999999986</c:v>
                </c:pt>
                <c:pt idx="2833">
                  <c:v>6.1999999999999993</c:v>
                </c:pt>
                <c:pt idx="2834">
                  <c:v>6.1999999999999993</c:v>
                </c:pt>
                <c:pt idx="2835">
                  <c:v>6.1000000000000014</c:v>
                </c:pt>
                <c:pt idx="2836">
                  <c:v>5.9</c:v>
                </c:pt>
                <c:pt idx="2837">
                  <c:v>6</c:v>
                </c:pt>
                <c:pt idx="2838">
                  <c:v>5.9</c:v>
                </c:pt>
                <c:pt idx="2839">
                  <c:v>5.9</c:v>
                </c:pt>
                <c:pt idx="2840">
                  <c:v>5.6999999999999993</c:v>
                </c:pt>
                <c:pt idx="2841">
                  <c:v>5.6</c:v>
                </c:pt>
                <c:pt idx="2842">
                  <c:v>5.5</c:v>
                </c:pt>
                <c:pt idx="2843">
                  <c:v>5.8000000000000007</c:v>
                </c:pt>
                <c:pt idx="2844">
                  <c:v>5.6</c:v>
                </c:pt>
                <c:pt idx="2845">
                  <c:v>5.5</c:v>
                </c:pt>
                <c:pt idx="2846">
                  <c:v>5.5</c:v>
                </c:pt>
                <c:pt idx="2847">
                  <c:v>5.4</c:v>
                </c:pt>
                <c:pt idx="2848">
                  <c:v>5.4</c:v>
                </c:pt>
                <c:pt idx="2849">
                  <c:v>5.4</c:v>
                </c:pt>
                <c:pt idx="2850">
                  <c:v>5.1999999999999993</c:v>
                </c:pt>
                <c:pt idx="2851">
                  <c:v>5</c:v>
                </c:pt>
                <c:pt idx="2852">
                  <c:v>5.1999999999999993</c:v>
                </c:pt>
                <c:pt idx="2853">
                  <c:v>5</c:v>
                </c:pt>
                <c:pt idx="2854">
                  <c:v>5</c:v>
                </c:pt>
                <c:pt idx="2855">
                  <c:v>4.9000000000000004</c:v>
                </c:pt>
                <c:pt idx="2856">
                  <c:v>5</c:v>
                </c:pt>
                <c:pt idx="2857">
                  <c:v>4.8000000000000007</c:v>
                </c:pt>
                <c:pt idx="2858">
                  <c:v>4.9000000000000004</c:v>
                </c:pt>
                <c:pt idx="2859">
                  <c:v>4.9000000000000004</c:v>
                </c:pt>
                <c:pt idx="2860">
                  <c:v>4.8000000000000007</c:v>
                </c:pt>
                <c:pt idx="2861">
                  <c:v>4.9000000000000004</c:v>
                </c:pt>
                <c:pt idx="2862">
                  <c:v>4.8000000000000007</c:v>
                </c:pt>
                <c:pt idx="2863">
                  <c:v>4.8000000000000007</c:v>
                </c:pt>
                <c:pt idx="2864">
                  <c:v>5</c:v>
                </c:pt>
                <c:pt idx="2865">
                  <c:v>4.9000000000000004</c:v>
                </c:pt>
                <c:pt idx="2866">
                  <c:v>4.6999999999999993</c:v>
                </c:pt>
                <c:pt idx="2867">
                  <c:v>4.8000000000000007</c:v>
                </c:pt>
                <c:pt idx="2868">
                  <c:v>5.0999999999999996</c:v>
                </c:pt>
                <c:pt idx="2869">
                  <c:v>4.9000000000000004</c:v>
                </c:pt>
                <c:pt idx="2870">
                  <c:v>5.0999999999999996</c:v>
                </c:pt>
                <c:pt idx="2871">
                  <c:v>5</c:v>
                </c:pt>
                <c:pt idx="2872">
                  <c:v>5.0999999999999996</c:v>
                </c:pt>
                <c:pt idx="2873">
                  <c:v>5.1999999999999993</c:v>
                </c:pt>
                <c:pt idx="2874">
                  <c:v>5</c:v>
                </c:pt>
                <c:pt idx="2875">
                  <c:v>5.0999999999999996</c:v>
                </c:pt>
                <c:pt idx="2876">
                  <c:v>5.1999999999999993</c:v>
                </c:pt>
                <c:pt idx="2877">
                  <c:v>5.3000000000000007</c:v>
                </c:pt>
                <c:pt idx="2878">
                  <c:v>5.1999999999999993</c:v>
                </c:pt>
                <c:pt idx="2879">
                  <c:v>5.0999999999999996</c:v>
                </c:pt>
                <c:pt idx="2880">
                  <c:v>5.3000000000000007</c:v>
                </c:pt>
                <c:pt idx="2881">
                  <c:v>5.1999999999999993</c:v>
                </c:pt>
                <c:pt idx="2882">
                  <c:v>5.3000000000000007</c:v>
                </c:pt>
                <c:pt idx="2883">
                  <c:v>5.4</c:v>
                </c:pt>
                <c:pt idx="2884">
                  <c:v>5.5</c:v>
                </c:pt>
                <c:pt idx="2885">
                  <c:v>5.5</c:v>
                </c:pt>
                <c:pt idx="2886">
                  <c:v>5.6999999999999993</c:v>
                </c:pt>
                <c:pt idx="2887">
                  <c:v>5.5</c:v>
                </c:pt>
                <c:pt idx="2888">
                  <c:v>5.5</c:v>
                </c:pt>
                <c:pt idx="2889">
                  <c:v>5.4</c:v>
                </c:pt>
                <c:pt idx="2890">
                  <c:v>5.6999999999999993</c:v>
                </c:pt>
                <c:pt idx="2891">
                  <c:v>5.6</c:v>
                </c:pt>
                <c:pt idx="2892">
                  <c:v>5.4</c:v>
                </c:pt>
                <c:pt idx="2893">
                  <c:v>5.6999999999999993</c:v>
                </c:pt>
                <c:pt idx="2894">
                  <c:v>5.6</c:v>
                </c:pt>
                <c:pt idx="2895">
                  <c:v>5.6999999999999993</c:v>
                </c:pt>
                <c:pt idx="2896">
                  <c:v>5.9</c:v>
                </c:pt>
                <c:pt idx="2897">
                  <c:v>5.6</c:v>
                </c:pt>
                <c:pt idx="2898">
                  <c:v>5.8000000000000007</c:v>
                </c:pt>
                <c:pt idx="2899">
                  <c:v>5.6</c:v>
                </c:pt>
                <c:pt idx="2900">
                  <c:v>5.6</c:v>
                </c:pt>
                <c:pt idx="2901">
                  <c:v>5.5</c:v>
                </c:pt>
                <c:pt idx="2902">
                  <c:v>5.6</c:v>
                </c:pt>
                <c:pt idx="2903">
                  <c:v>5.6</c:v>
                </c:pt>
                <c:pt idx="2904">
                  <c:v>5.6999999999999993</c:v>
                </c:pt>
                <c:pt idx="2905">
                  <c:v>5.6</c:v>
                </c:pt>
                <c:pt idx="2906">
                  <c:v>5.5</c:v>
                </c:pt>
                <c:pt idx="2907">
                  <c:v>5.4</c:v>
                </c:pt>
                <c:pt idx="2908">
                  <c:v>5.4</c:v>
                </c:pt>
                <c:pt idx="2909">
                  <c:v>5.1999999999999993</c:v>
                </c:pt>
                <c:pt idx="2910">
                  <c:v>5.0999999999999996</c:v>
                </c:pt>
                <c:pt idx="2911">
                  <c:v>5.3000000000000007</c:v>
                </c:pt>
                <c:pt idx="2912">
                  <c:v>5.3000000000000007</c:v>
                </c:pt>
                <c:pt idx="2913">
                  <c:v>5.0999999999999996</c:v>
                </c:pt>
                <c:pt idx="2914">
                  <c:v>5.3000000000000007</c:v>
                </c:pt>
                <c:pt idx="2915">
                  <c:v>5.5</c:v>
                </c:pt>
                <c:pt idx="2916">
                  <c:v>5.6</c:v>
                </c:pt>
                <c:pt idx="2917">
                  <c:v>5.1999999999999993</c:v>
                </c:pt>
                <c:pt idx="2918">
                  <c:v>5.0999999999999996</c:v>
                </c:pt>
                <c:pt idx="2919">
                  <c:v>5.0999999999999996</c:v>
                </c:pt>
                <c:pt idx="2920">
                  <c:v>4.8000000000000007</c:v>
                </c:pt>
                <c:pt idx="2921">
                  <c:v>4.9000000000000004</c:v>
                </c:pt>
                <c:pt idx="2922">
                  <c:v>5.0999999999999996</c:v>
                </c:pt>
                <c:pt idx="2923">
                  <c:v>4.8000000000000007</c:v>
                </c:pt>
                <c:pt idx="2924">
                  <c:v>4.8000000000000007</c:v>
                </c:pt>
                <c:pt idx="2925">
                  <c:v>5</c:v>
                </c:pt>
                <c:pt idx="2926">
                  <c:v>4.9000000000000004</c:v>
                </c:pt>
                <c:pt idx="2927">
                  <c:v>5.0999999999999996</c:v>
                </c:pt>
                <c:pt idx="2928">
                  <c:v>5.4</c:v>
                </c:pt>
                <c:pt idx="2929">
                  <c:v>5.5</c:v>
                </c:pt>
                <c:pt idx="2930">
                  <c:v>5.5</c:v>
                </c:pt>
                <c:pt idx="2931">
                  <c:v>5.6</c:v>
                </c:pt>
                <c:pt idx="2932">
                  <c:v>5.6</c:v>
                </c:pt>
                <c:pt idx="2933">
                  <c:v>5.8000000000000007</c:v>
                </c:pt>
                <c:pt idx="2934">
                  <c:v>6.1999999999999993</c:v>
                </c:pt>
                <c:pt idx="2935">
                  <c:v>6.3000000000000007</c:v>
                </c:pt>
                <c:pt idx="2936">
                  <c:v>6.5</c:v>
                </c:pt>
                <c:pt idx="2937">
                  <c:v>6.3999999999999986</c:v>
                </c:pt>
                <c:pt idx="2938">
                  <c:v>6.8000000000000007</c:v>
                </c:pt>
                <c:pt idx="2939">
                  <c:v>7.1000000000000014</c:v>
                </c:pt>
                <c:pt idx="2940">
                  <c:v>7.3000000000000007</c:v>
                </c:pt>
                <c:pt idx="2941">
                  <c:v>7.6000000000000014</c:v>
                </c:pt>
                <c:pt idx="2942">
                  <c:v>7.3000000000000007</c:v>
                </c:pt>
                <c:pt idx="2943">
                  <c:v>7.6999999999999993</c:v>
                </c:pt>
                <c:pt idx="2944">
                  <c:v>8</c:v>
                </c:pt>
                <c:pt idx="2945">
                  <c:v>8.1999999999999993</c:v>
                </c:pt>
                <c:pt idx="2946">
                  <c:v>8.5</c:v>
                </c:pt>
                <c:pt idx="2947">
                  <c:v>8.6000000000000014</c:v>
                </c:pt>
                <c:pt idx="2948">
                  <c:v>8.8999999999999986</c:v>
                </c:pt>
                <c:pt idx="2949">
                  <c:v>9</c:v>
                </c:pt>
                <c:pt idx="2950">
                  <c:v>8.8000000000000007</c:v>
                </c:pt>
                <c:pt idx="2951">
                  <c:v>9</c:v>
                </c:pt>
                <c:pt idx="2952">
                  <c:v>9.1999999999999993</c:v>
                </c:pt>
                <c:pt idx="2953">
                  <c:v>9.1999999999999993</c:v>
                </c:pt>
                <c:pt idx="2954">
                  <c:v>9.3000000000000007</c:v>
                </c:pt>
                <c:pt idx="2955">
                  <c:v>9.3999999999999986</c:v>
                </c:pt>
                <c:pt idx="2956">
                  <c:v>9.5</c:v>
                </c:pt>
                <c:pt idx="2957">
                  <c:v>9.6000000000000014</c:v>
                </c:pt>
                <c:pt idx="2958">
                  <c:v>9.6000000000000014</c:v>
                </c:pt>
                <c:pt idx="2959">
                  <c:v>9.8999999999999986</c:v>
                </c:pt>
                <c:pt idx="2960">
                  <c:v>10.199999999999999</c:v>
                </c:pt>
                <c:pt idx="2961">
                  <c:v>10.3</c:v>
                </c:pt>
                <c:pt idx="2962">
                  <c:v>10.199999999999999</c:v>
                </c:pt>
                <c:pt idx="2963">
                  <c:v>10.100000000000001</c:v>
                </c:pt>
                <c:pt idx="2964">
                  <c:v>10</c:v>
                </c:pt>
                <c:pt idx="2965">
                  <c:v>10.399999999999999</c:v>
                </c:pt>
                <c:pt idx="2966">
                  <c:v>10.3</c:v>
                </c:pt>
                <c:pt idx="2967">
                  <c:v>10.3</c:v>
                </c:pt>
                <c:pt idx="2968">
                  <c:v>10.3</c:v>
                </c:pt>
                <c:pt idx="2969">
                  <c:v>10.5</c:v>
                </c:pt>
                <c:pt idx="2970">
                  <c:v>10.3</c:v>
                </c:pt>
                <c:pt idx="2971">
                  <c:v>10.7</c:v>
                </c:pt>
                <c:pt idx="2972">
                  <c:v>10.5</c:v>
                </c:pt>
                <c:pt idx="2973">
                  <c:v>10.100000000000001</c:v>
                </c:pt>
                <c:pt idx="2974">
                  <c:v>10.600000000000001</c:v>
                </c:pt>
                <c:pt idx="2975">
                  <c:v>10.8</c:v>
                </c:pt>
                <c:pt idx="2976">
                  <c:v>10.7</c:v>
                </c:pt>
                <c:pt idx="2977">
                  <c:v>10.7</c:v>
                </c:pt>
                <c:pt idx="2978">
                  <c:v>10.8</c:v>
                </c:pt>
                <c:pt idx="2979">
                  <c:v>10.8</c:v>
                </c:pt>
                <c:pt idx="2980">
                  <c:v>10.899999999999999</c:v>
                </c:pt>
                <c:pt idx="2981">
                  <c:v>11</c:v>
                </c:pt>
                <c:pt idx="2982">
                  <c:v>10.899999999999999</c:v>
                </c:pt>
                <c:pt idx="2983">
                  <c:v>10.899999999999999</c:v>
                </c:pt>
                <c:pt idx="2984">
                  <c:v>11</c:v>
                </c:pt>
                <c:pt idx="2985">
                  <c:v>10.899999999999999</c:v>
                </c:pt>
                <c:pt idx="2986">
                  <c:v>11.100000000000001</c:v>
                </c:pt>
                <c:pt idx="2987">
                  <c:v>11.3</c:v>
                </c:pt>
                <c:pt idx="2988">
                  <c:v>11.2</c:v>
                </c:pt>
                <c:pt idx="2989">
                  <c:v>11.3</c:v>
                </c:pt>
                <c:pt idx="2990">
                  <c:v>11</c:v>
                </c:pt>
                <c:pt idx="2991">
                  <c:v>11.2</c:v>
                </c:pt>
                <c:pt idx="2992">
                  <c:v>11.2</c:v>
                </c:pt>
                <c:pt idx="2993">
                  <c:v>11.3</c:v>
                </c:pt>
                <c:pt idx="2994">
                  <c:v>11.2</c:v>
                </c:pt>
                <c:pt idx="2995">
                  <c:v>11.100000000000001</c:v>
                </c:pt>
                <c:pt idx="2996">
                  <c:v>11.3</c:v>
                </c:pt>
                <c:pt idx="2997">
                  <c:v>11.2</c:v>
                </c:pt>
                <c:pt idx="2998">
                  <c:v>11.399999999999999</c:v>
                </c:pt>
                <c:pt idx="2999">
                  <c:v>11.399999999999999</c:v>
                </c:pt>
                <c:pt idx="3000">
                  <c:v>11.399999999999999</c:v>
                </c:pt>
                <c:pt idx="3001">
                  <c:v>11.3</c:v>
                </c:pt>
                <c:pt idx="3002">
                  <c:v>11</c:v>
                </c:pt>
                <c:pt idx="3003">
                  <c:v>11.2</c:v>
                </c:pt>
                <c:pt idx="3004">
                  <c:v>11.100000000000001</c:v>
                </c:pt>
                <c:pt idx="3005">
                  <c:v>11.100000000000001</c:v>
                </c:pt>
                <c:pt idx="3006">
                  <c:v>10.899999999999999</c:v>
                </c:pt>
                <c:pt idx="3007">
                  <c:v>10.8</c:v>
                </c:pt>
                <c:pt idx="3008">
                  <c:v>10.8</c:v>
                </c:pt>
                <c:pt idx="3009">
                  <c:v>10.399999999999999</c:v>
                </c:pt>
                <c:pt idx="3010">
                  <c:v>10.3</c:v>
                </c:pt>
                <c:pt idx="3011">
                  <c:v>10.600000000000001</c:v>
                </c:pt>
                <c:pt idx="3012">
                  <c:v>10.399999999999999</c:v>
                </c:pt>
                <c:pt idx="3013">
                  <c:v>10.399999999999999</c:v>
                </c:pt>
                <c:pt idx="3014">
                  <c:v>10.100000000000001</c:v>
                </c:pt>
                <c:pt idx="3015">
                  <c:v>9.8999999999999986</c:v>
                </c:pt>
                <c:pt idx="3016">
                  <c:v>10</c:v>
                </c:pt>
                <c:pt idx="3017">
                  <c:v>9.6999999999999993</c:v>
                </c:pt>
                <c:pt idx="3018">
                  <c:v>9.8000000000000007</c:v>
                </c:pt>
                <c:pt idx="3019">
                  <c:v>9.8000000000000007</c:v>
                </c:pt>
                <c:pt idx="3020">
                  <c:v>9.6000000000000014</c:v>
                </c:pt>
                <c:pt idx="3021">
                  <c:v>9.5</c:v>
                </c:pt>
                <c:pt idx="3022">
                  <c:v>9.3999999999999986</c:v>
                </c:pt>
                <c:pt idx="3023">
                  <c:v>9.3999999999999986</c:v>
                </c:pt>
                <c:pt idx="3024">
                  <c:v>9.1000000000000014</c:v>
                </c:pt>
                <c:pt idx="3025">
                  <c:v>9</c:v>
                </c:pt>
                <c:pt idx="3026">
                  <c:v>8.6999999999999993</c:v>
                </c:pt>
                <c:pt idx="3027">
                  <c:v>8.8999999999999986</c:v>
                </c:pt>
                <c:pt idx="3028">
                  <c:v>8.8999999999999986</c:v>
                </c:pt>
                <c:pt idx="3029">
                  <c:v>8.8999999999999986</c:v>
                </c:pt>
                <c:pt idx="3030">
                  <c:v>8.8999999999999986</c:v>
                </c:pt>
                <c:pt idx="3031">
                  <c:v>8.6999999999999993</c:v>
                </c:pt>
                <c:pt idx="3032">
                  <c:v>8.3000000000000007</c:v>
                </c:pt>
                <c:pt idx="3033">
                  <c:v>8.3999999999999986</c:v>
                </c:pt>
                <c:pt idx="3034">
                  <c:v>8.5</c:v>
                </c:pt>
                <c:pt idx="3035">
                  <c:v>8.3000000000000007</c:v>
                </c:pt>
                <c:pt idx="3036">
                  <c:v>8.8000000000000007</c:v>
                </c:pt>
                <c:pt idx="3037">
                  <c:v>8.5</c:v>
                </c:pt>
                <c:pt idx="3038">
                  <c:v>8.5</c:v>
                </c:pt>
                <c:pt idx="3039">
                  <c:v>8.3999999999999986</c:v>
                </c:pt>
                <c:pt idx="3040">
                  <c:v>8.3999999999999986</c:v>
                </c:pt>
                <c:pt idx="3041">
                  <c:v>8.3000000000000007</c:v>
                </c:pt>
                <c:pt idx="3042">
                  <c:v>8.3000000000000007</c:v>
                </c:pt>
                <c:pt idx="3043">
                  <c:v>8.1999999999999993</c:v>
                </c:pt>
                <c:pt idx="3044">
                  <c:v>8.3000000000000007</c:v>
                </c:pt>
                <c:pt idx="3045">
                  <c:v>8.6000000000000014</c:v>
                </c:pt>
                <c:pt idx="3046">
                  <c:v>8.6000000000000014</c:v>
                </c:pt>
                <c:pt idx="3047">
                  <c:v>8.3999999999999986</c:v>
                </c:pt>
                <c:pt idx="3048">
                  <c:v>8.3999999999999986</c:v>
                </c:pt>
                <c:pt idx="3049">
                  <c:v>8.3999999999999986</c:v>
                </c:pt>
                <c:pt idx="3050">
                  <c:v>8.1999999999999993</c:v>
                </c:pt>
                <c:pt idx="3051">
                  <c:v>8.8000000000000007</c:v>
                </c:pt>
                <c:pt idx="3052">
                  <c:v>8.3999999999999986</c:v>
                </c:pt>
                <c:pt idx="3053">
                  <c:v>8.6000000000000014</c:v>
                </c:pt>
                <c:pt idx="3054">
                  <c:v>8.6999999999999993</c:v>
                </c:pt>
                <c:pt idx="3055">
                  <c:v>8.8999999999999986</c:v>
                </c:pt>
                <c:pt idx="3056">
                  <c:v>8.6999999999999993</c:v>
                </c:pt>
                <c:pt idx="3057">
                  <c:v>8.8999999999999986</c:v>
                </c:pt>
                <c:pt idx="3058">
                  <c:v>8.8000000000000007</c:v>
                </c:pt>
                <c:pt idx="3059">
                  <c:v>9</c:v>
                </c:pt>
                <c:pt idx="3060">
                  <c:v>9.1000000000000014</c:v>
                </c:pt>
                <c:pt idx="3061">
                  <c:v>9.3000000000000007</c:v>
                </c:pt>
                <c:pt idx="3062">
                  <c:v>9.5</c:v>
                </c:pt>
                <c:pt idx="3063">
                  <c:v>9.3999999999999986</c:v>
                </c:pt>
                <c:pt idx="3064">
                  <c:v>9.6999999999999993</c:v>
                </c:pt>
                <c:pt idx="3065">
                  <c:v>9.8000000000000007</c:v>
                </c:pt>
                <c:pt idx="3066">
                  <c:v>10</c:v>
                </c:pt>
                <c:pt idx="3067">
                  <c:v>10</c:v>
                </c:pt>
                <c:pt idx="3068">
                  <c:v>10</c:v>
                </c:pt>
                <c:pt idx="3069">
                  <c:v>9.8000000000000007</c:v>
                </c:pt>
                <c:pt idx="3070">
                  <c:v>9.8999999999999986</c:v>
                </c:pt>
                <c:pt idx="3071">
                  <c:v>10.199999999999999</c:v>
                </c:pt>
                <c:pt idx="3072">
                  <c:v>10.100000000000001</c:v>
                </c:pt>
                <c:pt idx="3073">
                  <c:v>10.3</c:v>
                </c:pt>
                <c:pt idx="3074">
                  <c:v>10.5</c:v>
                </c:pt>
                <c:pt idx="3075">
                  <c:v>10.399999999999999</c:v>
                </c:pt>
                <c:pt idx="3076">
                  <c:v>10.399999999999999</c:v>
                </c:pt>
                <c:pt idx="3077">
                  <c:v>10.199999999999999</c:v>
                </c:pt>
                <c:pt idx="3078">
                  <c:v>10.3</c:v>
                </c:pt>
                <c:pt idx="3079">
                  <c:v>10.399999999999999</c:v>
                </c:pt>
                <c:pt idx="3080">
                  <c:v>10.600000000000001</c:v>
                </c:pt>
                <c:pt idx="3081">
                  <c:v>10.199999999999999</c:v>
                </c:pt>
                <c:pt idx="3082">
                  <c:v>10.5</c:v>
                </c:pt>
                <c:pt idx="3083">
                  <c:v>10.3</c:v>
                </c:pt>
                <c:pt idx="3084">
                  <c:v>10.3</c:v>
                </c:pt>
                <c:pt idx="3085">
                  <c:v>10.399999999999999</c:v>
                </c:pt>
                <c:pt idx="3086">
                  <c:v>10.199999999999999</c:v>
                </c:pt>
                <c:pt idx="3087">
                  <c:v>10.199999999999999</c:v>
                </c:pt>
                <c:pt idx="3088">
                  <c:v>10.399999999999999</c:v>
                </c:pt>
                <c:pt idx="3089">
                  <c:v>10.3</c:v>
                </c:pt>
                <c:pt idx="3090">
                  <c:v>10</c:v>
                </c:pt>
                <c:pt idx="3091">
                  <c:v>10.100000000000001</c:v>
                </c:pt>
                <c:pt idx="3092">
                  <c:v>10.199999999999999</c:v>
                </c:pt>
                <c:pt idx="3093">
                  <c:v>10.199999999999999</c:v>
                </c:pt>
                <c:pt idx="3094">
                  <c:v>9.8999999999999986</c:v>
                </c:pt>
                <c:pt idx="3095">
                  <c:v>9.8999999999999986</c:v>
                </c:pt>
                <c:pt idx="3096">
                  <c:v>10.100000000000001</c:v>
                </c:pt>
                <c:pt idx="3097">
                  <c:v>9.5</c:v>
                </c:pt>
                <c:pt idx="3098">
                  <c:v>9.6999999999999993</c:v>
                </c:pt>
                <c:pt idx="3099">
                  <c:v>9.8999999999999986</c:v>
                </c:pt>
                <c:pt idx="3100">
                  <c:v>9.8999999999999986</c:v>
                </c:pt>
                <c:pt idx="3101">
                  <c:v>9.3999999999999986</c:v>
                </c:pt>
                <c:pt idx="3102">
                  <c:v>9.3999999999999986</c:v>
                </c:pt>
                <c:pt idx="3103">
                  <c:v>9.1000000000000014</c:v>
                </c:pt>
                <c:pt idx="3104">
                  <c:v>8.8999999999999986</c:v>
                </c:pt>
                <c:pt idx="3105">
                  <c:v>9.1999999999999993</c:v>
                </c:pt>
                <c:pt idx="3106">
                  <c:v>9.1000000000000014</c:v>
                </c:pt>
                <c:pt idx="3107">
                  <c:v>9.1000000000000014</c:v>
                </c:pt>
                <c:pt idx="3108">
                  <c:v>9.1000000000000014</c:v>
                </c:pt>
                <c:pt idx="3109">
                  <c:v>8.8999999999999986</c:v>
                </c:pt>
                <c:pt idx="3110">
                  <c:v>8.6999999999999993</c:v>
                </c:pt>
                <c:pt idx="3111">
                  <c:v>8.6000000000000014</c:v>
                </c:pt>
                <c:pt idx="3112">
                  <c:v>8.6000000000000014</c:v>
                </c:pt>
                <c:pt idx="3113">
                  <c:v>8.3999999999999986</c:v>
                </c:pt>
                <c:pt idx="3114">
                  <c:v>8.3999999999999986</c:v>
                </c:pt>
                <c:pt idx="3115">
                  <c:v>8.5</c:v>
                </c:pt>
                <c:pt idx="3116">
                  <c:v>8.1999999999999993</c:v>
                </c:pt>
                <c:pt idx="3117">
                  <c:v>8.3000000000000007</c:v>
                </c:pt>
                <c:pt idx="3118">
                  <c:v>8.1000000000000014</c:v>
                </c:pt>
                <c:pt idx="3119">
                  <c:v>8.1000000000000014</c:v>
                </c:pt>
                <c:pt idx="3120">
                  <c:v>8.3000000000000007</c:v>
                </c:pt>
                <c:pt idx="3121">
                  <c:v>8.3000000000000007</c:v>
                </c:pt>
                <c:pt idx="3122">
                  <c:v>8.1000000000000014</c:v>
                </c:pt>
                <c:pt idx="3123">
                  <c:v>8.1000000000000014</c:v>
                </c:pt>
                <c:pt idx="3124">
                  <c:v>8.1000000000000014</c:v>
                </c:pt>
                <c:pt idx="3125">
                  <c:v>7.8999999999999986</c:v>
                </c:pt>
                <c:pt idx="3126">
                  <c:v>8.1000000000000014</c:v>
                </c:pt>
                <c:pt idx="3127">
                  <c:v>8</c:v>
                </c:pt>
                <c:pt idx="3128">
                  <c:v>7.6000000000000014</c:v>
                </c:pt>
                <c:pt idx="3129">
                  <c:v>7.5</c:v>
                </c:pt>
                <c:pt idx="3130">
                  <c:v>7.5</c:v>
                </c:pt>
                <c:pt idx="3131">
                  <c:v>7.5</c:v>
                </c:pt>
                <c:pt idx="3132">
                  <c:v>7.6000000000000014</c:v>
                </c:pt>
                <c:pt idx="3133">
                  <c:v>7.8000000000000007</c:v>
                </c:pt>
                <c:pt idx="3134">
                  <c:v>7.3999999999999986</c:v>
                </c:pt>
                <c:pt idx="3135">
                  <c:v>7.5</c:v>
                </c:pt>
                <c:pt idx="3136">
                  <c:v>7.5</c:v>
                </c:pt>
                <c:pt idx="3137">
                  <c:v>7.6000000000000014</c:v>
                </c:pt>
                <c:pt idx="3138">
                  <c:v>7.3999999999999986</c:v>
                </c:pt>
                <c:pt idx="3139">
                  <c:v>7.3000000000000007</c:v>
                </c:pt>
                <c:pt idx="3140">
                  <c:v>7.3000000000000007</c:v>
                </c:pt>
                <c:pt idx="3141">
                  <c:v>7.3000000000000007</c:v>
                </c:pt>
                <c:pt idx="3142">
                  <c:v>7.3000000000000007</c:v>
                </c:pt>
                <c:pt idx="3143">
                  <c:v>7.3000000000000007</c:v>
                </c:pt>
                <c:pt idx="3144">
                  <c:v>7.3999999999999986</c:v>
                </c:pt>
                <c:pt idx="3145">
                  <c:v>7.3999999999999986</c:v>
                </c:pt>
                <c:pt idx="3146">
                  <c:v>7.1000000000000014</c:v>
                </c:pt>
                <c:pt idx="3147">
                  <c:v>7.1000000000000014</c:v>
                </c:pt>
                <c:pt idx="3148">
                  <c:v>7.1000000000000014</c:v>
                </c:pt>
                <c:pt idx="3149">
                  <c:v>7.3999999999999986</c:v>
                </c:pt>
                <c:pt idx="3150">
                  <c:v>7.1999999999999993</c:v>
                </c:pt>
                <c:pt idx="3151">
                  <c:v>7.1999999999999993</c:v>
                </c:pt>
                <c:pt idx="3152">
                  <c:v>7.3000000000000007</c:v>
                </c:pt>
                <c:pt idx="3153">
                  <c:v>7.3000000000000007</c:v>
                </c:pt>
                <c:pt idx="3154">
                  <c:v>7.3000000000000007</c:v>
                </c:pt>
                <c:pt idx="3155">
                  <c:v>7.1999999999999993</c:v>
                </c:pt>
                <c:pt idx="3156">
                  <c:v>7.1000000000000014</c:v>
                </c:pt>
                <c:pt idx="3157">
                  <c:v>6.8999999999999986</c:v>
                </c:pt>
                <c:pt idx="3158">
                  <c:v>7.3000000000000007</c:v>
                </c:pt>
                <c:pt idx="3159">
                  <c:v>7</c:v>
                </c:pt>
                <c:pt idx="3160">
                  <c:v>7.3000000000000007</c:v>
                </c:pt>
                <c:pt idx="3161">
                  <c:v>7.3000000000000007</c:v>
                </c:pt>
                <c:pt idx="3162">
                  <c:v>7.1000000000000014</c:v>
                </c:pt>
                <c:pt idx="3163">
                  <c:v>6.8999999999999986</c:v>
                </c:pt>
                <c:pt idx="3164">
                  <c:v>7.1000000000000014</c:v>
                </c:pt>
                <c:pt idx="3165">
                  <c:v>7</c:v>
                </c:pt>
                <c:pt idx="3166">
                  <c:v>7</c:v>
                </c:pt>
                <c:pt idx="3167">
                  <c:v>6.8999999999999986</c:v>
                </c:pt>
                <c:pt idx="3168">
                  <c:v>7.5</c:v>
                </c:pt>
                <c:pt idx="3169">
                  <c:v>7.3999999999999986</c:v>
                </c:pt>
                <c:pt idx="3170">
                  <c:v>7.3000000000000007</c:v>
                </c:pt>
                <c:pt idx="3171">
                  <c:v>7.6000000000000014</c:v>
                </c:pt>
                <c:pt idx="3172">
                  <c:v>7.6000000000000014</c:v>
                </c:pt>
                <c:pt idx="3173">
                  <c:v>7.6999999999999993</c:v>
                </c:pt>
                <c:pt idx="3174">
                  <c:v>7.5</c:v>
                </c:pt>
                <c:pt idx="3175">
                  <c:v>7.8999999999999986</c:v>
                </c:pt>
                <c:pt idx="3176">
                  <c:v>7.8000000000000007</c:v>
                </c:pt>
                <c:pt idx="3177">
                  <c:v>8.1000000000000014</c:v>
                </c:pt>
                <c:pt idx="3178">
                  <c:v>8.3000000000000007</c:v>
                </c:pt>
                <c:pt idx="3179">
                  <c:v>8</c:v>
                </c:pt>
                <c:pt idx="3180">
                  <c:v>8.3999999999999986</c:v>
                </c:pt>
                <c:pt idx="3181">
                  <c:v>8.3999999999999986</c:v>
                </c:pt>
                <c:pt idx="3182">
                  <c:v>8.8000000000000007</c:v>
                </c:pt>
                <c:pt idx="3183">
                  <c:v>9.1000000000000014</c:v>
                </c:pt>
                <c:pt idx="3184">
                  <c:v>9.1000000000000014</c:v>
                </c:pt>
                <c:pt idx="3185">
                  <c:v>9.1000000000000014</c:v>
                </c:pt>
                <c:pt idx="3186">
                  <c:v>9.1999999999999993</c:v>
                </c:pt>
                <c:pt idx="3187">
                  <c:v>9.1999999999999993</c:v>
                </c:pt>
                <c:pt idx="3188">
                  <c:v>9.3999999999999986</c:v>
                </c:pt>
                <c:pt idx="3189">
                  <c:v>9.1999999999999993</c:v>
                </c:pt>
                <c:pt idx="3190">
                  <c:v>9.6000000000000014</c:v>
                </c:pt>
                <c:pt idx="3191">
                  <c:v>9.8000000000000007</c:v>
                </c:pt>
                <c:pt idx="3192">
                  <c:v>9.6999999999999993</c:v>
                </c:pt>
                <c:pt idx="3193">
                  <c:v>10.100000000000001</c:v>
                </c:pt>
                <c:pt idx="3194">
                  <c:v>10.199999999999999</c:v>
                </c:pt>
                <c:pt idx="3195">
                  <c:v>10.3</c:v>
                </c:pt>
                <c:pt idx="3196">
                  <c:v>10.399999999999999</c:v>
                </c:pt>
                <c:pt idx="3197">
                  <c:v>10.100000000000001</c:v>
                </c:pt>
                <c:pt idx="3198">
                  <c:v>10.600000000000001</c:v>
                </c:pt>
                <c:pt idx="3199">
                  <c:v>10.5</c:v>
                </c:pt>
                <c:pt idx="3200">
                  <c:v>10.7</c:v>
                </c:pt>
                <c:pt idx="3201">
                  <c:v>10.7</c:v>
                </c:pt>
                <c:pt idx="3202">
                  <c:v>10.8</c:v>
                </c:pt>
                <c:pt idx="3203">
                  <c:v>10.7</c:v>
                </c:pt>
                <c:pt idx="3204">
                  <c:v>10.600000000000001</c:v>
                </c:pt>
                <c:pt idx="3205">
                  <c:v>10.899999999999999</c:v>
                </c:pt>
                <c:pt idx="3206">
                  <c:v>10.7</c:v>
                </c:pt>
                <c:pt idx="3207">
                  <c:v>10.899999999999999</c:v>
                </c:pt>
                <c:pt idx="3208">
                  <c:v>10.8</c:v>
                </c:pt>
                <c:pt idx="3209">
                  <c:v>10.8</c:v>
                </c:pt>
                <c:pt idx="3210">
                  <c:v>10.5</c:v>
                </c:pt>
                <c:pt idx="3211">
                  <c:v>10.8</c:v>
                </c:pt>
                <c:pt idx="3212">
                  <c:v>10.7</c:v>
                </c:pt>
                <c:pt idx="3213">
                  <c:v>10.600000000000001</c:v>
                </c:pt>
                <c:pt idx="3214">
                  <c:v>10.600000000000001</c:v>
                </c:pt>
                <c:pt idx="3215">
                  <c:v>10.8</c:v>
                </c:pt>
                <c:pt idx="3216">
                  <c:v>10.8</c:v>
                </c:pt>
                <c:pt idx="3217">
                  <c:v>10.600000000000001</c:v>
                </c:pt>
                <c:pt idx="3218">
                  <c:v>10.3</c:v>
                </c:pt>
                <c:pt idx="3219">
                  <c:v>10.199999999999999</c:v>
                </c:pt>
                <c:pt idx="3220">
                  <c:v>10.3</c:v>
                </c:pt>
                <c:pt idx="3221">
                  <c:v>10.100000000000001</c:v>
                </c:pt>
                <c:pt idx="3222">
                  <c:v>10.3</c:v>
                </c:pt>
                <c:pt idx="3223">
                  <c:v>10.199999999999999</c:v>
                </c:pt>
                <c:pt idx="3224">
                  <c:v>10</c:v>
                </c:pt>
                <c:pt idx="3225">
                  <c:v>10.100000000000001</c:v>
                </c:pt>
                <c:pt idx="3226">
                  <c:v>10.100000000000001</c:v>
                </c:pt>
                <c:pt idx="3227">
                  <c:v>9.6999999999999993</c:v>
                </c:pt>
                <c:pt idx="3228">
                  <c:v>9.5</c:v>
                </c:pt>
                <c:pt idx="3229">
                  <c:v>9.3000000000000007</c:v>
                </c:pt>
                <c:pt idx="3230">
                  <c:v>9.6000000000000014</c:v>
                </c:pt>
                <c:pt idx="3231">
                  <c:v>9.6000000000000014</c:v>
                </c:pt>
                <c:pt idx="3232">
                  <c:v>9.6999999999999993</c:v>
                </c:pt>
                <c:pt idx="3233">
                  <c:v>9.1000000000000014</c:v>
                </c:pt>
                <c:pt idx="3234">
                  <c:v>9.3000000000000007</c:v>
                </c:pt>
                <c:pt idx="3235">
                  <c:v>9.3999999999999986</c:v>
                </c:pt>
                <c:pt idx="3236">
                  <c:v>9.1999999999999993</c:v>
                </c:pt>
                <c:pt idx="3237">
                  <c:v>9.1000000000000014</c:v>
                </c:pt>
                <c:pt idx="3238">
                  <c:v>9.1999999999999993</c:v>
                </c:pt>
                <c:pt idx="3239">
                  <c:v>9.1000000000000014</c:v>
                </c:pt>
                <c:pt idx="3240">
                  <c:v>9.1999999999999993</c:v>
                </c:pt>
                <c:pt idx="3241">
                  <c:v>9</c:v>
                </c:pt>
                <c:pt idx="3242">
                  <c:v>8.6000000000000014</c:v>
                </c:pt>
                <c:pt idx="3243">
                  <c:v>8.8000000000000007</c:v>
                </c:pt>
                <c:pt idx="3244">
                  <c:v>8.8000000000000007</c:v>
                </c:pt>
                <c:pt idx="3245">
                  <c:v>8.6999999999999993</c:v>
                </c:pt>
                <c:pt idx="3246">
                  <c:v>8.6000000000000014</c:v>
                </c:pt>
                <c:pt idx="3247">
                  <c:v>8.6999999999999993</c:v>
                </c:pt>
                <c:pt idx="3248">
                  <c:v>8.3999999999999986</c:v>
                </c:pt>
                <c:pt idx="3249">
                  <c:v>8.3000000000000007</c:v>
                </c:pt>
                <c:pt idx="3250">
                  <c:v>8.6000000000000014</c:v>
                </c:pt>
                <c:pt idx="3251">
                  <c:v>8.6000000000000014</c:v>
                </c:pt>
                <c:pt idx="3252">
                  <c:v>8.6000000000000014</c:v>
                </c:pt>
                <c:pt idx="3253">
                  <c:v>8.3000000000000007</c:v>
                </c:pt>
                <c:pt idx="3254">
                  <c:v>8.6000000000000014</c:v>
                </c:pt>
                <c:pt idx="3255">
                  <c:v>8.5</c:v>
                </c:pt>
                <c:pt idx="3256">
                  <c:v>8.6000000000000014</c:v>
                </c:pt>
                <c:pt idx="3257">
                  <c:v>8.6000000000000014</c:v>
                </c:pt>
                <c:pt idx="3258">
                  <c:v>8.6000000000000014</c:v>
                </c:pt>
                <c:pt idx="3259">
                  <c:v>8.5</c:v>
                </c:pt>
                <c:pt idx="3260">
                  <c:v>8.3999999999999986</c:v>
                </c:pt>
                <c:pt idx="3261">
                  <c:v>8.5</c:v>
                </c:pt>
                <c:pt idx="3262">
                  <c:v>8.3000000000000007</c:v>
                </c:pt>
                <c:pt idx="3263">
                  <c:v>8.5</c:v>
                </c:pt>
                <c:pt idx="3264">
                  <c:v>8.6000000000000014</c:v>
                </c:pt>
                <c:pt idx="3265">
                  <c:v>8.5</c:v>
                </c:pt>
                <c:pt idx="3266">
                  <c:v>8.5</c:v>
                </c:pt>
                <c:pt idx="3267">
                  <c:v>8.6000000000000014</c:v>
                </c:pt>
                <c:pt idx="3268">
                  <c:v>8.6999999999999993</c:v>
                </c:pt>
                <c:pt idx="3269">
                  <c:v>8.6999999999999993</c:v>
                </c:pt>
                <c:pt idx="3270">
                  <c:v>8.6999999999999993</c:v>
                </c:pt>
                <c:pt idx="3271">
                  <c:v>8.8999999999999986</c:v>
                </c:pt>
                <c:pt idx="3272">
                  <c:v>8.8999999999999986</c:v>
                </c:pt>
                <c:pt idx="3273">
                  <c:v>8.8999999999999986</c:v>
                </c:pt>
                <c:pt idx="3274">
                  <c:v>9.1999999999999993</c:v>
                </c:pt>
                <c:pt idx="3275">
                  <c:v>8.8000000000000007</c:v>
                </c:pt>
                <c:pt idx="3276">
                  <c:v>9.1000000000000014</c:v>
                </c:pt>
                <c:pt idx="3277">
                  <c:v>9.1000000000000014</c:v>
                </c:pt>
                <c:pt idx="3278">
                  <c:v>9.3000000000000007</c:v>
                </c:pt>
                <c:pt idx="3279">
                  <c:v>9.1999999999999993</c:v>
                </c:pt>
                <c:pt idx="3280">
                  <c:v>9.1999999999999993</c:v>
                </c:pt>
                <c:pt idx="3281">
                  <c:v>9.5</c:v>
                </c:pt>
                <c:pt idx="3282">
                  <c:v>9.8000000000000007</c:v>
                </c:pt>
                <c:pt idx="3283">
                  <c:v>9.8000000000000007</c:v>
                </c:pt>
                <c:pt idx="3284">
                  <c:v>9.8999999999999986</c:v>
                </c:pt>
                <c:pt idx="3285">
                  <c:v>10.100000000000001</c:v>
                </c:pt>
                <c:pt idx="3286">
                  <c:v>10.100000000000001</c:v>
                </c:pt>
                <c:pt idx="3287">
                  <c:v>10.199999999999999</c:v>
                </c:pt>
                <c:pt idx="3288">
                  <c:v>10.3</c:v>
                </c:pt>
                <c:pt idx="3289">
                  <c:v>10.600000000000001</c:v>
                </c:pt>
                <c:pt idx="3290">
                  <c:v>10.600000000000001</c:v>
                </c:pt>
                <c:pt idx="3291">
                  <c:v>10.7</c:v>
                </c:pt>
                <c:pt idx="3292">
                  <c:v>11</c:v>
                </c:pt>
                <c:pt idx="3293">
                  <c:v>11</c:v>
                </c:pt>
                <c:pt idx="3294">
                  <c:v>11</c:v>
                </c:pt>
                <c:pt idx="3295">
                  <c:v>11.5</c:v>
                </c:pt>
                <c:pt idx="3296">
                  <c:v>11.5</c:v>
                </c:pt>
                <c:pt idx="3297">
                  <c:v>11.8</c:v>
                </c:pt>
                <c:pt idx="3298">
                  <c:v>11.8</c:v>
                </c:pt>
                <c:pt idx="3299">
                  <c:v>11.600000000000001</c:v>
                </c:pt>
                <c:pt idx="3300">
                  <c:v>11.7</c:v>
                </c:pt>
                <c:pt idx="3301">
                  <c:v>11.899999999999999</c:v>
                </c:pt>
                <c:pt idx="3302">
                  <c:v>12.100000000000001</c:v>
                </c:pt>
                <c:pt idx="3303">
                  <c:v>12.399999999999999</c:v>
                </c:pt>
                <c:pt idx="3304">
                  <c:v>12.3</c:v>
                </c:pt>
                <c:pt idx="3305">
                  <c:v>12.3</c:v>
                </c:pt>
                <c:pt idx="3306">
                  <c:v>12.399999999999999</c:v>
                </c:pt>
                <c:pt idx="3307">
                  <c:v>12.5</c:v>
                </c:pt>
                <c:pt idx="3308">
                  <c:v>12.5</c:v>
                </c:pt>
                <c:pt idx="3309">
                  <c:v>12.5</c:v>
                </c:pt>
                <c:pt idx="3310">
                  <c:v>12.8</c:v>
                </c:pt>
                <c:pt idx="3311">
                  <c:v>12.899999999999999</c:v>
                </c:pt>
                <c:pt idx="3312">
                  <c:v>13</c:v>
                </c:pt>
                <c:pt idx="3313">
                  <c:v>13</c:v>
                </c:pt>
                <c:pt idx="3314">
                  <c:v>13</c:v>
                </c:pt>
                <c:pt idx="3315">
                  <c:v>13.100000000000001</c:v>
                </c:pt>
                <c:pt idx="3316">
                  <c:v>13.100000000000001</c:v>
                </c:pt>
                <c:pt idx="3317">
                  <c:v>12.899999999999999</c:v>
                </c:pt>
                <c:pt idx="3318">
                  <c:v>12.899999999999999</c:v>
                </c:pt>
                <c:pt idx="3319">
                  <c:v>13.100000000000001</c:v>
                </c:pt>
                <c:pt idx="3320">
                  <c:v>12.899999999999999</c:v>
                </c:pt>
                <c:pt idx="3321">
                  <c:v>13</c:v>
                </c:pt>
                <c:pt idx="3322">
                  <c:v>13.100000000000001</c:v>
                </c:pt>
                <c:pt idx="3323">
                  <c:v>13.399999999999999</c:v>
                </c:pt>
                <c:pt idx="3324">
                  <c:v>13.399999999999999</c:v>
                </c:pt>
                <c:pt idx="3325">
                  <c:v>13.100000000000001</c:v>
                </c:pt>
                <c:pt idx="3326">
                  <c:v>13.2</c:v>
                </c:pt>
                <c:pt idx="3327">
                  <c:v>13.2</c:v>
                </c:pt>
                <c:pt idx="3328">
                  <c:v>13.100000000000001</c:v>
                </c:pt>
                <c:pt idx="3329">
                  <c:v>13.399999999999999</c:v>
                </c:pt>
                <c:pt idx="3330">
                  <c:v>13.399999999999999</c:v>
                </c:pt>
                <c:pt idx="3331">
                  <c:v>13.399999999999999</c:v>
                </c:pt>
                <c:pt idx="3332">
                  <c:v>13.7</c:v>
                </c:pt>
                <c:pt idx="3333">
                  <c:v>13.399999999999999</c:v>
                </c:pt>
                <c:pt idx="3334">
                  <c:v>13.3</c:v>
                </c:pt>
                <c:pt idx="3335">
                  <c:v>13.2</c:v>
                </c:pt>
                <c:pt idx="3336">
                  <c:v>13.399999999999999</c:v>
                </c:pt>
                <c:pt idx="3337">
                  <c:v>13.5</c:v>
                </c:pt>
                <c:pt idx="3338">
                  <c:v>13.5</c:v>
                </c:pt>
                <c:pt idx="3339">
                  <c:v>13.100000000000001</c:v>
                </c:pt>
                <c:pt idx="3340">
                  <c:v>13.3</c:v>
                </c:pt>
                <c:pt idx="3341">
                  <c:v>13.100000000000001</c:v>
                </c:pt>
                <c:pt idx="3342">
                  <c:v>13.100000000000001</c:v>
                </c:pt>
                <c:pt idx="3343">
                  <c:v>13.3</c:v>
                </c:pt>
                <c:pt idx="3344">
                  <c:v>13.3</c:v>
                </c:pt>
                <c:pt idx="3345">
                  <c:v>13.399999999999999</c:v>
                </c:pt>
                <c:pt idx="3346">
                  <c:v>13.5</c:v>
                </c:pt>
                <c:pt idx="3347">
                  <c:v>13.399999999999999</c:v>
                </c:pt>
                <c:pt idx="3348">
                  <c:v>13.399999999999999</c:v>
                </c:pt>
                <c:pt idx="3349">
                  <c:v>13.399999999999999</c:v>
                </c:pt>
                <c:pt idx="3350">
                  <c:v>13.5</c:v>
                </c:pt>
                <c:pt idx="3351">
                  <c:v>13.2</c:v>
                </c:pt>
                <c:pt idx="3352">
                  <c:v>13.2</c:v>
                </c:pt>
                <c:pt idx="3353">
                  <c:v>13.2</c:v>
                </c:pt>
                <c:pt idx="3354">
                  <c:v>13.2</c:v>
                </c:pt>
                <c:pt idx="3355">
                  <c:v>13.399999999999999</c:v>
                </c:pt>
                <c:pt idx="3356">
                  <c:v>13.3</c:v>
                </c:pt>
                <c:pt idx="3357">
                  <c:v>13.100000000000001</c:v>
                </c:pt>
                <c:pt idx="3358">
                  <c:v>13</c:v>
                </c:pt>
                <c:pt idx="3359">
                  <c:v>13.2</c:v>
                </c:pt>
                <c:pt idx="3360">
                  <c:v>13.3</c:v>
                </c:pt>
                <c:pt idx="3361">
                  <c:v>13</c:v>
                </c:pt>
                <c:pt idx="3362">
                  <c:v>13.3</c:v>
                </c:pt>
                <c:pt idx="3363">
                  <c:v>13.100000000000001</c:v>
                </c:pt>
                <c:pt idx="3364">
                  <c:v>13.2</c:v>
                </c:pt>
                <c:pt idx="3365">
                  <c:v>13</c:v>
                </c:pt>
                <c:pt idx="3366">
                  <c:v>12.8</c:v>
                </c:pt>
                <c:pt idx="3367">
                  <c:v>12.8</c:v>
                </c:pt>
                <c:pt idx="3368">
                  <c:v>13.100000000000001</c:v>
                </c:pt>
                <c:pt idx="3369">
                  <c:v>13</c:v>
                </c:pt>
                <c:pt idx="3370">
                  <c:v>13.100000000000001</c:v>
                </c:pt>
                <c:pt idx="3371">
                  <c:v>13.100000000000001</c:v>
                </c:pt>
                <c:pt idx="3372">
                  <c:v>13</c:v>
                </c:pt>
                <c:pt idx="3373">
                  <c:v>13</c:v>
                </c:pt>
                <c:pt idx="3374">
                  <c:v>13</c:v>
                </c:pt>
                <c:pt idx="3375">
                  <c:v>13</c:v>
                </c:pt>
                <c:pt idx="3376">
                  <c:v>13</c:v>
                </c:pt>
                <c:pt idx="3377">
                  <c:v>13.100000000000001</c:v>
                </c:pt>
                <c:pt idx="3378">
                  <c:v>13</c:v>
                </c:pt>
                <c:pt idx="3379">
                  <c:v>12.8</c:v>
                </c:pt>
                <c:pt idx="3380">
                  <c:v>13.100000000000001</c:v>
                </c:pt>
                <c:pt idx="3381">
                  <c:v>12.899999999999999</c:v>
                </c:pt>
                <c:pt idx="3382">
                  <c:v>13.2</c:v>
                </c:pt>
                <c:pt idx="3383">
                  <c:v>13.100000000000001</c:v>
                </c:pt>
                <c:pt idx="3384">
                  <c:v>13.100000000000001</c:v>
                </c:pt>
                <c:pt idx="3385">
                  <c:v>13.2</c:v>
                </c:pt>
                <c:pt idx="3386">
                  <c:v>13.100000000000001</c:v>
                </c:pt>
                <c:pt idx="3387">
                  <c:v>13.2</c:v>
                </c:pt>
                <c:pt idx="3388">
                  <c:v>13.100000000000001</c:v>
                </c:pt>
                <c:pt idx="3389">
                  <c:v>13.2</c:v>
                </c:pt>
                <c:pt idx="3390">
                  <c:v>13.5</c:v>
                </c:pt>
                <c:pt idx="3391">
                  <c:v>13.5</c:v>
                </c:pt>
                <c:pt idx="3392">
                  <c:v>13.5</c:v>
                </c:pt>
                <c:pt idx="3393">
                  <c:v>13.5</c:v>
                </c:pt>
                <c:pt idx="3394">
                  <c:v>13.5</c:v>
                </c:pt>
                <c:pt idx="3395">
                  <c:v>13.7</c:v>
                </c:pt>
                <c:pt idx="3396">
                  <c:v>13.3</c:v>
                </c:pt>
                <c:pt idx="3397">
                  <c:v>13.5</c:v>
                </c:pt>
                <c:pt idx="3398">
                  <c:v>13.5</c:v>
                </c:pt>
                <c:pt idx="3399">
                  <c:v>13.399999999999999</c:v>
                </c:pt>
                <c:pt idx="3400">
                  <c:v>13.7</c:v>
                </c:pt>
                <c:pt idx="3401">
                  <c:v>13.600000000000001</c:v>
                </c:pt>
                <c:pt idx="3402">
                  <c:v>13.5</c:v>
                </c:pt>
                <c:pt idx="3403">
                  <c:v>13.600000000000001</c:v>
                </c:pt>
                <c:pt idx="3404">
                  <c:v>13.8</c:v>
                </c:pt>
                <c:pt idx="3405">
                  <c:v>13.7</c:v>
                </c:pt>
                <c:pt idx="3406">
                  <c:v>13.899999999999999</c:v>
                </c:pt>
                <c:pt idx="3407">
                  <c:v>13.8</c:v>
                </c:pt>
                <c:pt idx="3408">
                  <c:v>13.8</c:v>
                </c:pt>
                <c:pt idx="3409">
                  <c:v>13.8</c:v>
                </c:pt>
                <c:pt idx="3410">
                  <c:v>13.899999999999999</c:v>
                </c:pt>
                <c:pt idx="3411">
                  <c:v>13.7</c:v>
                </c:pt>
                <c:pt idx="3412">
                  <c:v>13.600000000000001</c:v>
                </c:pt>
                <c:pt idx="3413">
                  <c:v>13.600000000000001</c:v>
                </c:pt>
                <c:pt idx="3414">
                  <c:v>13.7</c:v>
                </c:pt>
                <c:pt idx="3415">
                  <c:v>13.399999999999999</c:v>
                </c:pt>
                <c:pt idx="3416">
                  <c:v>13.8</c:v>
                </c:pt>
                <c:pt idx="3417">
                  <c:v>13.600000000000001</c:v>
                </c:pt>
                <c:pt idx="3418">
                  <c:v>13.8</c:v>
                </c:pt>
                <c:pt idx="3419">
                  <c:v>13.7</c:v>
                </c:pt>
                <c:pt idx="3420">
                  <c:v>13.899999999999999</c:v>
                </c:pt>
                <c:pt idx="3421">
                  <c:v>13.8</c:v>
                </c:pt>
                <c:pt idx="3422">
                  <c:v>13.8</c:v>
                </c:pt>
                <c:pt idx="3423">
                  <c:v>14</c:v>
                </c:pt>
                <c:pt idx="3424">
                  <c:v>13.7</c:v>
                </c:pt>
                <c:pt idx="3425">
                  <c:v>13.899999999999999</c:v>
                </c:pt>
                <c:pt idx="3426">
                  <c:v>14.100000000000001</c:v>
                </c:pt>
                <c:pt idx="3427">
                  <c:v>14</c:v>
                </c:pt>
                <c:pt idx="3428">
                  <c:v>13.899999999999999</c:v>
                </c:pt>
                <c:pt idx="3429">
                  <c:v>14.100000000000001</c:v>
                </c:pt>
                <c:pt idx="3430">
                  <c:v>14</c:v>
                </c:pt>
                <c:pt idx="3431">
                  <c:v>14</c:v>
                </c:pt>
                <c:pt idx="3432">
                  <c:v>13.899999999999999</c:v>
                </c:pt>
                <c:pt idx="3433">
                  <c:v>13.899999999999999</c:v>
                </c:pt>
                <c:pt idx="3434">
                  <c:v>13.8</c:v>
                </c:pt>
                <c:pt idx="3435">
                  <c:v>13.8</c:v>
                </c:pt>
                <c:pt idx="3436">
                  <c:v>14</c:v>
                </c:pt>
                <c:pt idx="3437">
                  <c:v>14.100000000000001</c:v>
                </c:pt>
                <c:pt idx="3438">
                  <c:v>14</c:v>
                </c:pt>
                <c:pt idx="3439">
                  <c:v>13.8</c:v>
                </c:pt>
                <c:pt idx="3440">
                  <c:v>13.7</c:v>
                </c:pt>
                <c:pt idx="3441">
                  <c:v>13.8</c:v>
                </c:pt>
                <c:pt idx="3442">
                  <c:v>13.7</c:v>
                </c:pt>
                <c:pt idx="3443">
                  <c:v>13.899999999999999</c:v>
                </c:pt>
                <c:pt idx="3444">
                  <c:v>13.899999999999999</c:v>
                </c:pt>
                <c:pt idx="3445">
                  <c:v>13.8</c:v>
                </c:pt>
                <c:pt idx="3446">
                  <c:v>14</c:v>
                </c:pt>
                <c:pt idx="3447">
                  <c:v>13.899999999999999</c:v>
                </c:pt>
                <c:pt idx="3448">
                  <c:v>14</c:v>
                </c:pt>
                <c:pt idx="3449">
                  <c:v>14</c:v>
                </c:pt>
                <c:pt idx="3450">
                  <c:v>13.7</c:v>
                </c:pt>
                <c:pt idx="3451">
                  <c:v>13.8</c:v>
                </c:pt>
                <c:pt idx="3452">
                  <c:v>13.7</c:v>
                </c:pt>
                <c:pt idx="3453">
                  <c:v>13.899999999999999</c:v>
                </c:pt>
                <c:pt idx="3454">
                  <c:v>13.8</c:v>
                </c:pt>
                <c:pt idx="3455">
                  <c:v>13.600000000000001</c:v>
                </c:pt>
                <c:pt idx="3456">
                  <c:v>13.7</c:v>
                </c:pt>
                <c:pt idx="3457">
                  <c:v>13.7</c:v>
                </c:pt>
                <c:pt idx="3458">
                  <c:v>13.8</c:v>
                </c:pt>
                <c:pt idx="3459">
                  <c:v>13.8</c:v>
                </c:pt>
                <c:pt idx="3460">
                  <c:v>13.600000000000001</c:v>
                </c:pt>
                <c:pt idx="3461">
                  <c:v>13.7</c:v>
                </c:pt>
                <c:pt idx="3462">
                  <c:v>13.600000000000001</c:v>
                </c:pt>
                <c:pt idx="3463">
                  <c:v>13.8</c:v>
                </c:pt>
                <c:pt idx="3464">
                  <c:v>13.7</c:v>
                </c:pt>
                <c:pt idx="3465">
                  <c:v>13.8</c:v>
                </c:pt>
                <c:pt idx="3466">
                  <c:v>13.8</c:v>
                </c:pt>
                <c:pt idx="3467">
                  <c:v>13.7</c:v>
                </c:pt>
                <c:pt idx="3468">
                  <c:v>13.399999999999999</c:v>
                </c:pt>
                <c:pt idx="3469">
                  <c:v>13.7</c:v>
                </c:pt>
                <c:pt idx="3470">
                  <c:v>13.600000000000001</c:v>
                </c:pt>
                <c:pt idx="3471">
                  <c:v>13.5</c:v>
                </c:pt>
                <c:pt idx="3472">
                  <c:v>13.399999999999999</c:v>
                </c:pt>
                <c:pt idx="3473">
                  <c:v>13.3</c:v>
                </c:pt>
                <c:pt idx="3474">
                  <c:v>13.3</c:v>
                </c:pt>
                <c:pt idx="3475">
                  <c:v>13.3</c:v>
                </c:pt>
                <c:pt idx="3476">
                  <c:v>13.399999999999999</c:v>
                </c:pt>
                <c:pt idx="3477">
                  <c:v>13.399999999999999</c:v>
                </c:pt>
                <c:pt idx="3478">
                  <c:v>13.3</c:v>
                </c:pt>
                <c:pt idx="3479">
                  <c:v>13.2</c:v>
                </c:pt>
                <c:pt idx="3480">
                  <c:v>13.399999999999999</c:v>
                </c:pt>
                <c:pt idx="3481">
                  <c:v>13.5</c:v>
                </c:pt>
                <c:pt idx="3482">
                  <c:v>13.5</c:v>
                </c:pt>
                <c:pt idx="3483">
                  <c:v>13.399999999999999</c:v>
                </c:pt>
                <c:pt idx="3484">
                  <c:v>13.100000000000001</c:v>
                </c:pt>
                <c:pt idx="3485">
                  <c:v>13.100000000000001</c:v>
                </c:pt>
                <c:pt idx="3486">
                  <c:v>13.399999999999999</c:v>
                </c:pt>
                <c:pt idx="3487">
                  <c:v>13.399999999999999</c:v>
                </c:pt>
                <c:pt idx="3488">
                  <c:v>13.399999999999999</c:v>
                </c:pt>
                <c:pt idx="3489">
                  <c:v>13.5</c:v>
                </c:pt>
                <c:pt idx="3490">
                  <c:v>13.2</c:v>
                </c:pt>
                <c:pt idx="3491">
                  <c:v>13.100000000000001</c:v>
                </c:pt>
                <c:pt idx="3492">
                  <c:v>13.399999999999999</c:v>
                </c:pt>
                <c:pt idx="3493">
                  <c:v>13.100000000000001</c:v>
                </c:pt>
                <c:pt idx="3494">
                  <c:v>13</c:v>
                </c:pt>
                <c:pt idx="3495">
                  <c:v>13.2</c:v>
                </c:pt>
                <c:pt idx="3496">
                  <c:v>13.100000000000001</c:v>
                </c:pt>
                <c:pt idx="3497">
                  <c:v>13.100000000000001</c:v>
                </c:pt>
                <c:pt idx="3498">
                  <c:v>12.899999999999999</c:v>
                </c:pt>
                <c:pt idx="3499">
                  <c:v>12.8</c:v>
                </c:pt>
                <c:pt idx="3500">
                  <c:v>13</c:v>
                </c:pt>
                <c:pt idx="3501">
                  <c:v>12.5</c:v>
                </c:pt>
                <c:pt idx="3502">
                  <c:v>12.600000000000001</c:v>
                </c:pt>
                <c:pt idx="3503">
                  <c:v>12.399999999999999</c:v>
                </c:pt>
                <c:pt idx="3504">
                  <c:v>12.600000000000001</c:v>
                </c:pt>
                <c:pt idx="3505">
                  <c:v>12.5</c:v>
                </c:pt>
                <c:pt idx="3506">
                  <c:v>12.399999999999999</c:v>
                </c:pt>
                <c:pt idx="3507">
                  <c:v>12.3</c:v>
                </c:pt>
                <c:pt idx="3508">
                  <c:v>12.2</c:v>
                </c:pt>
                <c:pt idx="3509">
                  <c:v>12.399999999999999</c:v>
                </c:pt>
                <c:pt idx="3510">
                  <c:v>12.3</c:v>
                </c:pt>
                <c:pt idx="3511">
                  <c:v>12.2</c:v>
                </c:pt>
                <c:pt idx="3512">
                  <c:v>12.399999999999999</c:v>
                </c:pt>
                <c:pt idx="3513">
                  <c:v>11.899999999999999</c:v>
                </c:pt>
                <c:pt idx="3514">
                  <c:v>12.2</c:v>
                </c:pt>
                <c:pt idx="3515">
                  <c:v>11.899999999999999</c:v>
                </c:pt>
                <c:pt idx="3516">
                  <c:v>12</c:v>
                </c:pt>
                <c:pt idx="3517">
                  <c:v>11.899999999999999</c:v>
                </c:pt>
                <c:pt idx="3518">
                  <c:v>12.100000000000001</c:v>
                </c:pt>
                <c:pt idx="3519">
                  <c:v>11.8</c:v>
                </c:pt>
                <c:pt idx="3520">
                  <c:v>11.899999999999999</c:v>
                </c:pt>
                <c:pt idx="3521">
                  <c:v>11.899999999999999</c:v>
                </c:pt>
                <c:pt idx="3522">
                  <c:v>11.899999999999999</c:v>
                </c:pt>
                <c:pt idx="3523">
                  <c:v>11.600000000000001</c:v>
                </c:pt>
                <c:pt idx="3524">
                  <c:v>11.600000000000001</c:v>
                </c:pt>
                <c:pt idx="3525">
                  <c:v>11.399999999999999</c:v>
                </c:pt>
                <c:pt idx="3526">
                  <c:v>11.7</c:v>
                </c:pt>
                <c:pt idx="3527">
                  <c:v>11.3</c:v>
                </c:pt>
                <c:pt idx="3528">
                  <c:v>11.5</c:v>
                </c:pt>
                <c:pt idx="3529">
                  <c:v>11.3</c:v>
                </c:pt>
                <c:pt idx="3530">
                  <c:v>11.3</c:v>
                </c:pt>
                <c:pt idx="3531">
                  <c:v>11.2</c:v>
                </c:pt>
                <c:pt idx="3532">
                  <c:v>11.2</c:v>
                </c:pt>
                <c:pt idx="3533">
                  <c:v>11.100000000000001</c:v>
                </c:pt>
                <c:pt idx="3534">
                  <c:v>11.399999999999999</c:v>
                </c:pt>
                <c:pt idx="3535">
                  <c:v>11.399999999999999</c:v>
                </c:pt>
                <c:pt idx="3536">
                  <c:v>11.2</c:v>
                </c:pt>
                <c:pt idx="3537">
                  <c:v>11.3</c:v>
                </c:pt>
                <c:pt idx="3538">
                  <c:v>11.2</c:v>
                </c:pt>
                <c:pt idx="3539">
                  <c:v>11</c:v>
                </c:pt>
                <c:pt idx="3540">
                  <c:v>10.899999999999999</c:v>
                </c:pt>
                <c:pt idx="3541">
                  <c:v>11</c:v>
                </c:pt>
                <c:pt idx="3542">
                  <c:v>10.899999999999999</c:v>
                </c:pt>
                <c:pt idx="3543">
                  <c:v>10.899999999999999</c:v>
                </c:pt>
                <c:pt idx="3544">
                  <c:v>11</c:v>
                </c:pt>
                <c:pt idx="3545">
                  <c:v>11</c:v>
                </c:pt>
                <c:pt idx="3546">
                  <c:v>10.8</c:v>
                </c:pt>
                <c:pt idx="3547">
                  <c:v>10.8</c:v>
                </c:pt>
                <c:pt idx="3548">
                  <c:v>10.7</c:v>
                </c:pt>
                <c:pt idx="3549">
                  <c:v>10.600000000000001</c:v>
                </c:pt>
                <c:pt idx="3550">
                  <c:v>10.600000000000001</c:v>
                </c:pt>
                <c:pt idx="3551">
                  <c:v>10.8</c:v>
                </c:pt>
                <c:pt idx="3552">
                  <c:v>10.600000000000001</c:v>
                </c:pt>
                <c:pt idx="3553">
                  <c:v>10.399999999999999</c:v>
                </c:pt>
                <c:pt idx="3554">
                  <c:v>10.600000000000001</c:v>
                </c:pt>
                <c:pt idx="3555">
                  <c:v>10.600000000000001</c:v>
                </c:pt>
                <c:pt idx="3556">
                  <c:v>10.399999999999999</c:v>
                </c:pt>
                <c:pt idx="3557">
                  <c:v>10.199999999999999</c:v>
                </c:pt>
                <c:pt idx="3558">
                  <c:v>10.3</c:v>
                </c:pt>
                <c:pt idx="3559">
                  <c:v>10.3</c:v>
                </c:pt>
                <c:pt idx="3560">
                  <c:v>10.5</c:v>
                </c:pt>
                <c:pt idx="3561">
                  <c:v>10.399999999999999</c:v>
                </c:pt>
                <c:pt idx="3562">
                  <c:v>10.399999999999999</c:v>
                </c:pt>
                <c:pt idx="3563">
                  <c:v>10.3</c:v>
                </c:pt>
                <c:pt idx="3564">
                  <c:v>10.600000000000001</c:v>
                </c:pt>
                <c:pt idx="3565">
                  <c:v>10.600000000000001</c:v>
                </c:pt>
                <c:pt idx="3566">
                  <c:v>10.399999999999999</c:v>
                </c:pt>
                <c:pt idx="3567">
                  <c:v>10.3</c:v>
                </c:pt>
                <c:pt idx="3568">
                  <c:v>10.199999999999999</c:v>
                </c:pt>
                <c:pt idx="3569">
                  <c:v>10.5</c:v>
                </c:pt>
                <c:pt idx="3570">
                  <c:v>10.399999999999999</c:v>
                </c:pt>
                <c:pt idx="3571">
                  <c:v>10.399999999999999</c:v>
                </c:pt>
                <c:pt idx="3572">
                  <c:v>10.199999999999999</c:v>
                </c:pt>
                <c:pt idx="3573">
                  <c:v>10.3</c:v>
                </c:pt>
                <c:pt idx="3574">
                  <c:v>10.399999999999999</c:v>
                </c:pt>
                <c:pt idx="3575">
                  <c:v>10.600000000000001</c:v>
                </c:pt>
                <c:pt idx="3576">
                  <c:v>10.199999999999999</c:v>
                </c:pt>
                <c:pt idx="3577">
                  <c:v>10.199999999999999</c:v>
                </c:pt>
                <c:pt idx="3578">
                  <c:v>10.5</c:v>
                </c:pt>
                <c:pt idx="3579">
                  <c:v>10.100000000000001</c:v>
                </c:pt>
                <c:pt idx="3580">
                  <c:v>10.399999999999999</c:v>
                </c:pt>
                <c:pt idx="3581">
                  <c:v>10.3</c:v>
                </c:pt>
                <c:pt idx="3582">
                  <c:v>10.399999999999999</c:v>
                </c:pt>
                <c:pt idx="3583">
                  <c:v>10.5</c:v>
                </c:pt>
                <c:pt idx="3584">
                  <c:v>10.5</c:v>
                </c:pt>
                <c:pt idx="3585">
                  <c:v>10.3</c:v>
                </c:pt>
                <c:pt idx="3586">
                  <c:v>10.399999999999999</c:v>
                </c:pt>
                <c:pt idx="3587">
                  <c:v>10.600000000000001</c:v>
                </c:pt>
                <c:pt idx="3588">
                  <c:v>10.399999999999999</c:v>
                </c:pt>
                <c:pt idx="3589">
                  <c:v>10.600000000000001</c:v>
                </c:pt>
                <c:pt idx="3590">
                  <c:v>10.600000000000001</c:v>
                </c:pt>
                <c:pt idx="3591">
                  <c:v>10.3</c:v>
                </c:pt>
                <c:pt idx="3592">
                  <c:v>10.5</c:v>
                </c:pt>
                <c:pt idx="3593">
                  <c:v>10.7</c:v>
                </c:pt>
                <c:pt idx="3594">
                  <c:v>10.7</c:v>
                </c:pt>
                <c:pt idx="3595">
                  <c:v>10.899999999999999</c:v>
                </c:pt>
                <c:pt idx="3596">
                  <c:v>10.8</c:v>
                </c:pt>
                <c:pt idx="3597">
                  <c:v>10.8</c:v>
                </c:pt>
                <c:pt idx="3598">
                  <c:v>10.899999999999999</c:v>
                </c:pt>
                <c:pt idx="3599">
                  <c:v>11</c:v>
                </c:pt>
                <c:pt idx="3600">
                  <c:v>10.7</c:v>
                </c:pt>
                <c:pt idx="3601">
                  <c:v>11</c:v>
                </c:pt>
                <c:pt idx="3602">
                  <c:v>10.8</c:v>
                </c:pt>
                <c:pt idx="3603">
                  <c:v>10.8</c:v>
                </c:pt>
                <c:pt idx="3604">
                  <c:v>10.7</c:v>
                </c:pt>
                <c:pt idx="3605">
                  <c:v>11.100000000000001</c:v>
                </c:pt>
                <c:pt idx="3606">
                  <c:v>11.100000000000001</c:v>
                </c:pt>
                <c:pt idx="3607">
                  <c:v>11</c:v>
                </c:pt>
                <c:pt idx="3608">
                  <c:v>11</c:v>
                </c:pt>
                <c:pt idx="3609">
                  <c:v>11</c:v>
                </c:pt>
                <c:pt idx="3610">
                  <c:v>11.100000000000001</c:v>
                </c:pt>
                <c:pt idx="3611">
                  <c:v>11</c:v>
                </c:pt>
                <c:pt idx="3612">
                  <c:v>11.100000000000001</c:v>
                </c:pt>
                <c:pt idx="3613">
                  <c:v>11.100000000000001</c:v>
                </c:pt>
                <c:pt idx="3614">
                  <c:v>11.100000000000001</c:v>
                </c:pt>
                <c:pt idx="3615">
                  <c:v>11.100000000000001</c:v>
                </c:pt>
                <c:pt idx="3616">
                  <c:v>11.100000000000001</c:v>
                </c:pt>
                <c:pt idx="3617">
                  <c:v>11.2</c:v>
                </c:pt>
                <c:pt idx="3618">
                  <c:v>11.100000000000001</c:v>
                </c:pt>
                <c:pt idx="3619">
                  <c:v>11</c:v>
                </c:pt>
                <c:pt idx="3620">
                  <c:v>11.2</c:v>
                </c:pt>
                <c:pt idx="3621">
                  <c:v>11.399999999999999</c:v>
                </c:pt>
                <c:pt idx="3622">
                  <c:v>11.600000000000001</c:v>
                </c:pt>
                <c:pt idx="3623">
                  <c:v>11.5</c:v>
                </c:pt>
                <c:pt idx="3624">
                  <c:v>11.5</c:v>
                </c:pt>
                <c:pt idx="3625">
                  <c:v>11.3</c:v>
                </c:pt>
                <c:pt idx="3626">
                  <c:v>11.3</c:v>
                </c:pt>
                <c:pt idx="3627">
                  <c:v>11</c:v>
                </c:pt>
                <c:pt idx="3628">
                  <c:v>11.2</c:v>
                </c:pt>
                <c:pt idx="3629">
                  <c:v>11.2</c:v>
                </c:pt>
                <c:pt idx="3630">
                  <c:v>11.2</c:v>
                </c:pt>
                <c:pt idx="3631">
                  <c:v>11.3</c:v>
                </c:pt>
                <c:pt idx="3632">
                  <c:v>11.3</c:v>
                </c:pt>
                <c:pt idx="3633">
                  <c:v>11.3</c:v>
                </c:pt>
                <c:pt idx="3634">
                  <c:v>11.399999999999999</c:v>
                </c:pt>
                <c:pt idx="3635">
                  <c:v>11.2</c:v>
                </c:pt>
                <c:pt idx="3636">
                  <c:v>11.2</c:v>
                </c:pt>
                <c:pt idx="3637">
                  <c:v>11.3</c:v>
                </c:pt>
                <c:pt idx="3638">
                  <c:v>11.3</c:v>
                </c:pt>
                <c:pt idx="3639">
                  <c:v>11.3</c:v>
                </c:pt>
                <c:pt idx="3640">
                  <c:v>11.3</c:v>
                </c:pt>
                <c:pt idx="3641">
                  <c:v>11.2</c:v>
                </c:pt>
                <c:pt idx="3642">
                  <c:v>11.3</c:v>
                </c:pt>
                <c:pt idx="3643">
                  <c:v>11.399999999999999</c:v>
                </c:pt>
                <c:pt idx="3644">
                  <c:v>11.2</c:v>
                </c:pt>
                <c:pt idx="3645">
                  <c:v>11.399999999999999</c:v>
                </c:pt>
                <c:pt idx="3646">
                  <c:v>11.5</c:v>
                </c:pt>
                <c:pt idx="3647">
                  <c:v>11.399999999999999</c:v>
                </c:pt>
                <c:pt idx="3648">
                  <c:v>11.399999999999999</c:v>
                </c:pt>
                <c:pt idx="3649">
                  <c:v>11</c:v>
                </c:pt>
                <c:pt idx="3650">
                  <c:v>11</c:v>
                </c:pt>
                <c:pt idx="3651">
                  <c:v>11.3</c:v>
                </c:pt>
                <c:pt idx="3652">
                  <c:v>11.100000000000001</c:v>
                </c:pt>
                <c:pt idx="3653">
                  <c:v>11.2</c:v>
                </c:pt>
                <c:pt idx="3654">
                  <c:v>11.2</c:v>
                </c:pt>
                <c:pt idx="3655">
                  <c:v>11.100000000000001</c:v>
                </c:pt>
                <c:pt idx="3656">
                  <c:v>11.2</c:v>
                </c:pt>
                <c:pt idx="3657">
                  <c:v>10.899999999999999</c:v>
                </c:pt>
                <c:pt idx="3658">
                  <c:v>11.2</c:v>
                </c:pt>
                <c:pt idx="3659">
                  <c:v>11.100000000000001</c:v>
                </c:pt>
                <c:pt idx="3660">
                  <c:v>11.3</c:v>
                </c:pt>
                <c:pt idx="3661">
                  <c:v>11.100000000000001</c:v>
                </c:pt>
                <c:pt idx="3662">
                  <c:v>11</c:v>
                </c:pt>
                <c:pt idx="3663">
                  <c:v>11.100000000000001</c:v>
                </c:pt>
                <c:pt idx="3664">
                  <c:v>10.7</c:v>
                </c:pt>
                <c:pt idx="3665">
                  <c:v>11.100000000000001</c:v>
                </c:pt>
                <c:pt idx="3666">
                  <c:v>10.8</c:v>
                </c:pt>
                <c:pt idx="3667">
                  <c:v>10.899999999999999</c:v>
                </c:pt>
                <c:pt idx="3668">
                  <c:v>10.899999999999999</c:v>
                </c:pt>
                <c:pt idx="3669">
                  <c:v>11.100000000000001</c:v>
                </c:pt>
                <c:pt idx="3670">
                  <c:v>10.899999999999999</c:v>
                </c:pt>
                <c:pt idx="3671">
                  <c:v>11</c:v>
                </c:pt>
                <c:pt idx="3672">
                  <c:v>10.5</c:v>
                </c:pt>
                <c:pt idx="3673">
                  <c:v>10.8</c:v>
                </c:pt>
                <c:pt idx="3674">
                  <c:v>10.600000000000001</c:v>
                </c:pt>
                <c:pt idx="3675">
                  <c:v>10.600000000000001</c:v>
                </c:pt>
                <c:pt idx="3676">
                  <c:v>10.600000000000001</c:v>
                </c:pt>
                <c:pt idx="3677">
                  <c:v>10.600000000000001</c:v>
                </c:pt>
                <c:pt idx="3678">
                  <c:v>10.399999999999999</c:v>
                </c:pt>
                <c:pt idx="3679">
                  <c:v>10.5</c:v>
                </c:pt>
                <c:pt idx="3680">
                  <c:v>10.5</c:v>
                </c:pt>
                <c:pt idx="3681">
                  <c:v>10.399999999999999</c:v>
                </c:pt>
                <c:pt idx="3682">
                  <c:v>10.199999999999999</c:v>
                </c:pt>
                <c:pt idx="3683">
                  <c:v>10.5</c:v>
                </c:pt>
                <c:pt idx="3684">
                  <c:v>10.399999999999999</c:v>
                </c:pt>
                <c:pt idx="3685">
                  <c:v>10.399999999999999</c:v>
                </c:pt>
                <c:pt idx="3686">
                  <c:v>10.3</c:v>
                </c:pt>
                <c:pt idx="3687">
                  <c:v>10.3</c:v>
                </c:pt>
                <c:pt idx="3688">
                  <c:v>10.199999999999999</c:v>
                </c:pt>
                <c:pt idx="3689">
                  <c:v>10.199999999999999</c:v>
                </c:pt>
                <c:pt idx="3690">
                  <c:v>10</c:v>
                </c:pt>
                <c:pt idx="3691">
                  <c:v>10</c:v>
                </c:pt>
                <c:pt idx="3692">
                  <c:v>10</c:v>
                </c:pt>
                <c:pt idx="3693">
                  <c:v>10.100000000000001</c:v>
                </c:pt>
                <c:pt idx="3694">
                  <c:v>10.199999999999999</c:v>
                </c:pt>
                <c:pt idx="3695">
                  <c:v>9.8999999999999986</c:v>
                </c:pt>
                <c:pt idx="3696">
                  <c:v>10.100000000000001</c:v>
                </c:pt>
                <c:pt idx="3697">
                  <c:v>10</c:v>
                </c:pt>
                <c:pt idx="3698">
                  <c:v>9.8999999999999986</c:v>
                </c:pt>
                <c:pt idx="3699">
                  <c:v>10.100000000000001</c:v>
                </c:pt>
                <c:pt idx="3700">
                  <c:v>10.100000000000001</c:v>
                </c:pt>
                <c:pt idx="3701">
                  <c:v>9.8000000000000007</c:v>
                </c:pt>
                <c:pt idx="3702">
                  <c:v>10</c:v>
                </c:pt>
                <c:pt idx="3703">
                  <c:v>10.199999999999999</c:v>
                </c:pt>
                <c:pt idx="3704">
                  <c:v>10</c:v>
                </c:pt>
                <c:pt idx="3705">
                  <c:v>9.8999999999999986</c:v>
                </c:pt>
                <c:pt idx="3706">
                  <c:v>9.8000000000000007</c:v>
                </c:pt>
                <c:pt idx="3707">
                  <c:v>10</c:v>
                </c:pt>
                <c:pt idx="3708">
                  <c:v>9.8000000000000007</c:v>
                </c:pt>
                <c:pt idx="3709">
                  <c:v>9.8999999999999986</c:v>
                </c:pt>
                <c:pt idx="3710">
                  <c:v>9.6999999999999993</c:v>
                </c:pt>
                <c:pt idx="3711">
                  <c:v>9.8000000000000007</c:v>
                </c:pt>
                <c:pt idx="3712">
                  <c:v>9.8999999999999986</c:v>
                </c:pt>
                <c:pt idx="3713">
                  <c:v>9.8999999999999986</c:v>
                </c:pt>
                <c:pt idx="3714">
                  <c:v>9.6999999999999993</c:v>
                </c:pt>
                <c:pt idx="3715">
                  <c:v>9.6999999999999993</c:v>
                </c:pt>
                <c:pt idx="3716">
                  <c:v>9.8000000000000007</c:v>
                </c:pt>
                <c:pt idx="3717">
                  <c:v>9.8999999999999986</c:v>
                </c:pt>
                <c:pt idx="3718">
                  <c:v>9.8999999999999986</c:v>
                </c:pt>
                <c:pt idx="3719">
                  <c:v>9.8000000000000007</c:v>
                </c:pt>
                <c:pt idx="3720">
                  <c:v>9.8000000000000007</c:v>
                </c:pt>
                <c:pt idx="3721">
                  <c:v>9.8000000000000007</c:v>
                </c:pt>
                <c:pt idx="3722">
                  <c:v>9.8999999999999986</c:v>
                </c:pt>
                <c:pt idx="3723">
                  <c:v>9.6000000000000014</c:v>
                </c:pt>
                <c:pt idx="3724">
                  <c:v>9.6000000000000014</c:v>
                </c:pt>
                <c:pt idx="3725">
                  <c:v>10</c:v>
                </c:pt>
                <c:pt idx="3726">
                  <c:v>9.8999999999999986</c:v>
                </c:pt>
                <c:pt idx="3727">
                  <c:v>9.8999999999999986</c:v>
                </c:pt>
                <c:pt idx="3728">
                  <c:v>9.8000000000000007</c:v>
                </c:pt>
                <c:pt idx="3729">
                  <c:v>9.6999999999999993</c:v>
                </c:pt>
                <c:pt idx="3730">
                  <c:v>9.8000000000000007</c:v>
                </c:pt>
                <c:pt idx="3731">
                  <c:v>9.8999999999999986</c:v>
                </c:pt>
                <c:pt idx="3732">
                  <c:v>10.100000000000001</c:v>
                </c:pt>
                <c:pt idx="3733">
                  <c:v>10.100000000000001</c:v>
                </c:pt>
                <c:pt idx="3734">
                  <c:v>10.100000000000001</c:v>
                </c:pt>
                <c:pt idx="3735">
                  <c:v>10</c:v>
                </c:pt>
                <c:pt idx="3736">
                  <c:v>10</c:v>
                </c:pt>
                <c:pt idx="3737">
                  <c:v>10.199999999999999</c:v>
                </c:pt>
                <c:pt idx="3738">
                  <c:v>10.100000000000001</c:v>
                </c:pt>
                <c:pt idx="3739">
                  <c:v>9.8999999999999986</c:v>
                </c:pt>
                <c:pt idx="3740">
                  <c:v>10.3</c:v>
                </c:pt>
                <c:pt idx="3741">
                  <c:v>10</c:v>
                </c:pt>
                <c:pt idx="3742">
                  <c:v>9.8000000000000007</c:v>
                </c:pt>
                <c:pt idx="3743">
                  <c:v>9.8999999999999986</c:v>
                </c:pt>
                <c:pt idx="3744">
                  <c:v>10</c:v>
                </c:pt>
                <c:pt idx="3745">
                  <c:v>10.100000000000001</c:v>
                </c:pt>
                <c:pt idx="3746">
                  <c:v>10.3</c:v>
                </c:pt>
                <c:pt idx="3747">
                  <c:v>10.199999999999999</c:v>
                </c:pt>
                <c:pt idx="3748">
                  <c:v>10.3</c:v>
                </c:pt>
                <c:pt idx="3749">
                  <c:v>10.3</c:v>
                </c:pt>
                <c:pt idx="3750">
                  <c:v>10.199999999999999</c:v>
                </c:pt>
                <c:pt idx="3751">
                  <c:v>10.3</c:v>
                </c:pt>
                <c:pt idx="3752">
                  <c:v>10.5</c:v>
                </c:pt>
                <c:pt idx="3753">
                  <c:v>10.399999999999999</c:v>
                </c:pt>
                <c:pt idx="3754">
                  <c:v>10.5</c:v>
                </c:pt>
                <c:pt idx="3755">
                  <c:v>10.100000000000001</c:v>
                </c:pt>
                <c:pt idx="3756">
                  <c:v>10.3</c:v>
                </c:pt>
                <c:pt idx="3757">
                  <c:v>10.399999999999999</c:v>
                </c:pt>
                <c:pt idx="3758">
                  <c:v>10.5</c:v>
                </c:pt>
                <c:pt idx="3759">
                  <c:v>10.5</c:v>
                </c:pt>
                <c:pt idx="3760">
                  <c:v>10.3</c:v>
                </c:pt>
                <c:pt idx="3761">
                  <c:v>10.8</c:v>
                </c:pt>
                <c:pt idx="3762">
                  <c:v>10.899999999999999</c:v>
                </c:pt>
                <c:pt idx="3763">
                  <c:v>10.8</c:v>
                </c:pt>
                <c:pt idx="3764">
                  <c:v>10.8</c:v>
                </c:pt>
                <c:pt idx="3765">
                  <c:v>10.600000000000001</c:v>
                </c:pt>
                <c:pt idx="3766">
                  <c:v>10.600000000000001</c:v>
                </c:pt>
                <c:pt idx="3767">
                  <c:v>10.8</c:v>
                </c:pt>
                <c:pt idx="3768">
                  <c:v>10.7</c:v>
                </c:pt>
                <c:pt idx="3769">
                  <c:v>10.8</c:v>
                </c:pt>
                <c:pt idx="3770">
                  <c:v>11.100000000000001</c:v>
                </c:pt>
                <c:pt idx="3771">
                  <c:v>11</c:v>
                </c:pt>
                <c:pt idx="3772">
                  <c:v>11</c:v>
                </c:pt>
                <c:pt idx="3773">
                  <c:v>11</c:v>
                </c:pt>
                <c:pt idx="3774">
                  <c:v>11.2</c:v>
                </c:pt>
                <c:pt idx="3775">
                  <c:v>11.2</c:v>
                </c:pt>
                <c:pt idx="3776">
                  <c:v>11</c:v>
                </c:pt>
                <c:pt idx="3777">
                  <c:v>11.100000000000001</c:v>
                </c:pt>
                <c:pt idx="3778">
                  <c:v>11.399999999999999</c:v>
                </c:pt>
                <c:pt idx="3779">
                  <c:v>11.600000000000001</c:v>
                </c:pt>
                <c:pt idx="3780">
                  <c:v>11.399999999999999</c:v>
                </c:pt>
                <c:pt idx="3781">
                  <c:v>11.8</c:v>
                </c:pt>
                <c:pt idx="3782">
                  <c:v>11.7</c:v>
                </c:pt>
                <c:pt idx="3783">
                  <c:v>11.5</c:v>
                </c:pt>
                <c:pt idx="3784">
                  <c:v>11.7</c:v>
                </c:pt>
                <c:pt idx="3785">
                  <c:v>11.7</c:v>
                </c:pt>
                <c:pt idx="3786">
                  <c:v>11.7</c:v>
                </c:pt>
                <c:pt idx="3787">
                  <c:v>11.7</c:v>
                </c:pt>
                <c:pt idx="3788">
                  <c:v>11.7</c:v>
                </c:pt>
                <c:pt idx="3789">
                  <c:v>11.8</c:v>
                </c:pt>
                <c:pt idx="3790">
                  <c:v>11.8</c:v>
                </c:pt>
                <c:pt idx="3791">
                  <c:v>11.7</c:v>
                </c:pt>
                <c:pt idx="3792">
                  <c:v>11.600000000000001</c:v>
                </c:pt>
                <c:pt idx="3793">
                  <c:v>11.8</c:v>
                </c:pt>
                <c:pt idx="3794">
                  <c:v>11.899999999999999</c:v>
                </c:pt>
                <c:pt idx="3795">
                  <c:v>12.100000000000001</c:v>
                </c:pt>
                <c:pt idx="3796">
                  <c:v>12.2</c:v>
                </c:pt>
                <c:pt idx="3797">
                  <c:v>12.2</c:v>
                </c:pt>
                <c:pt idx="3798">
                  <c:v>12.3</c:v>
                </c:pt>
                <c:pt idx="3799">
                  <c:v>12.100000000000001</c:v>
                </c:pt>
                <c:pt idx="3800">
                  <c:v>12.3</c:v>
                </c:pt>
                <c:pt idx="3801">
                  <c:v>12.3</c:v>
                </c:pt>
                <c:pt idx="3802">
                  <c:v>12.399999999999999</c:v>
                </c:pt>
                <c:pt idx="3803">
                  <c:v>12.2</c:v>
                </c:pt>
                <c:pt idx="3804">
                  <c:v>12.2</c:v>
                </c:pt>
                <c:pt idx="3805">
                  <c:v>12.399999999999999</c:v>
                </c:pt>
                <c:pt idx="3806">
                  <c:v>12.3</c:v>
                </c:pt>
                <c:pt idx="3807">
                  <c:v>12.5</c:v>
                </c:pt>
                <c:pt idx="3808">
                  <c:v>12.5</c:v>
                </c:pt>
                <c:pt idx="3809">
                  <c:v>12.5</c:v>
                </c:pt>
                <c:pt idx="3810">
                  <c:v>12.7</c:v>
                </c:pt>
                <c:pt idx="3811">
                  <c:v>12.399999999999999</c:v>
                </c:pt>
                <c:pt idx="3812">
                  <c:v>12.8</c:v>
                </c:pt>
                <c:pt idx="3813">
                  <c:v>12.899999999999999</c:v>
                </c:pt>
                <c:pt idx="3814">
                  <c:v>12.8</c:v>
                </c:pt>
                <c:pt idx="3815">
                  <c:v>12.8</c:v>
                </c:pt>
                <c:pt idx="3816">
                  <c:v>12.899999999999999</c:v>
                </c:pt>
                <c:pt idx="3817">
                  <c:v>13</c:v>
                </c:pt>
                <c:pt idx="3818">
                  <c:v>12.8</c:v>
                </c:pt>
                <c:pt idx="3819">
                  <c:v>12.7</c:v>
                </c:pt>
                <c:pt idx="3820">
                  <c:v>12.899999999999999</c:v>
                </c:pt>
                <c:pt idx="3821">
                  <c:v>13</c:v>
                </c:pt>
                <c:pt idx="3822">
                  <c:v>13.100000000000001</c:v>
                </c:pt>
                <c:pt idx="3823">
                  <c:v>13.2</c:v>
                </c:pt>
                <c:pt idx="3824">
                  <c:v>12.899999999999999</c:v>
                </c:pt>
                <c:pt idx="3825">
                  <c:v>13.100000000000001</c:v>
                </c:pt>
                <c:pt idx="3826">
                  <c:v>13.100000000000001</c:v>
                </c:pt>
                <c:pt idx="3827">
                  <c:v>13.3</c:v>
                </c:pt>
                <c:pt idx="3828">
                  <c:v>13.2</c:v>
                </c:pt>
                <c:pt idx="3829">
                  <c:v>13.100000000000001</c:v>
                </c:pt>
                <c:pt idx="3830">
                  <c:v>13.2</c:v>
                </c:pt>
                <c:pt idx="3831">
                  <c:v>13.100000000000001</c:v>
                </c:pt>
                <c:pt idx="3832">
                  <c:v>13.3</c:v>
                </c:pt>
                <c:pt idx="3833">
                  <c:v>13.2</c:v>
                </c:pt>
                <c:pt idx="3834">
                  <c:v>13.3</c:v>
                </c:pt>
                <c:pt idx="3835">
                  <c:v>13.2</c:v>
                </c:pt>
                <c:pt idx="3836">
                  <c:v>13.3</c:v>
                </c:pt>
                <c:pt idx="3837">
                  <c:v>13.3</c:v>
                </c:pt>
                <c:pt idx="3838">
                  <c:v>13.2</c:v>
                </c:pt>
                <c:pt idx="3839">
                  <c:v>13.3</c:v>
                </c:pt>
                <c:pt idx="3840">
                  <c:v>13.3</c:v>
                </c:pt>
                <c:pt idx="3841">
                  <c:v>13.3</c:v>
                </c:pt>
                <c:pt idx="3842">
                  <c:v>13.399999999999999</c:v>
                </c:pt>
                <c:pt idx="3843">
                  <c:v>13.3</c:v>
                </c:pt>
                <c:pt idx="3844">
                  <c:v>13.2</c:v>
                </c:pt>
                <c:pt idx="3845">
                  <c:v>13.2</c:v>
                </c:pt>
                <c:pt idx="3846">
                  <c:v>13.100000000000001</c:v>
                </c:pt>
                <c:pt idx="3847">
                  <c:v>12.899999999999999</c:v>
                </c:pt>
                <c:pt idx="3848">
                  <c:v>13</c:v>
                </c:pt>
                <c:pt idx="3849">
                  <c:v>12.899999999999999</c:v>
                </c:pt>
                <c:pt idx="3850">
                  <c:v>12.899999999999999</c:v>
                </c:pt>
                <c:pt idx="3851">
                  <c:v>12.7</c:v>
                </c:pt>
                <c:pt idx="3852">
                  <c:v>12.7</c:v>
                </c:pt>
                <c:pt idx="3853">
                  <c:v>12.600000000000001</c:v>
                </c:pt>
                <c:pt idx="3854">
                  <c:v>12.600000000000001</c:v>
                </c:pt>
                <c:pt idx="3855">
                  <c:v>12.5</c:v>
                </c:pt>
                <c:pt idx="3856">
                  <c:v>12.5</c:v>
                </c:pt>
                <c:pt idx="3857">
                  <c:v>12.3</c:v>
                </c:pt>
                <c:pt idx="3858">
                  <c:v>12.2</c:v>
                </c:pt>
                <c:pt idx="3859">
                  <c:v>12.2</c:v>
                </c:pt>
                <c:pt idx="3860">
                  <c:v>12.100000000000001</c:v>
                </c:pt>
                <c:pt idx="3861">
                  <c:v>12</c:v>
                </c:pt>
                <c:pt idx="3862">
                  <c:v>12</c:v>
                </c:pt>
                <c:pt idx="3863">
                  <c:v>11.8</c:v>
                </c:pt>
                <c:pt idx="3864">
                  <c:v>11.8</c:v>
                </c:pt>
                <c:pt idx="3865">
                  <c:v>11.600000000000001</c:v>
                </c:pt>
                <c:pt idx="3866">
                  <c:v>11.7</c:v>
                </c:pt>
                <c:pt idx="3867">
                  <c:v>11.8</c:v>
                </c:pt>
                <c:pt idx="3868">
                  <c:v>11.7</c:v>
                </c:pt>
                <c:pt idx="3869">
                  <c:v>11.600000000000001</c:v>
                </c:pt>
                <c:pt idx="3870">
                  <c:v>11.399999999999999</c:v>
                </c:pt>
                <c:pt idx="3871">
                  <c:v>11.3</c:v>
                </c:pt>
                <c:pt idx="3872">
                  <c:v>11.100000000000001</c:v>
                </c:pt>
                <c:pt idx="3873">
                  <c:v>11.100000000000001</c:v>
                </c:pt>
                <c:pt idx="3874">
                  <c:v>11.100000000000001</c:v>
                </c:pt>
                <c:pt idx="3875">
                  <c:v>10.899999999999999</c:v>
                </c:pt>
                <c:pt idx="3876">
                  <c:v>10.8</c:v>
                </c:pt>
                <c:pt idx="3877">
                  <c:v>10.5</c:v>
                </c:pt>
                <c:pt idx="3878">
                  <c:v>10.5</c:v>
                </c:pt>
                <c:pt idx="3879">
                  <c:v>10.5</c:v>
                </c:pt>
                <c:pt idx="3880">
                  <c:v>10.7</c:v>
                </c:pt>
                <c:pt idx="3881">
                  <c:v>10.5</c:v>
                </c:pt>
                <c:pt idx="3882">
                  <c:v>10.600000000000001</c:v>
                </c:pt>
                <c:pt idx="3883">
                  <c:v>10.3</c:v>
                </c:pt>
                <c:pt idx="3884">
                  <c:v>10.5</c:v>
                </c:pt>
                <c:pt idx="3885">
                  <c:v>10.399999999999999</c:v>
                </c:pt>
                <c:pt idx="3886">
                  <c:v>10.399999999999999</c:v>
                </c:pt>
                <c:pt idx="3887">
                  <c:v>10.199999999999999</c:v>
                </c:pt>
                <c:pt idx="3888">
                  <c:v>10</c:v>
                </c:pt>
                <c:pt idx="3889">
                  <c:v>10.100000000000001</c:v>
                </c:pt>
                <c:pt idx="3890">
                  <c:v>10.100000000000001</c:v>
                </c:pt>
                <c:pt idx="3891">
                  <c:v>10.100000000000001</c:v>
                </c:pt>
                <c:pt idx="3892">
                  <c:v>9.8999999999999986</c:v>
                </c:pt>
                <c:pt idx="3893">
                  <c:v>10.100000000000001</c:v>
                </c:pt>
                <c:pt idx="3894">
                  <c:v>9.8000000000000007</c:v>
                </c:pt>
                <c:pt idx="3895">
                  <c:v>9.8999999999999986</c:v>
                </c:pt>
                <c:pt idx="3896">
                  <c:v>9.8999999999999986</c:v>
                </c:pt>
                <c:pt idx="3897">
                  <c:v>10</c:v>
                </c:pt>
                <c:pt idx="3898">
                  <c:v>10</c:v>
                </c:pt>
                <c:pt idx="3899">
                  <c:v>10</c:v>
                </c:pt>
                <c:pt idx="3900">
                  <c:v>9.8000000000000007</c:v>
                </c:pt>
                <c:pt idx="3901">
                  <c:v>9.6999999999999993</c:v>
                </c:pt>
                <c:pt idx="3902">
                  <c:v>9.6999999999999993</c:v>
                </c:pt>
                <c:pt idx="3903">
                  <c:v>9.8999999999999986</c:v>
                </c:pt>
                <c:pt idx="3904">
                  <c:v>9.8999999999999986</c:v>
                </c:pt>
                <c:pt idx="3905">
                  <c:v>9.8000000000000007</c:v>
                </c:pt>
                <c:pt idx="3906">
                  <c:v>9.8000000000000007</c:v>
                </c:pt>
                <c:pt idx="3907">
                  <c:v>9.6999999999999993</c:v>
                </c:pt>
                <c:pt idx="3908">
                  <c:v>9.6000000000000014</c:v>
                </c:pt>
                <c:pt idx="3909">
                  <c:v>9.6999999999999993</c:v>
                </c:pt>
                <c:pt idx="3910">
                  <c:v>9.6000000000000014</c:v>
                </c:pt>
                <c:pt idx="3911">
                  <c:v>9.6999999999999993</c:v>
                </c:pt>
                <c:pt idx="3912">
                  <c:v>9.8000000000000007</c:v>
                </c:pt>
                <c:pt idx="3913">
                  <c:v>9.8000000000000007</c:v>
                </c:pt>
                <c:pt idx="3914">
                  <c:v>9.6000000000000014</c:v>
                </c:pt>
                <c:pt idx="3915">
                  <c:v>9.6999999999999993</c:v>
                </c:pt>
                <c:pt idx="3916">
                  <c:v>9.6999999999999993</c:v>
                </c:pt>
                <c:pt idx="3917">
                  <c:v>9.8999999999999986</c:v>
                </c:pt>
                <c:pt idx="3918">
                  <c:v>9.6999999999999993</c:v>
                </c:pt>
                <c:pt idx="3919">
                  <c:v>10</c:v>
                </c:pt>
                <c:pt idx="3920">
                  <c:v>9.8000000000000007</c:v>
                </c:pt>
                <c:pt idx="3921">
                  <c:v>9.8000000000000007</c:v>
                </c:pt>
                <c:pt idx="3922">
                  <c:v>9.8999999999999986</c:v>
                </c:pt>
                <c:pt idx="3923">
                  <c:v>9.8000000000000007</c:v>
                </c:pt>
                <c:pt idx="3924">
                  <c:v>10</c:v>
                </c:pt>
                <c:pt idx="3925">
                  <c:v>10</c:v>
                </c:pt>
                <c:pt idx="3926">
                  <c:v>10.199999999999999</c:v>
                </c:pt>
                <c:pt idx="3927">
                  <c:v>9.8999999999999986</c:v>
                </c:pt>
                <c:pt idx="3928">
                  <c:v>10.199999999999999</c:v>
                </c:pt>
                <c:pt idx="3929">
                  <c:v>10</c:v>
                </c:pt>
                <c:pt idx="3930">
                  <c:v>10</c:v>
                </c:pt>
                <c:pt idx="3931">
                  <c:v>10.100000000000001</c:v>
                </c:pt>
                <c:pt idx="3932">
                  <c:v>10.100000000000001</c:v>
                </c:pt>
                <c:pt idx="3933">
                  <c:v>10.199999999999999</c:v>
                </c:pt>
                <c:pt idx="3934">
                  <c:v>10</c:v>
                </c:pt>
                <c:pt idx="3935">
                  <c:v>10.199999999999999</c:v>
                </c:pt>
                <c:pt idx="3936">
                  <c:v>10.100000000000001</c:v>
                </c:pt>
                <c:pt idx="3937">
                  <c:v>9.8999999999999986</c:v>
                </c:pt>
                <c:pt idx="3938">
                  <c:v>10.100000000000001</c:v>
                </c:pt>
                <c:pt idx="3939">
                  <c:v>10</c:v>
                </c:pt>
                <c:pt idx="3940">
                  <c:v>10.100000000000001</c:v>
                </c:pt>
                <c:pt idx="3941">
                  <c:v>10</c:v>
                </c:pt>
                <c:pt idx="3942">
                  <c:v>10.199999999999999</c:v>
                </c:pt>
                <c:pt idx="3943">
                  <c:v>10</c:v>
                </c:pt>
                <c:pt idx="3944">
                  <c:v>10</c:v>
                </c:pt>
                <c:pt idx="3945">
                  <c:v>10</c:v>
                </c:pt>
                <c:pt idx="3946">
                  <c:v>10</c:v>
                </c:pt>
                <c:pt idx="3947">
                  <c:v>9.8999999999999986</c:v>
                </c:pt>
                <c:pt idx="3948">
                  <c:v>10.100000000000001</c:v>
                </c:pt>
                <c:pt idx="3949">
                  <c:v>10.100000000000001</c:v>
                </c:pt>
                <c:pt idx="3950">
                  <c:v>10.100000000000001</c:v>
                </c:pt>
                <c:pt idx="3951">
                  <c:v>10.3</c:v>
                </c:pt>
                <c:pt idx="3952">
                  <c:v>10.199999999999999</c:v>
                </c:pt>
                <c:pt idx="3953">
                  <c:v>10.199999999999999</c:v>
                </c:pt>
                <c:pt idx="3954">
                  <c:v>10.199999999999999</c:v>
                </c:pt>
                <c:pt idx="3955">
                  <c:v>10.100000000000001</c:v>
                </c:pt>
                <c:pt idx="3956">
                  <c:v>10.199999999999999</c:v>
                </c:pt>
                <c:pt idx="3957">
                  <c:v>10.199999999999999</c:v>
                </c:pt>
                <c:pt idx="3958">
                  <c:v>9.8999999999999986</c:v>
                </c:pt>
                <c:pt idx="3959">
                  <c:v>10.199999999999999</c:v>
                </c:pt>
                <c:pt idx="3960">
                  <c:v>10.3</c:v>
                </c:pt>
                <c:pt idx="3961">
                  <c:v>10.3</c:v>
                </c:pt>
                <c:pt idx="3962">
                  <c:v>10.3</c:v>
                </c:pt>
                <c:pt idx="3963">
                  <c:v>10.199999999999999</c:v>
                </c:pt>
                <c:pt idx="3964">
                  <c:v>10.100000000000001</c:v>
                </c:pt>
                <c:pt idx="3965">
                  <c:v>10.100000000000001</c:v>
                </c:pt>
                <c:pt idx="3966">
                  <c:v>10</c:v>
                </c:pt>
                <c:pt idx="3967">
                  <c:v>10.199999999999999</c:v>
                </c:pt>
                <c:pt idx="3968">
                  <c:v>10.199999999999999</c:v>
                </c:pt>
                <c:pt idx="3969">
                  <c:v>10</c:v>
                </c:pt>
                <c:pt idx="3970">
                  <c:v>10</c:v>
                </c:pt>
                <c:pt idx="3971">
                  <c:v>9.8000000000000007</c:v>
                </c:pt>
                <c:pt idx="3972">
                  <c:v>9.6000000000000014</c:v>
                </c:pt>
                <c:pt idx="3973">
                  <c:v>9.8999999999999986</c:v>
                </c:pt>
                <c:pt idx="3974">
                  <c:v>9.8000000000000007</c:v>
                </c:pt>
                <c:pt idx="3975">
                  <c:v>9.6000000000000014</c:v>
                </c:pt>
                <c:pt idx="3976">
                  <c:v>9.6999999999999993</c:v>
                </c:pt>
                <c:pt idx="3977">
                  <c:v>9.5</c:v>
                </c:pt>
                <c:pt idx="3978">
                  <c:v>9.3999999999999986</c:v>
                </c:pt>
                <c:pt idx="3979">
                  <c:v>9.3999999999999986</c:v>
                </c:pt>
                <c:pt idx="3980">
                  <c:v>9.6000000000000014</c:v>
                </c:pt>
                <c:pt idx="3981">
                  <c:v>9.3000000000000007</c:v>
                </c:pt>
                <c:pt idx="3982">
                  <c:v>9.3000000000000007</c:v>
                </c:pt>
                <c:pt idx="3983">
                  <c:v>9.1999999999999993</c:v>
                </c:pt>
                <c:pt idx="3984">
                  <c:v>9.1999999999999993</c:v>
                </c:pt>
                <c:pt idx="3985">
                  <c:v>9.1000000000000014</c:v>
                </c:pt>
                <c:pt idx="3986">
                  <c:v>9.1999999999999993</c:v>
                </c:pt>
                <c:pt idx="3987">
                  <c:v>8.8999999999999986</c:v>
                </c:pt>
                <c:pt idx="3988">
                  <c:v>8.8999999999999986</c:v>
                </c:pt>
                <c:pt idx="3989">
                  <c:v>9</c:v>
                </c:pt>
                <c:pt idx="3990">
                  <c:v>8.8999999999999986</c:v>
                </c:pt>
                <c:pt idx="3991">
                  <c:v>8.6999999999999993</c:v>
                </c:pt>
                <c:pt idx="3992">
                  <c:v>8.8000000000000007</c:v>
                </c:pt>
                <c:pt idx="3993">
                  <c:v>8.6000000000000014</c:v>
                </c:pt>
                <c:pt idx="3994">
                  <c:v>8.5</c:v>
                </c:pt>
                <c:pt idx="3995">
                  <c:v>8.6000000000000014</c:v>
                </c:pt>
                <c:pt idx="3996">
                  <c:v>8.6000000000000014</c:v>
                </c:pt>
                <c:pt idx="3997">
                  <c:v>8.6000000000000014</c:v>
                </c:pt>
                <c:pt idx="3998">
                  <c:v>8.3999999999999986</c:v>
                </c:pt>
                <c:pt idx="3999">
                  <c:v>8.5</c:v>
                </c:pt>
                <c:pt idx="4000">
                  <c:v>8.3999999999999986</c:v>
                </c:pt>
                <c:pt idx="4001">
                  <c:v>8.3000000000000007</c:v>
                </c:pt>
                <c:pt idx="4002">
                  <c:v>8.5</c:v>
                </c:pt>
                <c:pt idx="4003">
                  <c:v>8.1999999999999993</c:v>
                </c:pt>
                <c:pt idx="4004">
                  <c:v>8.3999999999999986</c:v>
                </c:pt>
                <c:pt idx="4005">
                  <c:v>8.3999999999999986</c:v>
                </c:pt>
                <c:pt idx="4006">
                  <c:v>8.3999999999999986</c:v>
                </c:pt>
                <c:pt idx="4007">
                  <c:v>8.3000000000000007</c:v>
                </c:pt>
                <c:pt idx="4008">
                  <c:v>8.6000000000000014</c:v>
                </c:pt>
                <c:pt idx="4009">
                  <c:v>8.5</c:v>
                </c:pt>
                <c:pt idx="4010">
                  <c:v>8.3000000000000007</c:v>
                </c:pt>
                <c:pt idx="4011">
                  <c:v>8.3999999999999986</c:v>
                </c:pt>
                <c:pt idx="4012">
                  <c:v>8.5</c:v>
                </c:pt>
                <c:pt idx="4013">
                  <c:v>8.3000000000000007</c:v>
                </c:pt>
                <c:pt idx="4014">
                  <c:v>8.3999999999999986</c:v>
                </c:pt>
                <c:pt idx="4015">
                  <c:v>8.5</c:v>
                </c:pt>
                <c:pt idx="4016">
                  <c:v>8.3999999999999986</c:v>
                </c:pt>
                <c:pt idx="4017">
                  <c:v>8.3999999999999986</c:v>
                </c:pt>
                <c:pt idx="4018">
                  <c:v>8.3000000000000007</c:v>
                </c:pt>
                <c:pt idx="4019">
                  <c:v>8.3000000000000007</c:v>
                </c:pt>
                <c:pt idx="4020">
                  <c:v>8.6000000000000014</c:v>
                </c:pt>
                <c:pt idx="4021">
                  <c:v>8.3999999999999986</c:v>
                </c:pt>
                <c:pt idx="4022">
                  <c:v>8.3000000000000007</c:v>
                </c:pt>
                <c:pt idx="4023">
                  <c:v>8.5</c:v>
                </c:pt>
                <c:pt idx="4024">
                  <c:v>8.5</c:v>
                </c:pt>
                <c:pt idx="4025">
                  <c:v>8.3999999999999986</c:v>
                </c:pt>
                <c:pt idx="4026">
                  <c:v>8.5</c:v>
                </c:pt>
                <c:pt idx="4027">
                  <c:v>8.5</c:v>
                </c:pt>
                <c:pt idx="4028">
                  <c:v>8.6000000000000014</c:v>
                </c:pt>
                <c:pt idx="4029">
                  <c:v>8.5</c:v>
                </c:pt>
                <c:pt idx="4030">
                  <c:v>8.5</c:v>
                </c:pt>
                <c:pt idx="4031">
                  <c:v>8.6999999999999993</c:v>
                </c:pt>
                <c:pt idx="4032">
                  <c:v>8.6999999999999993</c:v>
                </c:pt>
                <c:pt idx="4033">
                  <c:v>8.8000000000000007</c:v>
                </c:pt>
                <c:pt idx="4034">
                  <c:v>8.6999999999999993</c:v>
                </c:pt>
                <c:pt idx="4035">
                  <c:v>8.8999999999999986</c:v>
                </c:pt>
                <c:pt idx="4036">
                  <c:v>8.6999999999999993</c:v>
                </c:pt>
                <c:pt idx="4037">
                  <c:v>8.8999999999999986</c:v>
                </c:pt>
                <c:pt idx="4038">
                  <c:v>9.1999999999999993</c:v>
                </c:pt>
                <c:pt idx="4039">
                  <c:v>9</c:v>
                </c:pt>
                <c:pt idx="4040">
                  <c:v>9.1000000000000014</c:v>
                </c:pt>
                <c:pt idx="4041">
                  <c:v>9</c:v>
                </c:pt>
                <c:pt idx="4042">
                  <c:v>9</c:v>
                </c:pt>
                <c:pt idx="4043">
                  <c:v>9</c:v>
                </c:pt>
                <c:pt idx="4044">
                  <c:v>9</c:v>
                </c:pt>
                <c:pt idx="4045">
                  <c:v>9</c:v>
                </c:pt>
                <c:pt idx="4046">
                  <c:v>9.1000000000000014</c:v>
                </c:pt>
                <c:pt idx="4047">
                  <c:v>9.3000000000000007</c:v>
                </c:pt>
                <c:pt idx="4048">
                  <c:v>9.1999999999999993</c:v>
                </c:pt>
                <c:pt idx="4049">
                  <c:v>9.1999999999999993</c:v>
                </c:pt>
                <c:pt idx="4050">
                  <c:v>9.3000000000000007</c:v>
                </c:pt>
                <c:pt idx="4051">
                  <c:v>9.1999999999999993</c:v>
                </c:pt>
                <c:pt idx="4052">
                  <c:v>9.3999999999999986</c:v>
                </c:pt>
                <c:pt idx="4053">
                  <c:v>9.3000000000000007</c:v>
                </c:pt>
                <c:pt idx="4054">
                  <c:v>9.3000000000000007</c:v>
                </c:pt>
                <c:pt idx="4055">
                  <c:v>9.6000000000000014</c:v>
                </c:pt>
                <c:pt idx="4056">
                  <c:v>9.3999999999999986</c:v>
                </c:pt>
                <c:pt idx="4057">
                  <c:v>9.6000000000000014</c:v>
                </c:pt>
                <c:pt idx="4058">
                  <c:v>9.6999999999999993</c:v>
                </c:pt>
                <c:pt idx="4059">
                  <c:v>9.8000000000000007</c:v>
                </c:pt>
                <c:pt idx="4060">
                  <c:v>10</c:v>
                </c:pt>
                <c:pt idx="4061">
                  <c:v>9.8999999999999986</c:v>
                </c:pt>
                <c:pt idx="4062">
                  <c:v>10</c:v>
                </c:pt>
                <c:pt idx="4063">
                  <c:v>10.100000000000001</c:v>
                </c:pt>
                <c:pt idx="4064">
                  <c:v>10.199999999999999</c:v>
                </c:pt>
                <c:pt idx="4065">
                  <c:v>10.5</c:v>
                </c:pt>
                <c:pt idx="4066">
                  <c:v>10.3</c:v>
                </c:pt>
                <c:pt idx="4067">
                  <c:v>10.199999999999999</c:v>
                </c:pt>
                <c:pt idx="4068">
                  <c:v>10.199999999999999</c:v>
                </c:pt>
                <c:pt idx="4069">
                  <c:v>10.5</c:v>
                </c:pt>
                <c:pt idx="4070">
                  <c:v>10.600000000000001</c:v>
                </c:pt>
                <c:pt idx="4071">
                  <c:v>10.600000000000001</c:v>
                </c:pt>
                <c:pt idx="4072">
                  <c:v>10.600000000000001</c:v>
                </c:pt>
                <c:pt idx="4073">
                  <c:v>10.7</c:v>
                </c:pt>
                <c:pt idx="4074">
                  <c:v>10.600000000000001</c:v>
                </c:pt>
                <c:pt idx="4075">
                  <c:v>10.7</c:v>
                </c:pt>
                <c:pt idx="4076">
                  <c:v>10.7</c:v>
                </c:pt>
                <c:pt idx="4077">
                  <c:v>10.7</c:v>
                </c:pt>
                <c:pt idx="4078">
                  <c:v>10.8</c:v>
                </c:pt>
                <c:pt idx="4079">
                  <c:v>10.899999999999999</c:v>
                </c:pt>
                <c:pt idx="4080">
                  <c:v>11</c:v>
                </c:pt>
                <c:pt idx="4081">
                  <c:v>10.899999999999999</c:v>
                </c:pt>
                <c:pt idx="4082">
                  <c:v>11</c:v>
                </c:pt>
                <c:pt idx="4083">
                  <c:v>10.899999999999999</c:v>
                </c:pt>
                <c:pt idx="4084">
                  <c:v>11.2</c:v>
                </c:pt>
                <c:pt idx="4085">
                  <c:v>11.2</c:v>
                </c:pt>
                <c:pt idx="4086">
                  <c:v>11.2</c:v>
                </c:pt>
                <c:pt idx="4087">
                  <c:v>11.399999999999999</c:v>
                </c:pt>
                <c:pt idx="4088">
                  <c:v>11.399999999999999</c:v>
                </c:pt>
                <c:pt idx="4089">
                  <c:v>11.600000000000001</c:v>
                </c:pt>
                <c:pt idx="4090">
                  <c:v>11.7</c:v>
                </c:pt>
                <c:pt idx="4091">
                  <c:v>11.7</c:v>
                </c:pt>
                <c:pt idx="4092">
                  <c:v>11.899999999999999</c:v>
                </c:pt>
                <c:pt idx="4093">
                  <c:v>12</c:v>
                </c:pt>
                <c:pt idx="4094">
                  <c:v>12</c:v>
                </c:pt>
                <c:pt idx="4095">
                  <c:v>12.100000000000001</c:v>
                </c:pt>
                <c:pt idx="4096">
                  <c:v>12</c:v>
                </c:pt>
                <c:pt idx="4097">
                  <c:v>12.100000000000001</c:v>
                </c:pt>
                <c:pt idx="4098">
                  <c:v>12.2</c:v>
                </c:pt>
                <c:pt idx="4099">
                  <c:v>12.2</c:v>
                </c:pt>
                <c:pt idx="4100">
                  <c:v>12.100000000000001</c:v>
                </c:pt>
                <c:pt idx="4101">
                  <c:v>12</c:v>
                </c:pt>
                <c:pt idx="4102">
                  <c:v>12.2</c:v>
                </c:pt>
                <c:pt idx="4103">
                  <c:v>12.100000000000001</c:v>
                </c:pt>
                <c:pt idx="4104">
                  <c:v>12.3</c:v>
                </c:pt>
                <c:pt idx="4105">
                  <c:v>12.600000000000001</c:v>
                </c:pt>
                <c:pt idx="4106">
                  <c:v>12.600000000000001</c:v>
                </c:pt>
                <c:pt idx="4107">
                  <c:v>12.7</c:v>
                </c:pt>
                <c:pt idx="4108">
                  <c:v>12.5</c:v>
                </c:pt>
                <c:pt idx="4109">
                  <c:v>12.8</c:v>
                </c:pt>
                <c:pt idx="4110">
                  <c:v>12.899999999999999</c:v>
                </c:pt>
                <c:pt idx="4111">
                  <c:v>12.7</c:v>
                </c:pt>
                <c:pt idx="4112">
                  <c:v>13</c:v>
                </c:pt>
                <c:pt idx="4113">
                  <c:v>12.600000000000001</c:v>
                </c:pt>
                <c:pt idx="4114">
                  <c:v>12.899999999999999</c:v>
                </c:pt>
                <c:pt idx="4115">
                  <c:v>13</c:v>
                </c:pt>
                <c:pt idx="4116">
                  <c:v>13.100000000000001</c:v>
                </c:pt>
                <c:pt idx="4117">
                  <c:v>12.899999999999999</c:v>
                </c:pt>
                <c:pt idx="4118">
                  <c:v>12.8</c:v>
                </c:pt>
                <c:pt idx="4119">
                  <c:v>13.100000000000001</c:v>
                </c:pt>
                <c:pt idx="4120">
                  <c:v>12.899999999999999</c:v>
                </c:pt>
                <c:pt idx="4121">
                  <c:v>13.100000000000001</c:v>
                </c:pt>
                <c:pt idx="4122">
                  <c:v>13.3</c:v>
                </c:pt>
                <c:pt idx="4123">
                  <c:v>13.399999999999999</c:v>
                </c:pt>
                <c:pt idx="4124">
                  <c:v>13.3</c:v>
                </c:pt>
                <c:pt idx="4125">
                  <c:v>13.2</c:v>
                </c:pt>
                <c:pt idx="4126">
                  <c:v>13.100000000000001</c:v>
                </c:pt>
                <c:pt idx="4127">
                  <c:v>13.2</c:v>
                </c:pt>
                <c:pt idx="4128">
                  <c:v>13.3</c:v>
                </c:pt>
                <c:pt idx="4129">
                  <c:v>13.3</c:v>
                </c:pt>
                <c:pt idx="4130">
                  <c:v>13.5</c:v>
                </c:pt>
                <c:pt idx="4131">
                  <c:v>13.5</c:v>
                </c:pt>
                <c:pt idx="4132">
                  <c:v>13.600000000000001</c:v>
                </c:pt>
                <c:pt idx="4133">
                  <c:v>13.600000000000001</c:v>
                </c:pt>
                <c:pt idx="4134">
                  <c:v>13.600000000000001</c:v>
                </c:pt>
                <c:pt idx="4135">
                  <c:v>13.7</c:v>
                </c:pt>
                <c:pt idx="4136">
                  <c:v>13.399999999999999</c:v>
                </c:pt>
                <c:pt idx="4137">
                  <c:v>13.5</c:v>
                </c:pt>
                <c:pt idx="4138">
                  <c:v>13.600000000000001</c:v>
                </c:pt>
                <c:pt idx="4139">
                  <c:v>13.600000000000001</c:v>
                </c:pt>
                <c:pt idx="4140">
                  <c:v>13.5</c:v>
                </c:pt>
                <c:pt idx="4141">
                  <c:v>13.600000000000001</c:v>
                </c:pt>
                <c:pt idx="4142">
                  <c:v>13.600000000000001</c:v>
                </c:pt>
                <c:pt idx="4143">
                  <c:v>13.899999999999999</c:v>
                </c:pt>
                <c:pt idx="4144">
                  <c:v>13.600000000000001</c:v>
                </c:pt>
                <c:pt idx="4145">
                  <c:v>13.8</c:v>
                </c:pt>
                <c:pt idx="4146">
                  <c:v>14</c:v>
                </c:pt>
                <c:pt idx="4147">
                  <c:v>13.8</c:v>
                </c:pt>
                <c:pt idx="4148">
                  <c:v>14.100000000000001</c:v>
                </c:pt>
                <c:pt idx="4149">
                  <c:v>14.100000000000001</c:v>
                </c:pt>
                <c:pt idx="4150">
                  <c:v>14.2</c:v>
                </c:pt>
                <c:pt idx="4151">
                  <c:v>14.3</c:v>
                </c:pt>
                <c:pt idx="4152">
                  <c:v>14.3</c:v>
                </c:pt>
                <c:pt idx="4153">
                  <c:v>14.3</c:v>
                </c:pt>
                <c:pt idx="4154">
                  <c:v>14.2</c:v>
                </c:pt>
                <c:pt idx="4155">
                  <c:v>14.3</c:v>
                </c:pt>
                <c:pt idx="4156">
                  <c:v>14.600000000000001</c:v>
                </c:pt>
                <c:pt idx="4157">
                  <c:v>14.3</c:v>
                </c:pt>
                <c:pt idx="4158">
                  <c:v>14.2</c:v>
                </c:pt>
                <c:pt idx="4159">
                  <c:v>14.100000000000001</c:v>
                </c:pt>
                <c:pt idx="4160">
                  <c:v>14.600000000000001</c:v>
                </c:pt>
                <c:pt idx="4161">
                  <c:v>14.600000000000001</c:v>
                </c:pt>
                <c:pt idx="4162">
                  <c:v>14.399999999999999</c:v>
                </c:pt>
                <c:pt idx="4163">
                  <c:v>14.399999999999999</c:v>
                </c:pt>
                <c:pt idx="4164">
                  <c:v>14.600000000000001</c:v>
                </c:pt>
                <c:pt idx="4165">
                  <c:v>14.5</c:v>
                </c:pt>
                <c:pt idx="4166">
                  <c:v>14.600000000000001</c:v>
                </c:pt>
                <c:pt idx="4167">
                  <c:v>14.600000000000001</c:v>
                </c:pt>
                <c:pt idx="4168">
                  <c:v>14.600000000000001</c:v>
                </c:pt>
                <c:pt idx="4169">
                  <c:v>14.899999999999999</c:v>
                </c:pt>
                <c:pt idx="4170">
                  <c:v>14.600000000000001</c:v>
                </c:pt>
                <c:pt idx="4171">
                  <c:v>14.600000000000001</c:v>
                </c:pt>
                <c:pt idx="4172">
                  <c:v>15</c:v>
                </c:pt>
                <c:pt idx="4173">
                  <c:v>14.8</c:v>
                </c:pt>
                <c:pt idx="4174">
                  <c:v>14.8</c:v>
                </c:pt>
                <c:pt idx="4175">
                  <c:v>14.8</c:v>
                </c:pt>
                <c:pt idx="4176">
                  <c:v>14.8</c:v>
                </c:pt>
                <c:pt idx="4177">
                  <c:v>15</c:v>
                </c:pt>
                <c:pt idx="4178">
                  <c:v>15.2</c:v>
                </c:pt>
                <c:pt idx="4179">
                  <c:v>14.899999999999999</c:v>
                </c:pt>
                <c:pt idx="4180">
                  <c:v>15</c:v>
                </c:pt>
                <c:pt idx="4181">
                  <c:v>14.899999999999999</c:v>
                </c:pt>
                <c:pt idx="4182">
                  <c:v>15</c:v>
                </c:pt>
                <c:pt idx="4183">
                  <c:v>15</c:v>
                </c:pt>
                <c:pt idx="4184">
                  <c:v>14.899999999999999</c:v>
                </c:pt>
                <c:pt idx="4185">
                  <c:v>14.8</c:v>
                </c:pt>
                <c:pt idx="4186">
                  <c:v>15</c:v>
                </c:pt>
                <c:pt idx="4187">
                  <c:v>15</c:v>
                </c:pt>
                <c:pt idx="4188">
                  <c:v>15.100000000000001</c:v>
                </c:pt>
                <c:pt idx="4189">
                  <c:v>15.100000000000001</c:v>
                </c:pt>
                <c:pt idx="4190">
                  <c:v>15.100000000000001</c:v>
                </c:pt>
                <c:pt idx="4191">
                  <c:v>15</c:v>
                </c:pt>
                <c:pt idx="4192">
                  <c:v>15</c:v>
                </c:pt>
                <c:pt idx="4193">
                  <c:v>15</c:v>
                </c:pt>
                <c:pt idx="4194">
                  <c:v>14.899999999999999</c:v>
                </c:pt>
                <c:pt idx="4195">
                  <c:v>15.100000000000001</c:v>
                </c:pt>
                <c:pt idx="4196">
                  <c:v>15.2</c:v>
                </c:pt>
                <c:pt idx="4197">
                  <c:v>15.100000000000001</c:v>
                </c:pt>
                <c:pt idx="4198">
                  <c:v>15</c:v>
                </c:pt>
                <c:pt idx="4199">
                  <c:v>14.899999999999999</c:v>
                </c:pt>
                <c:pt idx="4200">
                  <c:v>15.100000000000001</c:v>
                </c:pt>
                <c:pt idx="4201">
                  <c:v>15.100000000000001</c:v>
                </c:pt>
                <c:pt idx="4202">
                  <c:v>15.100000000000001</c:v>
                </c:pt>
                <c:pt idx="4203">
                  <c:v>15.100000000000001</c:v>
                </c:pt>
                <c:pt idx="4204">
                  <c:v>15</c:v>
                </c:pt>
                <c:pt idx="4205">
                  <c:v>15.2</c:v>
                </c:pt>
                <c:pt idx="4206">
                  <c:v>15</c:v>
                </c:pt>
                <c:pt idx="4207">
                  <c:v>14.899999999999999</c:v>
                </c:pt>
                <c:pt idx="4208">
                  <c:v>15</c:v>
                </c:pt>
                <c:pt idx="4209">
                  <c:v>15.100000000000001</c:v>
                </c:pt>
                <c:pt idx="4210">
                  <c:v>14.899999999999999</c:v>
                </c:pt>
                <c:pt idx="4211">
                  <c:v>14.899999999999999</c:v>
                </c:pt>
                <c:pt idx="4212">
                  <c:v>15</c:v>
                </c:pt>
                <c:pt idx="4213">
                  <c:v>15</c:v>
                </c:pt>
                <c:pt idx="4214">
                  <c:v>14.899999999999999</c:v>
                </c:pt>
                <c:pt idx="4215">
                  <c:v>15</c:v>
                </c:pt>
                <c:pt idx="4216">
                  <c:v>15</c:v>
                </c:pt>
                <c:pt idx="4217">
                  <c:v>15.399999999999999</c:v>
                </c:pt>
                <c:pt idx="4218">
                  <c:v>15.399999999999999</c:v>
                </c:pt>
                <c:pt idx="4219">
                  <c:v>15.5</c:v>
                </c:pt>
                <c:pt idx="4220">
                  <c:v>15.5</c:v>
                </c:pt>
                <c:pt idx="4221">
                  <c:v>15.399999999999999</c:v>
                </c:pt>
                <c:pt idx="4222">
                  <c:v>15.5</c:v>
                </c:pt>
                <c:pt idx="4223">
                  <c:v>15.600000000000001</c:v>
                </c:pt>
                <c:pt idx="4224">
                  <c:v>15.600000000000001</c:v>
                </c:pt>
                <c:pt idx="4225">
                  <c:v>15.7</c:v>
                </c:pt>
                <c:pt idx="4226">
                  <c:v>15.899999999999999</c:v>
                </c:pt>
                <c:pt idx="4227">
                  <c:v>15.600000000000001</c:v>
                </c:pt>
                <c:pt idx="4228">
                  <c:v>16.100000000000001</c:v>
                </c:pt>
                <c:pt idx="4229">
                  <c:v>16.100000000000001</c:v>
                </c:pt>
                <c:pt idx="4230">
                  <c:v>16.3</c:v>
                </c:pt>
                <c:pt idx="4231">
                  <c:v>16</c:v>
                </c:pt>
                <c:pt idx="4232">
                  <c:v>16.100000000000001</c:v>
                </c:pt>
                <c:pt idx="4233">
                  <c:v>16.3</c:v>
                </c:pt>
                <c:pt idx="4234">
                  <c:v>16.3</c:v>
                </c:pt>
                <c:pt idx="4235">
                  <c:v>16.3</c:v>
                </c:pt>
                <c:pt idx="4236">
                  <c:v>16.5</c:v>
                </c:pt>
                <c:pt idx="4237">
                  <c:v>16.7</c:v>
                </c:pt>
                <c:pt idx="4238">
                  <c:v>16.600000000000001</c:v>
                </c:pt>
                <c:pt idx="4239">
                  <c:v>16.399999999999999</c:v>
                </c:pt>
                <c:pt idx="4240">
                  <c:v>16.8</c:v>
                </c:pt>
                <c:pt idx="4241">
                  <c:v>16.7</c:v>
                </c:pt>
                <c:pt idx="4242">
                  <c:v>17</c:v>
                </c:pt>
                <c:pt idx="4243">
                  <c:v>17</c:v>
                </c:pt>
                <c:pt idx="4244">
                  <c:v>17.2</c:v>
                </c:pt>
                <c:pt idx="4245">
                  <c:v>17.2</c:v>
                </c:pt>
                <c:pt idx="4246">
                  <c:v>17.5</c:v>
                </c:pt>
                <c:pt idx="4247">
                  <c:v>17.3</c:v>
                </c:pt>
                <c:pt idx="4248">
                  <c:v>17.2</c:v>
                </c:pt>
                <c:pt idx="4249">
                  <c:v>17.5</c:v>
                </c:pt>
                <c:pt idx="4250">
                  <c:v>17.3</c:v>
                </c:pt>
                <c:pt idx="4251">
                  <c:v>17.600000000000001</c:v>
                </c:pt>
                <c:pt idx="4252">
                  <c:v>17.2</c:v>
                </c:pt>
                <c:pt idx="4253">
                  <c:v>17.3</c:v>
                </c:pt>
                <c:pt idx="4254">
                  <c:v>17.3</c:v>
                </c:pt>
                <c:pt idx="4255">
                  <c:v>17.3</c:v>
                </c:pt>
                <c:pt idx="4256">
                  <c:v>17.2</c:v>
                </c:pt>
                <c:pt idx="4257">
                  <c:v>17.5</c:v>
                </c:pt>
                <c:pt idx="4258">
                  <c:v>17.5</c:v>
                </c:pt>
                <c:pt idx="4259">
                  <c:v>17.2</c:v>
                </c:pt>
                <c:pt idx="4260">
                  <c:v>17.399999999999999</c:v>
                </c:pt>
                <c:pt idx="4261">
                  <c:v>17.399999999999999</c:v>
                </c:pt>
                <c:pt idx="4262">
                  <c:v>17.399999999999999</c:v>
                </c:pt>
                <c:pt idx="4263">
                  <c:v>17.600000000000001</c:v>
                </c:pt>
                <c:pt idx="4264">
                  <c:v>17.3</c:v>
                </c:pt>
                <c:pt idx="4265">
                  <c:v>17.399999999999999</c:v>
                </c:pt>
                <c:pt idx="4266">
                  <c:v>17.3</c:v>
                </c:pt>
                <c:pt idx="4267">
                  <c:v>17.2</c:v>
                </c:pt>
                <c:pt idx="4268">
                  <c:v>17.3</c:v>
                </c:pt>
                <c:pt idx="4269">
                  <c:v>17.2</c:v>
                </c:pt>
                <c:pt idx="4270">
                  <c:v>17.2</c:v>
                </c:pt>
                <c:pt idx="4271">
                  <c:v>17.3</c:v>
                </c:pt>
                <c:pt idx="4272">
                  <c:v>17.600000000000001</c:v>
                </c:pt>
                <c:pt idx="4273">
                  <c:v>17.600000000000001</c:v>
                </c:pt>
                <c:pt idx="4274">
                  <c:v>17.600000000000001</c:v>
                </c:pt>
                <c:pt idx="4275">
                  <c:v>17.8</c:v>
                </c:pt>
                <c:pt idx="4276">
                  <c:v>17.7</c:v>
                </c:pt>
                <c:pt idx="4277">
                  <c:v>17.600000000000001</c:v>
                </c:pt>
                <c:pt idx="4278">
                  <c:v>17.8</c:v>
                </c:pt>
                <c:pt idx="4279">
                  <c:v>17.899999999999999</c:v>
                </c:pt>
                <c:pt idx="4280">
                  <c:v>17.8</c:v>
                </c:pt>
                <c:pt idx="4281">
                  <c:v>18</c:v>
                </c:pt>
                <c:pt idx="4282">
                  <c:v>18.100000000000001</c:v>
                </c:pt>
                <c:pt idx="4283">
                  <c:v>18.2</c:v>
                </c:pt>
                <c:pt idx="4284">
                  <c:v>18.2</c:v>
                </c:pt>
                <c:pt idx="4285">
                  <c:v>18</c:v>
                </c:pt>
                <c:pt idx="4286">
                  <c:v>18</c:v>
                </c:pt>
                <c:pt idx="4287">
                  <c:v>18.2</c:v>
                </c:pt>
                <c:pt idx="4288">
                  <c:v>18.100000000000001</c:v>
                </c:pt>
                <c:pt idx="4289">
                  <c:v>18.3</c:v>
                </c:pt>
                <c:pt idx="4290">
                  <c:v>18.399999999999999</c:v>
                </c:pt>
                <c:pt idx="4291">
                  <c:v>18.600000000000001</c:v>
                </c:pt>
                <c:pt idx="4292">
                  <c:v>18.600000000000001</c:v>
                </c:pt>
                <c:pt idx="4293">
                  <c:v>18.8</c:v>
                </c:pt>
                <c:pt idx="4294">
                  <c:v>18.600000000000001</c:v>
                </c:pt>
                <c:pt idx="4295">
                  <c:v>18.600000000000001</c:v>
                </c:pt>
                <c:pt idx="4296">
                  <c:v>18.7</c:v>
                </c:pt>
                <c:pt idx="4297">
                  <c:v>18.7</c:v>
                </c:pt>
                <c:pt idx="4298">
                  <c:v>18.8</c:v>
                </c:pt>
                <c:pt idx="4299">
                  <c:v>18.600000000000001</c:v>
                </c:pt>
                <c:pt idx="4300">
                  <c:v>18.7</c:v>
                </c:pt>
                <c:pt idx="4301">
                  <c:v>18.600000000000001</c:v>
                </c:pt>
                <c:pt idx="4302">
                  <c:v>18.8</c:v>
                </c:pt>
                <c:pt idx="4303">
                  <c:v>18.8</c:v>
                </c:pt>
                <c:pt idx="4304">
                  <c:v>18.8</c:v>
                </c:pt>
                <c:pt idx="4305">
                  <c:v>18.899999999999999</c:v>
                </c:pt>
                <c:pt idx="4306">
                  <c:v>19.100000000000001</c:v>
                </c:pt>
                <c:pt idx="4307">
                  <c:v>19</c:v>
                </c:pt>
                <c:pt idx="4308">
                  <c:v>19.3</c:v>
                </c:pt>
                <c:pt idx="4309">
                  <c:v>19.3</c:v>
                </c:pt>
                <c:pt idx="4310">
                  <c:v>19.3</c:v>
                </c:pt>
                <c:pt idx="4311">
                  <c:v>19.3</c:v>
                </c:pt>
                <c:pt idx="4312">
                  <c:v>19.5</c:v>
                </c:pt>
                <c:pt idx="4313">
                  <c:v>19.399999999999999</c:v>
                </c:pt>
                <c:pt idx="4314">
                  <c:v>19.399999999999999</c:v>
                </c:pt>
                <c:pt idx="4315">
                  <c:v>19.2</c:v>
                </c:pt>
                <c:pt idx="4316">
                  <c:v>19.399999999999999</c:v>
                </c:pt>
                <c:pt idx="4317">
                  <c:v>19.399999999999999</c:v>
                </c:pt>
                <c:pt idx="4318">
                  <c:v>19.600000000000001</c:v>
                </c:pt>
                <c:pt idx="4319">
                  <c:v>19.399999999999999</c:v>
                </c:pt>
                <c:pt idx="4320">
                  <c:v>19.7</c:v>
                </c:pt>
                <c:pt idx="4321">
                  <c:v>19.600000000000001</c:v>
                </c:pt>
                <c:pt idx="4322">
                  <c:v>19.600000000000001</c:v>
                </c:pt>
                <c:pt idx="4323">
                  <c:v>19.8</c:v>
                </c:pt>
                <c:pt idx="4324">
                  <c:v>19.899999999999999</c:v>
                </c:pt>
                <c:pt idx="4325">
                  <c:v>19.8</c:v>
                </c:pt>
                <c:pt idx="4326">
                  <c:v>19.8</c:v>
                </c:pt>
                <c:pt idx="4327">
                  <c:v>19.899999999999999</c:v>
                </c:pt>
                <c:pt idx="4328">
                  <c:v>20</c:v>
                </c:pt>
                <c:pt idx="4329">
                  <c:v>20.3</c:v>
                </c:pt>
                <c:pt idx="4330">
                  <c:v>20</c:v>
                </c:pt>
                <c:pt idx="4331">
                  <c:v>19.899999999999999</c:v>
                </c:pt>
                <c:pt idx="4332">
                  <c:v>20.2</c:v>
                </c:pt>
                <c:pt idx="4333">
                  <c:v>20.5</c:v>
                </c:pt>
                <c:pt idx="4334">
                  <c:v>20.399999999999999</c:v>
                </c:pt>
                <c:pt idx="4335">
                  <c:v>20.6</c:v>
                </c:pt>
                <c:pt idx="4336">
                  <c:v>20.5</c:v>
                </c:pt>
                <c:pt idx="4337">
                  <c:v>20.5</c:v>
                </c:pt>
                <c:pt idx="4338">
                  <c:v>20.5</c:v>
                </c:pt>
                <c:pt idx="4339">
                  <c:v>20.5</c:v>
                </c:pt>
                <c:pt idx="4340">
                  <c:v>20.5</c:v>
                </c:pt>
                <c:pt idx="4341">
                  <c:v>20.5</c:v>
                </c:pt>
                <c:pt idx="4342">
                  <c:v>20.6</c:v>
                </c:pt>
                <c:pt idx="4343">
                  <c:v>20.3</c:v>
                </c:pt>
                <c:pt idx="4344">
                  <c:v>20.399999999999999</c:v>
                </c:pt>
                <c:pt idx="4345">
                  <c:v>20.6</c:v>
                </c:pt>
                <c:pt idx="4346">
                  <c:v>20.5</c:v>
                </c:pt>
                <c:pt idx="4347">
                  <c:v>20.6</c:v>
                </c:pt>
                <c:pt idx="4348">
                  <c:v>20.5</c:v>
                </c:pt>
                <c:pt idx="4349">
                  <c:v>20.399999999999999</c:v>
                </c:pt>
                <c:pt idx="4350">
                  <c:v>20.8</c:v>
                </c:pt>
                <c:pt idx="4351">
                  <c:v>20.5</c:v>
                </c:pt>
                <c:pt idx="4352">
                  <c:v>20.6</c:v>
                </c:pt>
                <c:pt idx="4353">
                  <c:v>20.6</c:v>
                </c:pt>
                <c:pt idx="4354">
                  <c:v>20.5</c:v>
                </c:pt>
                <c:pt idx="4355">
                  <c:v>20.7</c:v>
                </c:pt>
                <c:pt idx="4356">
                  <c:v>20.8</c:v>
                </c:pt>
                <c:pt idx="4357">
                  <c:v>20.7</c:v>
                </c:pt>
                <c:pt idx="4358">
                  <c:v>20.7</c:v>
                </c:pt>
                <c:pt idx="4359">
                  <c:v>20.7</c:v>
                </c:pt>
                <c:pt idx="4360">
                  <c:v>20.7</c:v>
                </c:pt>
                <c:pt idx="4361">
                  <c:v>20.5</c:v>
                </c:pt>
                <c:pt idx="4362">
                  <c:v>20.7</c:v>
                </c:pt>
                <c:pt idx="4363">
                  <c:v>20.6</c:v>
                </c:pt>
                <c:pt idx="4364">
                  <c:v>20.5</c:v>
                </c:pt>
                <c:pt idx="4365">
                  <c:v>20.5</c:v>
                </c:pt>
                <c:pt idx="4366">
                  <c:v>20.5</c:v>
                </c:pt>
                <c:pt idx="4367">
                  <c:v>20.399999999999999</c:v>
                </c:pt>
                <c:pt idx="4368">
                  <c:v>20.3</c:v>
                </c:pt>
                <c:pt idx="4369">
                  <c:v>20.3</c:v>
                </c:pt>
                <c:pt idx="4370">
                  <c:v>20.399999999999999</c:v>
                </c:pt>
                <c:pt idx="4371">
                  <c:v>20.2</c:v>
                </c:pt>
                <c:pt idx="4372">
                  <c:v>20.3</c:v>
                </c:pt>
                <c:pt idx="4373">
                  <c:v>20.5</c:v>
                </c:pt>
                <c:pt idx="4374">
                  <c:v>20.3</c:v>
                </c:pt>
                <c:pt idx="4375">
                  <c:v>20.3</c:v>
                </c:pt>
                <c:pt idx="4376">
                  <c:v>20</c:v>
                </c:pt>
                <c:pt idx="4377">
                  <c:v>20.399999999999999</c:v>
                </c:pt>
                <c:pt idx="4378">
                  <c:v>20.3</c:v>
                </c:pt>
                <c:pt idx="4379">
                  <c:v>20.2</c:v>
                </c:pt>
                <c:pt idx="4380">
                  <c:v>20.2</c:v>
                </c:pt>
                <c:pt idx="4381">
                  <c:v>20.100000000000001</c:v>
                </c:pt>
                <c:pt idx="4382">
                  <c:v>19.899999999999999</c:v>
                </c:pt>
                <c:pt idx="4383">
                  <c:v>20</c:v>
                </c:pt>
                <c:pt idx="4384">
                  <c:v>19.8</c:v>
                </c:pt>
                <c:pt idx="4385">
                  <c:v>19.8</c:v>
                </c:pt>
                <c:pt idx="4386">
                  <c:v>19.899999999999999</c:v>
                </c:pt>
                <c:pt idx="4387">
                  <c:v>19.7</c:v>
                </c:pt>
                <c:pt idx="4388">
                  <c:v>19.7</c:v>
                </c:pt>
                <c:pt idx="4389">
                  <c:v>19.7</c:v>
                </c:pt>
                <c:pt idx="4390">
                  <c:v>19.600000000000001</c:v>
                </c:pt>
                <c:pt idx="4391">
                  <c:v>19.8</c:v>
                </c:pt>
                <c:pt idx="4392">
                  <c:v>19.399999999999999</c:v>
                </c:pt>
                <c:pt idx="4393">
                  <c:v>19.5</c:v>
                </c:pt>
                <c:pt idx="4394">
                  <c:v>19.399999999999999</c:v>
                </c:pt>
                <c:pt idx="4395">
                  <c:v>19.5</c:v>
                </c:pt>
                <c:pt idx="4396">
                  <c:v>19.399999999999999</c:v>
                </c:pt>
                <c:pt idx="4397">
                  <c:v>19.399999999999999</c:v>
                </c:pt>
                <c:pt idx="4398">
                  <c:v>19.3</c:v>
                </c:pt>
                <c:pt idx="4399">
                  <c:v>19.100000000000001</c:v>
                </c:pt>
                <c:pt idx="4400">
                  <c:v>19.2</c:v>
                </c:pt>
                <c:pt idx="4401">
                  <c:v>19.2</c:v>
                </c:pt>
                <c:pt idx="4402">
                  <c:v>19.2</c:v>
                </c:pt>
                <c:pt idx="4403">
                  <c:v>18.899999999999999</c:v>
                </c:pt>
                <c:pt idx="4404">
                  <c:v>18.899999999999999</c:v>
                </c:pt>
                <c:pt idx="4405">
                  <c:v>19.100000000000001</c:v>
                </c:pt>
                <c:pt idx="4406">
                  <c:v>19.100000000000001</c:v>
                </c:pt>
                <c:pt idx="4407">
                  <c:v>19</c:v>
                </c:pt>
                <c:pt idx="4408">
                  <c:v>18.8</c:v>
                </c:pt>
                <c:pt idx="4409">
                  <c:v>18.899999999999999</c:v>
                </c:pt>
                <c:pt idx="4410">
                  <c:v>18.899999999999999</c:v>
                </c:pt>
                <c:pt idx="4411">
                  <c:v>18.600000000000001</c:v>
                </c:pt>
                <c:pt idx="4412">
                  <c:v>18.7</c:v>
                </c:pt>
                <c:pt idx="4413">
                  <c:v>18.7</c:v>
                </c:pt>
                <c:pt idx="4414">
                  <c:v>18.600000000000001</c:v>
                </c:pt>
                <c:pt idx="4415">
                  <c:v>18.600000000000001</c:v>
                </c:pt>
                <c:pt idx="4416">
                  <c:v>18.600000000000001</c:v>
                </c:pt>
                <c:pt idx="4417">
                  <c:v>18.7</c:v>
                </c:pt>
                <c:pt idx="4418">
                  <c:v>18.3</c:v>
                </c:pt>
                <c:pt idx="4419">
                  <c:v>18.7</c:v>
                </c:pt>
                <c:pt idx="4420">
                  <c:v>18.7</c:v>
                </c:pt>
                <c:pt idx="4421">
                  <c:v>18.5</c:v>
                </c:pt>
                <c:pt idx="4422">
                  <c:v>18.7</c:v>
                </c:pt>
                <c:pt idx="4423">
                  <c:v>18.5</c:v>
                </c:pt>
                <c:pt idx="4424">
                  <c:v>18.3</c:v>
                </c:pt>
                <c:pt idx="4425">
                  <c:v>18.399999999999999</c:v>
                </c:pt>
                <c:pt idx="4426">
                  <c:v>18.2</c:v>
                </c:pt>
                <c:pt idx="4427">
                  <c:v>18.3</c:v>
                </c:pt>
                <c:pt idx="4428">
                  <c:v>18</c:v>
                </c:pt>
                <c:pt idx="4429">
                  <c:v>18.3</c:v>
                </c:pt>
                <c:pt idx="4430">
                  <c:v>17.8</c:v>
                </c:pt>
                <c:pt idx="4431">
                  <c:v>17.8</c:v>
                </c:pt>
                <c:pt idx="4432">
                  <c:v>18.2</c:v>
                </c:pt>
                <c:pt idx="4433">
                  <c:v>17.7</c:v>
                </c:pt>
                <c:pt idx="4434">
                  <c:v>17.8</c:v>
                </c:pt>
                <c:pt idx="4435">
                  <c:v>17.8</c:v>
                </c:pt>
                <c:pt idx="4436">
                  <c:v>18</c:v>
                </c:pt>
                <c:pt idx="4437">
                  <c:v>18</c:v>
                </c:pt>
                <c:pt idx="4438">
                  <c:v>17.899999999999999</c:v>
                </c:pt>
                <c:pt idx="4439">
                  <c:v>17.600000000000001</c:v>
                </c:pt>
                <c:pt idx="4440">
                  <c:v>17.7</c:v>
                </c:pt>
                <c:pt idx="4441">
                  <c:v>17.7</c:v>
                </c:pt>
                <c:pt idx="4442">
                  <c:v>17.3</c:v>
                </c:pt>
                <c:pt idx="4443">
                  <c:v>17.7</c:v>
                </c:pt>
                <c:pt idx="4444">
                  <c:v>17.7</c:v>
                </c:pt>
                <c:pt idx="4445">
                  <c:v>17.7</c:v>
                </c:pt>
                <c:pt idx="4446">
                  <c:v>17.5</c:v>
                </c:pt>
                <c:pt idx="4447">
                  <c:v>17.3</c:v>
                </c:pt>
                <c:pt idx="4448">
                  <c:v>17.3</c:v>
                </c:pt>
                <c:pt idx="4449">
                  <c:v>17.100000000000001</c:v>
                </c:pt>
                <c:pt idx="4450">
                  <c:v>17</c:v>
                </c:pt>
                <c:pt idx="4451">
                  <c:v>16.899999999999999</c:v>
                </c:pt>
                <c:pt idx="4452">
                  <c:v>17</c:v>
                </c:pt>
                <c:pt idx="4453">
                  <c:v>17</c:v>
                </c:pt>
                <c:pt idx="4454">
                  <c:v>16.5</c:v>
                </c:pt>
                <c:pt idx="4455">
                  <c:v>16.899999999999999</c:v>
                </c:pt>
                <c:pt idx="4456">
                  <c:v>16.7</c:v>
                </c:pt>
                <c:pt idx="4457">
                  <c:v>16.7</c:v>
                </c:pt>
                <c:pt idx="4458">
                  <c:v>16.600000000000001</c:v>
                </c:pt>
                <c:pt idx="4459">
                  <c:v>16.600000000000001</c:v>
                </c:pt>
                <c:pt idx="4460">
                  <c:v>16.2</c:v>
                </c:pt>
                <c:pt idx="4461">
                  <c:v>16.600000000000001</c:v>
                </c:pt>
                <c:pt idx="4462">
                  <c:v>16.5</c:v>
                </c:pt>
                <c:pt idx="4463">
                  <c:v>16.399999999999999</c:v>
                </c:pt>
                <c:pt idx="4464">
                  <c:v>16.2</c:v>
                </c:pt>
                <c:pt idx="4465">
                  <c:v>16.2</c:v>
                </c:pt>
                <c:pt idx="4466">
                  <c:v>16</c:v>
                </c:pt>
                <c:pt idx="4467">
                  <c:v>15.899999999999999</c:v>
                </c:pt>
                <c:pt idx="4468">
                  <c:v>15.899999999999999</c:v>
                </c:pt>
                <c:pt idx="4469">
                  <c:v>15.899999999999999</c:v>
                </c:pt>
                <c:pt idx="4470">
                  <c:v>15.600000000000001</c:v>
                </c:pt>
                <c:pt idx="4471">
                  <c:v>15.7</c:v>
                </c:pt>
                <c:pt idx="4472">
                  <c:v>15.7</c:v>
                </c:pt>
                <c:pt idx="4473">
                  <c:v>15.600000000000001</c:v>
                </c:pt>
                <c:pt idx="4474">
                  <c:v>15.5</c:v>
                </c:pt>
                <c:pt idx="4475">
                  <c:v>15.3</c:v>
                </c:pt>
                <c:pt idx="4476">
                  <c:v>15.2</c:v>
                </c:pt>
                <c:pt idx="4477">
                  <c:v>15</c:v>
                </c:pt>
                <c:pt idx="4478">
                  <c:v>15.2</c:v>
                </c:pt>
                <c:pt idx="4479">
                  <c:v>15</c:v>
                </c:pt>
                <c:pt idx="4480">
                  <c:v>14.899999999999999</c:v>
                </c:pt>
                <c:pt idx="4481">
                  <c:v>14.899999999999999</c:v>
                </c:pt>
                <c:pt idx="4482">
                  <c:v>14.7</c:v>
                </c:pt>
                <c:pt idx="4483">
                  <c:v>15</c:v>
                </c:pt>
                <c:pt idx="4484">
                  <c:v>14.8</c:v>
                </c:pt>
                <c:pt idx="4485">
                  <c:v>14.8</c:v>
                </c:pt>
                <c:pt idx="4486">
                  <c:v>14.899999999999999</c:v>
                </c:pt>
                <c:pt idx="4487">
                  <c:v>14.600000000000001</c:v>
                </c:pt>
                <c:pt idx="4488">
                  <c:v>14.899999999999999</c:v>
                </c:pt>
                <c:pt idx="4489">
                  <c:v>14.8</c:v>
                </c:pt>
                <c:pt idx="4490">
                  <c:v>14.7</c:v>
                </c:pt>
                <c:pt idx="4491">
                  <c:v>14.600000000000001</c:v>
                </c:pt>
                <c:pt idx="4492">
                  <c:v>14.600000000000001</c:v>
                </c:pt>
                <c:pt idx="4493">
                  <c:v>14.5</c:v>
                </c:pt>
                <c:pt idx="4494">
                  <c:v>14.399999999999999</c:v>
                </c:pt>
                <c:pt idx="4495">
                  <c:v>14.399999999999999</c:v>
                </c:pt>
                <c:pt idx="4496">
                  <c:v>14.5</c:v>
                </c:pt>
                <c:pt idx="4497">
                  <c:v>14.3</c:v>
                </c:pt>
                <c:pt idx="4498">
                  <c:v>14.5</c:v>
                </c:pt>
                <c:pt idx="4499">
                  <c:v>14.399999999999999</c:v>
                </c:pt>
                <c:pt idx="4500">
                  <c:v>14.3</c:v>
                </c:pt>
                <c:pt idx="4501">
                  <c:v>14.2</c:v>
                </c:pt>
                <c:pt idx="4502">
                  <c:v>14.2</c:v>
                </c:pt>
                <c:pt idx="4503">
                  <c:v>14.3</c:v>
                </c:pt>
                <c:pt idx="4504">
                  <c:v>14.3</c:v>
                </c:pt>
                <c:pt idx="4505">
                  <c:v>14.3</c:v>
                </c:pt>
                <c:pt idx="4506">
                  <c:v>14.3</c:v>
                </c:pt>
                <c:pt idx="4507">
                  <c:v>14.5</c:v>
                </c:pt>
                <c:pt idx="4508">
                  <c:v>14.399999999999999</c:v>
                </c:pt>
                <c:pt idx="4509">
                  <c:v>14.2</c:v>
                </c:pt>
                <c:pt idx="4510">
                  <c:v>14.2</c:v>
                </c:pt>
                <c:pt idx="4511">
                  <c:v>14.3</c:v>
                </c:pt>
                <c:pt idx="4512">
                  <c:v>14.2</c:v>
                </c:pt>
                <c:pt idx="4513">
                  <c:v>14.3</c:v>
                </c:pt>
                <c:pt idx="4514">
                  <c:v>14.2</c:v>
                </c:pt>
                <c:pt idx="4515">
                  <c:v>14.100000000000001</c:v>
                </c:pt>
                <c:pt idx="4516">
                  <c:v>14.100000000000001</c:v>
                </c:pt>
                <c:pt idx="4517">
                  <c:v>14</c:v>
                </c:pt>
                <c:pt idx="4518">
                  <c:v>14.2</c:v>
                </c:pt>
                <c:pt idx="4519">
                  <c:v>14.2</c:v>
                </c:pt>
                <c:pt idx="4520">
                  <c:v>14.2</c:v>
                </c:pt>
                <c:pt idx="4521">
                  <c:v>14</c:v>
                </c:pt>
                <c:pt idx="4522">
                  <c:v>14.100000000000001</c:v>
                </c:pt>
                <c:pt idx="4523">
                  <c:v>14.2</c:v>
                </c:pt>
                <c:pt idx="4524">
                  <c:v>14.100000000000001</c:v>
                </c:pt>
                <c:pt idx="4525">
                  <c:v>14.2</c:v>
                </c:pt>
                <c:pt idx="4526">
                  <c:v>14.100000000000001</c:v>
                </c:pt>
                <c:pt idx="4527">
                  <c:v>14.2</c:v>
                </c:pt>
                <c:pt idx="4528">
                  <c:v>14.3</c:v>
                </c:pt>
                <c:pt idx="4529">
                  <c:v>14.3</c:v>
                </c:pt>
                <c:pt idx="4530">
                  <c:v>14.2</c:v>
                </c:pt>
                <c:pt idx="4531">
                  <c:v>14.3</c:v>
                </c:pt>
                <c:pt idx="4532">
                  <c:v>14.3</c:v>
                </c:pt>
                <c:pt idx="4533">
                  <c:v>14.2</c:v>
                </c:pt>
                <c:pt idx="4534">
                  <c:v>14.2</c:v>
                </c:pt>
                <c:pt idx="4535">
                  <c:v>14.100000000000001</c:v>
                </c:pt>
                <c:pt idx="4536">
                  <c:v>14.2</c:v>
                </c:pt>
                <c:pt idx="4537">
                  <c:v>14.2</c:v>
                </c:pt>
                <c:pt idx="4538">
                  <c:v>14.3</c:v>
                </c:pt>
                <c:pt idx="4539">
                  <c:v>14.5</c:v>
                </c:pt>
                <c:pt idx="4540">
                  <c:v>14.600000000000001</c:v>
                </c:pt>
                <c:pt idx="4541">
                  <c:v>14.5</c:v>
                </c:pt>
                <c:pt idx="4542">
                  <c:v>14.5</c:v>
                </c:pt>
                <c:pt idx="4543">
                  <c:v>14.600000000000001</c:v>
                </c:pt>
                <c:pt idx="4544">
                  <c:v>14.399999999999999</c:v>
                </c:pt>
                <c:pt idx="4545">
                  <c:v>14.600000000000001</c:v>
                </c:pt>
                <c:pt idx="4546">
                  <c:v>14.600000000000001</c:v>
                </c:pt>
                <c:pt idx="4547">
                  <c:v>14.600000000000001</c:v>
                </c:pt>
                <c:pt idx="4548">
                  <c:v>14.399999999999999</c:v>
                </c:pt>
                <c:pt idx="4549">
                  <c:v>14.600000000000001</c:v>
                </c:pt>
                <c:pt idx="4550">
                  <c:v>14.5</c:v>
                </c:pt>
                <c:pt idx="4551">
                  <c:v>14.600000000000001</c:v>
                </c:pt>
                <c:pt idx="4552">
                  <c:v>14.7</c:v>
                </c:pt>
                <c:pt idx="4553">
                  <c:v>14.899999999999999</c:v>
                </c:pt>
                <c:pt idx="4554">
                  <c:v>14.8</c:v>
                </c:pt>
                <c:pt idx="4555">
                  <c:v>14.899999999999999</c:v>
                </c:pt>
                <c:pt idx="4556">
                  <c:v>15.2</c:v>
                </c:pt>
                <c:pt idx="4557">
                  <c:v>15.3</c:v>
                </c:pt>
                <c:pt idx="4558">
                  <c:v>15.5</c:v>
                </c:pt>
                <c:pt idx="4559">
                  <c:v>15.3</c:v>
                </c:pt>
                <c:pt idx="4560">
                  <c:v>15.5</c:v>
                </c:pt>
                <c:pt idx="4561">
                  <c:v>15.7</c:v>
                </c:pt>
                <c:pt idx="4562">
                  <c:v>15.8</c:v>
                </c:pt>
                <c:pt idx="4563">
                  <c:v>15.899999999999999</c:v>
                </c:pt>
                <c:pt idx="4564">
                  <c:v>16</c:v>
                </c:pt>
                <c:pt idx="4565">
                  <c:v>16</c:v>
                </c:pt>
                <c:pt idx="4566">
                  <c:v>16.2</c:v>
                </c:pt>
                <c:pt idx="4567">
                  <c:v>16.3</c:v>
                </c:pt>
                <c:pt idx="4568">
                  <c:v>16.600000000000001</c:v>
                </c:pt>
                <c:pt idx="4569">
                  <c:v>16.5</c:v>
                </c:pt>
                <c:pt idx="4570">
                  <c:v>16.899999999999999</c:v>
                </c:pt>
                <c:pt idx="4571">
                  <c:v>16.7</c:v>
                </c:pt>
                <c:pt idx="4572">
                  <c:v>16.5</c:v>
                </c:pt>
                <c:pt idx="4573">
                  <c:v>16.8</c:v>
                </c:pt>
                <c:pt idx="4574">
                  <c:v>17.100000000000001</c:v>
                </c:pt>
                <c:pt idx="4575">
                  <c:v>17.100000000000001</c:v>
                </c:pt>
                <c:pt idx="4576">
                  <c:v>17.399999999999999</c:v>
                </c:pt>
                <c:pt idx="4577">
                  <c:v>17.2</c:v>
                </c:pt>
                <c:pt idx="4578">
                  <c:v>17.3</c:v>
                </c:pt>
                <c:pt idx="4579">
                  <c:v>17.8</c:v>
                </c:pt>
                <c:pt idx="4580">
                  <c:v>17.8</c:v>
                </c:pt>
                <c:pt idx="4581">
                  <c:v>17.899999999999999</c:v>
                </c:pt>
                <c:pt idx="4582">
                  <c:v>17.899999999999999</c:v>
                </c:pt>
                <c:pt idx="4583">
                  <c:v>18.2</c:v>
                </c:pt>
                <c:pt idx="4584">
                  <c:v>18</c:v>
                </c:pt>
                <c:pt idx="4585">
                  <c:v>18.399999999999999</c:v>
                </c:pt>
                <c:pt idx="4586">
                  <c:v>18.600000000000001</c:v>
                </c:pt>
                <c:pt idx="4587">
                  <c:v>18.7</c:v>
                </c:pt>
                <c:pt idx="4588">
                  <c:v>18.7</c:v>
                </c:pt>
                <c:pt idx="4589">
                  <c:v>19.3</c:v>
                </c:pt>
                <c:pt idx="4590">
                  <c:v>19.3</c:v>
                </c:pt>
                <c:pt idx="4591">
                  <c:v>19.399999999999999</c:v>
                </c:pt>
                <c:pt idx="4592">
                  <c:v>19.5</c:v>
                </c:pt>
                <c:pt idx="4593">
                  <c:v>19.7</c:v>
                </c:pt>
                <c:pt idx="4594">
                  <c:v>19.8</c:v>
                </c:pt>
                <c:pt idx="4595">
                  <c:v>19.600000000000001</c:v>
                </c:pt>
                <c:pt idx="4596">
                  <c:v>19.7</c:v>
                </c:pt>
                <c:pt idx="4597">
                  <c:v>19.899999999999999</c:v>
                </c:pt>
                <c:pt idx="4598">
                  <c:v>19.600000000000001</c:v>
                </c:pt>
                <c:pt idx="4599">
                  <c:v>20</c:v>
                </c:pt>
                <c:pt idx="4600">
                  <c:v>20.100000000000001</c:v>
                </c:pt>
                <c:pt idx="4601">
                  <c:v>20.100000000000001</c:v>
                </c:pt>
                <c:pt idx="4602">
                  <c:v>20.3</c:v>
                </c:pt>
                <c:pt idx="4603">
                  <c:v>20.2</c:v>
                </c:pt>
                <c:pt idx="4604">
                  <c:v>20.2</c:v>
                </c:pt>
                <c:pt idx="4605">
                  <c:v>20.100000000000001</c:v>
                </c:pt>
                <c:pt idx="4606">
                  <c:v>20.3</c:v>
                </c:pt>
                <c:pt idx="4607">
                  <c:v>20.3</c:v>
                </c:pt>
                <c:pt idx="4608">
                  <c:v>20.6</c:v>
                </c:pt>
                <c:pt idx="4609">
                  <c:v>20.5</c:v>
                </c:pt>
                <c:pt idx="4610">
                  <c:v>20.6</c:v>
                </c:pt>
                <c:pt idx="4611">
                  <c:v>20.3</c:v>
                </c:pt>
                <c:pt idx="4612">
                  <c:v>20.399999999999999</c:v>
                </c:pt>
                <c:pt idx="4613">
                  <c:v>20.2</c:v>
                </c:pt>
                <c:pt idx="4614">
                  <c:v>20.399999999999999</c:v>
                </c:pt>
                <c:pt idx="4615">
                  <c:v>20.3</c:v>
                </c:pt>
                <c:pt idx="4616">
                  <c:v>20.3</c:v>
                </c:pt>
                <c:pt idx="4617">
                  <c:v>20.100000000000001</c:v>
                </c:pt>
                <c:pt idx="4618">
                  <c:v>20.100000000000001</c:v>
                </c:pt>
                <c:pt idx="4619">
                  <c:v>20.2</c:v>
                </c:pt>
                <c:pt idx="4620">
                  <c:v>19.899999999999999</c:v>
                </c:pt>
                <c:pt idx="4621">
                  <c:v>19.899999999999999</c:v>
                </c:pt>
                <c:pt idx="4622">
                  <c:v>20</c:v>
                </c:pt>
                <c:pt idx="4623">
                  <c:v>19.899999999999999</c:v>
                </c:pt>
                <c:pt idx="4624">
                  <c:v>20</c:v>
                </c:pt>
                <c:pt idx="4625">
                  <c:v>19.8</c:v>
                </c:pt>
                <c:pt idx="4626">
                  <c:v>19.899999999999999</c:v>
                </c:pt>
                <c:pt idx="4627">
                  <c:v>19.600000000000001</c:v>
                </c:pt>
                <c:pt idx="4628">
                  <c:v>19.600000000000001</c:v>
                </c:pt>
                <c:pt idx="4629">
                  <c:v>19.5</c:v>
                </c:pt>
                <c:pt idx="4630">
                  <c:v>19.600000000000001</c:v>
                </c:pt>
                <c:pt idx="4631">
                  <c:v>19.5</c:v>
                </c:pt>
                <c:pt idx="4632">
                  <c:v>19.899999999999999</c:v>
                </c:pt>
                <c:pt idx="4633">
                  <c:v>19.600000000000001</c:v>
                </c:pt>
                <c:pt idx="4634">
                  <c:v>19.5</c:v>
                </c:pt>
                <c:pt idx="4635">
                  <c:v>19.8</c:v>
                </c:pt>
                <c:pt idx="4636">
                  <c:v>19.7</c:v>
                </c:pt>
                <c:pt idx="4637">
                  <c:v>19.600000000000001</c:v>
                </c:pt>
                <c:pt idx="4638">
                  <c:v>19.7</c:v>
                </c:pt>
                <c:pt idx="4639">
                  <c:v>19.5</c:v>
                </c:pt>
                <c:pt idx="4640">
                  <c:v>19.3</c:v>
                </c:pt>
                <c:pt idx="4641">
                  <c:v>19.399999999999999</c:v>
                </c:pt>
                <c:pt idx="4642">
                  <c:v>19.100000000000001</c:v>
                </c:pt>
                <c:pt idx="4643">
                  <c:v>19.3</c:v>
                </c:pt>
                <c:pt idx="4644">
                  <c:v>19.2</c:v>
                </c:pt>
                <c:pt idx="4645">
                  <c:v>19.399999999999999</c:v>
                </c:pt>
                <c:pt idx="4646">
                  <c:v>19.2</c:v>
                </c:pt>
                <c:pt idx="4647">
                  <c:v>19.399999999999999</c:v>
                </c:pt>
                <c:pt idx="4648">
                  <c:v>19.399999999999999</c:v>
                </c:pt>
                <c:pt idx="4649">
                  <c:v>19.3</c:v>
                </c:pt>
                <c:pt idx="4650">
                  <c:v>19.3</c:v>
                </c:pt>
                <c:pt idx="4651">
                  <c:v>19.399999999999999</c:v>
                </c:pt>
                <c:pt idx="4652">
                  <c:v>19.5</c:v>
                </c:pt>
                <c:pt idx="4653">
                  <c:v>19.600000000000001</c:v>
                </c:pt>
                <c:pt idx="4654">
                  <c:v>19.5</c:v>
                </c:pt>
                <c:pt idx="4655">
                  <c:v>19.5</c:v>
                </c:pt>
                <c:pt idx="4656">
                  <c:v>19.600000000000001</c:v>
                </c:pt>
                <c:pt idx="4657">
                  <c:v>19.600000000000001</c:v>
                </c:pt>
                <c:pt idx="4658">
                  <c:v>19.5</c:v>
                </c:pt>
                <c:pt idx="4659">
                  <c:v>19.600000000000001</c:v>
                </c:pt>
                <c:pt idx="4660">
                  <c:v>19.8</c:v>
                </c:pt>
                <c:pt idx="4661">
                  <c:v>19.8</c:v>
                </c:pt>
                <c:pt idx="4662">
                  <c:v>19.899999999999999</c:v>
                </c:pt>
                <c:pt idx="4663">
                  <c:v>19.899999999999999</c:v>
                </c:pt>
                <c:pt idx="4664">
                  <c:v>19.899999999999999</c:v>
                </c:pt>
                <c:pt idx="4665">
                  <c:v>19.899999999999999</c:v>
                </c:pt>
                <c:pt idx="4666">
                  <c:v>19.899999999999999</c:v>
                </c:pt>
                <c:pt idx="4667">
                  <c:v>20</c:v>
                </c:pt>
                <c:pt idx="4668">
                  <c:v>20.100000000000001</c:v>
                </c:pt>
                <c:pt idx="4669">
                  <c:v>20.100000000000001</c:v>
                </c:pt>
                <c:pt idx="4670">
                  <c:v>20.2</c:v>
                </c:pt>
                <c:pt idx="4671">
                  <c:v>20.2</c:v>
                </c:pt>
                <c:pt idx="4672">
                  <c:v>20.399999999999999</c:v>
                </c:pt>
                <c:pt idx="4673">
                  <c:v>20.3</c:v>
                </c:pt>
                <c:pt idx="4674">
                  <c:v>20.3</c:v>
                </c:pt>
                <c:pt idx="4675">
                  <c:v>20.399999999999999</c:v>
                </c:pt>
                <c:pt idx="4676">
                  <c:v>20.399999999999999</c:v>
                </c:pt>
                <c:pt idx="4677">
                  <c:v>20.5</c:v>
                </c:pt>
                <c:pt idx="4678">
                  <c:v>20.7</c:v>
                </c:pt>
                <c:pt idx="4679">
                  <c:v>20.399999999999999</c:v>
                </c:pt>
                <c:pt idx="4680">
                  <c:v>20.6</c:v>
                </c:pt>
                <c:pt idx="4681">
                  <c:v>20.8</c:v>
                </c:pt>
                <c:pt idx="4682">
                  <c:v>20.8</c:v>
                </c:pt>
                <c:pt idx="4683">
                  <c:v>21</c:v>
                </c:pt>
                <c:pt idx="4684">
                  <c:v>20.9</c:v>
                </c:pt>
                <c:pt idx="4685">
                  <c:v>20.8</c:v>
                </c:pt>
                <c:pt idx="4686">
                  <c:v>20.9</c:v>
                </c:pt>
                <c:pt idx="4687">
                  <c:v>20.8</c:v>
                </c:pt>
                <c:pt idx="4688">
                  <c:v>20.8</c:v>
                </c:pt>
                <c:pt idx="4689">
                  <c:v>20.8</c:v>
                </c:pt>
                <c:pt idx="4690">
                  <c:v>20.8</c:v>
                </c:pt>
                <c:pt idx="4691">
                  <c:v>20.8</c:v>
                </c:pt>
                <c:pt idx="4692">
                  <c:v>20.6</c:v>
                </c:pt>
                <c:pt idx="4693">
                  <c:v>20.5</c:v>
                </c:pt>
                <c:pt idx="4694">
                  <c:v>20.7</c:v>
                </c:pt>
                <c:pt idx="4695">
                  <c:v>20.8</c:v>
                </c:pt>
                <c:pt idx="4696">
                  <c:v>20.6</c:v>
                </c:pt>
                <c:pt idx="4697">
                  <c:v>20.6</c:v>
                </c:pt>
                <c:pt idx="4698">
                  <c:v>20.6</c:v>
                </c:pt>
                <c:pt idx="4699">
                  <c:v>20.5</c:v>
                </c:pt>
                <c:pt idx="4700">
                  <c:v>20.5</c:v>
                </c:pt>
                <c:pt idx="4701">
                  <c:v>20.3</c:v>
                </c:pt>
                <c:pt idx="4702">
                  <c:v>20.3</c:v>
                </c:pt>
                <c:pt idx="4703">
                  <c:v>20.2</c:v>
                </c:pt>
                <c:pt idx="4704">
                  <c:v>20.2</c:v>
                </c:pt>
                <c:pt idx="4705">
                  <c:v>19.899999999999999</c:v>
                </c:pt>
                <c:pt idx="4706">
                  <c:v>19.899999999999999</c:v>
                </c:pt>
                <c:pt idx="4707">
                  <c:v>19.8</c:v>
                </c:pt>
                <c:pt idx="4708">
                  <c:v>19.7</c:v>
                </c:pt>
                <c:pt idx="4709">
                  <c:v>19.600000000000001</c:v>
                </c:pt>
                <c:pt idx="4710">
                  <c:v>19.5</c:v>
                </c:pt>
                <c:pt idx="4711">
                  <c:v>19.3</c:v>
                </c:pt>
                <c:pt idx="4712">
                  <c:v>19.3</c:v>
                </c:pt>
                <c:pt idx="4713">
                  <c:v>18.8</c:v>
                </c:pt>
                <c:pt idx="4714">
                  <c:v>18.899999999999999</c:v>
                </c:pt>
                <c:pt idx="4715">
                  <c:v>18.8</c:v>
                </c:pt>
                <c:pt idx="4716">
                  <c:v>18.7</c:v>
                </c:pt>
                <c:pt idx="4717">
                  <c:v>18.399999999999999</c:v>
                </c:pt>
                <c:pt idx="4718">
                  <c:v>18.3</c:v>
                </c:pt>
                <c:pt idx="4719">
                  <c:v>18</c:v>
                </c:pt>
                <c:pt idx="4720">
                  <c:v>18.2</c:v>
                </c:pt>
                <c:pt idx="4721">
                  <c:v>17.8</c:v>
                </c:pt>
                <c:pt idx="4722">
                  <c:v>17.7</c:v>
                </c:pt>
                <c:pt idx="4723">
                  <c:v>17.5</c:v>
                </c:pt>
                <c:pt idx="4724">
                  <c:v>17.600000000000001</c:v>
                </c:pt>
                <c:pt idx="4725">
                  <c:v>17.2</c:v>
                </c:pt>
                <c:pt idx="4726">
                  <c:v>16.899999999999999</c:v>
                </c:pt>
                <c:pt idx="4727">
                  <c:v>16.899999999999999</c:v>
                </c:pt>
                <c:pt idx="4728">
                  <c:v>16.600000000000001</c:v>
                </c:pt>
                <c:pt idx="4729">
                  <c:v>16.5</c:v>
                </c:pt>
                <c:pt idx="4730">
                  <c:v>16.5</c:v>
                </c:pt>
                <c:pt idx="4731">
                  <c:v>16.2</c:v>
                </c:pt>
                <c:pt idx="4732">
                  <c:v>16</c:v>
                </c:pt>
                <c:pt idx="4733">
                  <c:v>15.5</c:v>
                </c:pt>
                <c:pt idx="4734">
                  <c:v>15.399999999999999</c:v>
                </c:pt>
                <c:pt idx="4735">
                  <c:v>15.100000000000001</c:v>
                </c:pt>
                <c:pt idx="4736">
                  <c:v>15</c:v>
                </c:pt>
                <c:pt idx="4737">
                  <c:v>14.899999999999999</c:v>
                </c:pt>
                <c:pt idx="4738">
                  <c:v>14.7</c:v>
                </c:pt>
                <c:pt idx="4739">
                  <c:v>14.5</c:v>
                </c:pt>
                <c:pt idx="4740">
                  <c:v>14.2</c:v>
                </c:pt>
                <c:pt idx="4741">
                  <c:v>13.899999999999999</c:v>
                </c:pt>
                <c:pt idx="4742">
                  <c:v>13.8</c:v>
                </c:pt>
                <c:pt idx="4743">
                  <c:v>13.399999999999999</c:v>
                </c:pt>
                <c:pt idx="4744">
                  <c:v>13.3</c:v>
                </c:pt>
                <c:pt idx="4745">
                  <c:v>13</c:v>
                </c:pt>
                <c:pt idx="4746">
                  <c:v>12.7</c:v>
                </c:pt>
                <c:pt idx="4747">
                  <c:v>12.600000000000001</c:v>
                </c:pt>
                <c:pt idx="4748">
                  <c:v>12.3</c:v>
                </c:pt>
                <c:pt idx="4749">
                  <c:v>12.100000000000001</c:v>
                </c:pt>
                <c:pt idx="4750">
                  <c:v>12</c:v>
                </c:pt>
                <c:pt idx="4751">
                  <c:v>11.600000000000001</c:v>
                </c:pt>
                <c:pt idx="4752">
                  <c:v>11.600000000000001</c:v>
                </c:pt>
                <c:pt idx="4753">
                  <c:v>11.5</c:v>
                </c:pt>
                <c:pt idx="4754">
                  <c:v>11</c:v>
                </c:pt>
                <c:pt idx="4755">
                  <c:v>10.899999999999999</c:v>
                </c:pt>
                <c:pt idx="4756">
                  <c:v>10.5</c:v>
                </c:pt>
                <c:pt idx="4757">
                  <c:v>10.3</c:v>
                </c:pt>
                <c:pt idx="4758">
                  <c:v>10.3</c:v>
                </c:pt>
                <c:pt idx="4759">
                  <c:v>10.199999999999999</c:v>
                </c:pt>
                <c:pt idx="4760">
                  <c:v>9.8999999999999986</c:v>
                </c:pt>
                <c:pt idx="4761">
                  <c:v>9.8000000000000007</c:v>
                </c:pt>
                <c:pt idx="4762">
                  <c:v>9.6000000000000014</c:v>
                </c:pt>
                <c:pt idx="4763">
                  <c:v>9.5</c:v>
                </c:pt>
                <c:pt idx="4764">
                  <c:v>9.3000000000000007</c:v>
                </c:pt>
                <c:pt idx="4765">
                  <c:v>9.1000000000000014</c:v>
                </c:pt>
                <c:pt idx="4766">
                  <c:v>8.8000000000000007</c:v>
                </c:pt>
                <c:pt idx="4767">
                  <c:v>8.5</c:v>
                </c:pt>
                <c:pt idx="4768">
                  <c:v>8.3999999999999986</c:v>
                </c:pt>
                <c:pt idx="4769">
                  <c:v>8.1000000000000014</c:v>
                </c:pt>
                <c:pt idx="4770">
                  <c:v>8.1000000000000014</c:v>
                </c:pt>
                <c:pt idx="4771">
                  <c:v>8.1999999999999993</c:v>
                </c:pt>
                <c:pt idx="4772">
                  <c:v>7.6000000000000014</c:v>
                </c:pt>
                <c:pt idx="4773">
                  <c:v>7.5</c:v>
                </c:pt>
                <c:pt idx="4774">
                  <c:v>7.3999999999999986</c:v>
                </c:pt>
                <c:pt idx="4775">
                  <c:v>7.1999999999999993</c:v>
                </c:pt>
                <c:pt idx="4776">
                  <c:v>7.1000000000000014</c:v>
                </c:pt>
                <c:pt idx="4777">
                  <c:v>7.3999999999999986</c:v>
                </c:pt>
                <c:pt idx="4778">
                  <c:v>6.8999999999999986</c:v>
                </c:pt>
                <c:pt idx="4779">
                  <c:v>6.6999999999999993</c:v>
                </c:pt>
                <c:pt idx="4780">
                  <c:v>6.8999999999999986</c:v>
                </c:pt>
                <c:pt idx="4781">
                  <c:v>6.6999999999999993</c:v>
                </c:pt>
                <c:pt idx="4782">
                  <c:v>6.6000000000000014</c:v>
                </c:pt>
                <c:pt idx="4783">
                  <c:v>6.6000000000000014</c:v>
                </c:pt>
                <c:pt idx="4784">
                  <c:v>6.6000000000000014</c:v>
                </c:pt>
                <c:pt idx="4785">
                  <c:v>6.3000000000000007</c:v>
                </c:pt>
                <c:pt idx="4786">
                  <c:v>6.3000000000000007</c:v>
                </c:pt>
                <c:pt idx="4787">
                  <c:v>6.1000000000000014</c:v>
                </c:pt>
                <c:pt idx="4788">
                  <c:v>5.9</c:v>
                </c:pt>
                <c:pt idx="4789">
                  <c:v>5.9</c:v>
                </c:pt>
                <c:pt idx="4790">
                  <c:v>5.6999999999999993</c:v>
                </c:pt>
                <c:pt idx="4791">
                  <c:v>6</c:v>
                </c:pt>
                <c:pt idx="4792">
                  <c:v>5.6999999999999993</c:v>
                </c:pt>
                <c:pt idx="4793">
                  <c:v>5.8000000000000007</c:v>
                </c:pt>
                <c:pt idx="4794">
                  <c:v>5.6</c:v>
                </c:pt>
                <c:pt idx="4795">
                  <c:v>5.6999999999999993</c:v>
                </c:pt>
                <c:pt idx="4796">
                  <c:v>5.5</c:v>
                </c:pt>
                <c:pt idx="4797">
                  <c:v>5.6999999999999993</c:v>
                </c:pt>
                <c:pt idx="4798">
                  <c:v>5.6999999999999993</c:v>
                </c:pt>
                <c:pt idx="4799">
                  <c:v>6</c:v>
                </c:pt>
                <c:pt idx="4800">
                  <c:v>5.6</c:v>
                </c:pt>
                <c:pt idx="4801">
                  <c:v>5.5</c:v>
                </c:pt>
                <c:pt idx="4802">
                  <c:v>5.3000000000000007</c:v>
                </c:pt>
                <c:pt idx="4803">
                  <c:v>5.1999999999999993</c:v>
                </c:pt>
                <c:pt idx="4804">
                  <c:v>5.3000000000000007</c:v>
                </c:pt>
                <c:pt idx="4805">
                  <c:v>5.3000000000000007</c:v>
                </c:pt>
                <c:pt idx="4806">
                  <c:v>5.4</c:v>
                </c:pt>
                <c:pt idx="4807">
                  <c:v>5.3000000000000007</c:v>
                </c:pt>
                <c:pt idx="4808">
                  <c:v>5.4</c:v>
                </c:pt>
                <c:pt idx="4809">
                  <c:v>5.5</c:v>
                </c:pt>
                <c:pt idx="4810">
                  <c:v>5.6999999999999993</c:v>
                </c:pt>
                <c:pt idx="4811">
                  <c:v>5.8000000000000007</c:v>
                </c:pt>
                <c:pt idx="4812">
                  <c:v>5.6</c:v>
                </c:pt>
                <c:pt idx="4813">
                  <c:v>5.6999999999999993</c:v>
                </c:pt>
                <c:pt idx="4814">
                  <c:v>5.8000000000000007</c:v>
                </c:pt>
                <c:pt idx="4815">
                  <c:v>5.6999999999999993</c:v>
                </c:pt>
                <c:pt idx="4816">
                  <c:v>5.9</c:v>
                </c:pt>
                <c:pt idx="4817">
                  <c:v>5.6999999999999993</c:v>
                </c:pt>
                <c:pt idx="4818">
                  <c:v>5.6999999999999993</c:v>
                </c:pt>
                <c:pt idx="4819">
                  <c:v>5.6999999999999993</c:v>
                </c:pt>
                <c:pt idx="4820">
                  <c:v>6.1000000000000014</c:v>
                </c:pt>
                <c:pt idx="4821">
                  <c:v>6.1000000000000014</c:v>
                </c:pt>
                <c:pt idx="4822">
                  <c:v>6.3000000000000007</c:v>
                </c:pt>
                <c:pt idx="4823">
                  <c:v>6.3999999999999986</c:v>
                </c:pt>
                <c:pt idx="4824">
                  <c:v>6.3000000000000007</c:v>
                </c:pt>
                <c:pt idx="4825">
                  <c:v>6.3999999999999986</c:v>
                </c:pt>
                <c:pt idx="4826">
                  <c:v>6.3000000000000007</c:v>
                </c:pt>
                <c:pt idx="4827">
                  <c:v>6.6999999999999993</c:v>
                </c:pt>
                <c:pt idx="4828">
                  <c:v>6.8000000000000007</c:v>
                </c:pt>
                <c:pt idx="4829">
                  <c:v>6.6999999999999993</c:v>
                </c:pt>
                <c:pt idx="4830">
                  <c:v>6.8000000000000007</c:v>
                </c:pt>
                <c:pt idx="4831">
                  <c:v>6.6999999999999993</c:v>
                </c:pt>
                <c:pt idx="4832">
                  <c:v>6.8000000000000007</c:v>
                </c:pt>
                <c:pt idx="4833">
                  <c:v>6.8999999999999986</c:v>
                </c:pt>
                <c:pt idx="4834">
                  <c:v>7</c:v>
                </c:pt>
                <c:pt idx="4835">
                  <c:v>7.1999999999999993</c:v>
                </c:pt>
                <c:pt idx="4836">
                  <c:v>7.1999999999999993</c:v>
                </c:pt>
                <c:pt idx="4837">
                  <c:v>7.3999999999999986</c:v>
                </c:pt>
                <c:pt idx="4838">
                  <c:v>8.1999999999999993</c:v>
                </c:pt>
                <c:pt idx="4839">
                  <c:v>8.3000000000000007</c:v>
                </c:pt>
                <c:pt idx="4840">
                  <c:v>7.8000000000000007</c:v>
                </c:pt>
                <c:pt idx="4841">
                  <c:v>8.1999999999999993</c:v>
                </c:pt>
                <c:pt idx="4842">
                  <c:v>8.1999999999999993</c:v>
                </c:pt>
                <c:pt idx="4843">
                  <c:v>8.1999999999999993</c:v>
                </c:pt>
                <c:pt idx="4844">
                  <c:v>8.3000000000000007</c:v>
                </c:pt>
                <c:pt idx="4845">
                  <c:v>8.5</c:v>
                </c:pt>
                <c:pt idx="4846">
                  <c:v>8.5</c:v>
                </c:pt>
                <c:pt idx="4847">
                  <c:v>8.6999999999999993</c:v>
                </c:pt>
                <c:pt idx="4848">
                  <c:v>8.8000000000000007</c:v>
                </c:pt>
                <c:pt idx="4849">
                  <c:v>8.8000000000000007</c:v>
                </c:pt>
                <c:pt idx="4850">
                  <c:v>9</c:v>
                </c:pt>
                <c:pt idx="4851">
                  <c:v>9.1999999999999993</c:v>
                </c:pt>
                <c:pt idx="4852">
                  <c:v>9.5</c:v>
                </c:pt>
                <c:pt idx="4853">
                  <c:v>9.3999999999999986</c:v>
                </c:pt>
                <c:pt idx="4854">
                  <c:v>9.5</c:v>
                </c:pt>
                <c:pt idx="4855">
                  <c:v>9.5</c:v>
                </c:pt>
                <c:pt idx="4856">
                  <c:v>9.6999999999999993</c:v>
                </c:pt>
                <c:pt idx="4857">
                  <c:v>10.199999999999999</c:v>
                </c:pt>
                <c:pt idx="4858">
                  <c:v>10.100000000000001</c:v>
                </c:pt>
                <c:pt idx="4859">
                  <c:v>10.199999999999999</c:v>
                </c:pt>
                <c:pt idx="4860">
                  <c:v>10.199999999999999</c:v>
                </c:pt>
                <c:pt idx="4861">
                  <c:v>10.8</c:v>
                </c:pt>
                <c:pt idx="4862">
                  <c:v>10.399999999999999</c:v>
                </c:pt>
                <c:pt idx="4863">
                  <c:v>10.5</c:v>
                </c:pt>
                <c:pt idx="4864">
                  <c:v>10.7</c:v>
                </c:pt>
                <c:pt idx="4865">
                  <c:v>10.7</c:v>
                </c:pt>
                <c:pt idx="4866">
                  <c:v>10.899999999999999</c:v>
                </c:pt>
                <c:pt idx="4867">
                  <c:v>11</c:v>
                </c:pt>
                <c:pt idx="4868">
                  <c:v>11.100000000000001</c:v>
                </c:pt>
                <c:pt idx="4869">
                  <c:v>11.399999999999999</c:v>
                </c:pt>
                <c:pt idx="4870">
                  <c:v>11.7</c:v>
                </c:pt>
                <c:pt idx="4871">
                  <c:v>11.7</c:v>
                </c:pt>
                <c:pt idx="4872">
                  <c:v>12.100000000000001</c:v>
                </c:pt>
                <c:pt idx="4873">
                  <c:v>12.100000000000001</c:v>
                </c:pt>
                <c:pt idx="4874">
                  <c:v>12.3</c:v>
                </c:pt>
                <c:pt idx="4875">
                  <c:v>12.8</c:v>
                </c:pt>
                <c:pt idx="4876">
                  <c:v>13.2</c:v>
                </c:pt>
                <c:pt idx="4877">
                  <c:v>12.899999999999999</c:v>
                </c:pt>
                <c:pt idx="4878">
                  <c:v>13</c:v>
                </c:pt>
                <c:pt idx="4879">
                  <c:v>13.100000000000001</c:v>
                </c:pt>
                <c:pt idx="4880">
                  <c:v>13.3</c:v>
                </c:pt>
                <c:pt idx="4881">
                  <c:v>13.5</c:v>
                </c:pt>
                <c:pt idx="4882">
                  <c:v>13.8</c:v>
                </c:pt>
                <c:pt idx="4883">
                  <c:v>14</c:v>
                </c:pt>
                <c:pt idx="4884">
                  <c:v>14.100000000000001</c:v>
                </c:pt>
                <c:pt idx="4885">
                  <c:v>14.3</c:v>
                </c:pt>
                <c:pt idx="4886">
                  <c:v>14.7</c:v>
                </c:pt>
                <c:pt idx="4887">
                  <c:v>14.7</c:v>
                </c:pt>
                <c:pt idx="4888">
                  <c:v>14.8</c:v>
                </c:pt>
                <c:pt idx="4889">
                  <c:v>15</c:v>
                </c:pt>
                <c:pt idx="4890">
                  <c:v>15.2</c:v>
                </c:pt>
                <c:pt idx="4891">
                  <c:v>15.3</c:v>
                </c:pt>
                <c:pt idx="4892">
                  <c:v>15.600000000000001</c:v>
                </c:pt>
                <c:pt idx="4893">
                  <c:v>15.600000000000001</c:v>
                </c:pt>
                <c:pt idx="4894">
                  <c:v>15.899999999999999</c:v>
                </c:pt>
                <c:pt idx="4895">
                  <c:v>15.899999999999999</c:v>
                </c:pt>
                <c:pt idx="4896">
                  <c:v>16.5</c:v>
                </c:pt>
                <c:pt idx="4897">
                  <c:v>16.600000000000001</c:v>
                </c:pt>
                <c:pt idx="4898">
                  <c:v>16.7</c:v>
                </c:pt>
                <c:pt idx="4899">
                  <c:v>16.899999999999999</c:v>
                </c:pt>
                <c:pt idx="4900">
                  <c:v>17.2</c:v>
                </c:pt>
                <c:pt idx="4901">
                  <c:v>17.2</c:v>
                </c:pt>
                <c:pt idx="4902">
                  <c:v>17.2</c:v>
                </c:pt>
                <c:pt idx="4903">
                  <c:v>17.600000000000001</c:v>
                </c:pt>
                <c:pt idx="4904">
                  <c:v>17.5</c:v>
                </c:pt>
                <c:pt idx="4905">
                  <c:v>17.600000000000001</c:v>
                </c:pt>
                <c:pt idx="4906">
                  <c:v>17.899999999999999</c:v>
                </c:pt>
                <c:pt idx="4907">
                  <c:v>18.399999999999999</c:v>
                </c:pt>
                <c:pt idx="4908">
                  <c:v>18.600000000000001</c:v>
                </c:pt>
                <c:pt idx="4909">
                  <c:v>18.600000000000001</c:v>
                </c:pt>
                <c:pt idx="4910">
                  <c:v>19</c:v>
                </c:pt>
                <c:pt idx="4911">
                  <c:v>19.2</c:v>
                </c:pt>
                <c:pt idx="4912">
                  <c:v>19.600000000000001</c:v>
                </c:pt>
                <c:pt idx="4913">
                  <c:v>19.600000000000001</c:v>
                </c:pt>
                <c:pt idx="4914">
                  <c:v>19.3</c:v>
                </c:pt>
                <c:pt idx="4915">
                  <c:v>19.600000000000001</c:v>
                </c:pt>
                <c:pt idx="4916">
                  <c:v>19.899999999999999</c:v>
                </c:pt>
                <c:pt idx="4917">
                  <c:v>19.8</c:v>
                </c:pt>
                <c:pt idx="4918">
                  <c:v>20.100000000000001</c:v>
                </c:pt>
                <c:pt idx="4919">
                  <c:v>20.2</c:v>
                </c:pt>
                <c:pt idx="4920">
                  <c:v>20.6</c:v>
                </c:pt>
                <c:pt idx="4921">
                  <c:v>20.6</c:v>
                </c:pt>
                <c:pt idx="4922">
                  <c:v>20.8</c:v>
                </c:pt>
                <c:pt idx="4923">
                  <c:v>20.9</c:v>
                </c:pt>
                <c:pt idx="4924">
                  <c:v>21.1</c:v>
                </c:pt>
                <c:pt idx="4925">
                  <c:v>21.1</c:v>
                </c:pt>
                <c:pt idx="4926">
                  <c:v>21.3</c:v>
                </c:pt>
                <c:pt idx="4927">
                  <c:v>21.5</c:v>
                </c:pt>
                <c:pt idx="4928">
                  <c:v>21.5</c:v>
                </c:pt>
                <c:pt idx="4929">
                  <c:v>21.6</c:v>
                </c:pt>
                <c:pt idx="4930">
                  <c:v>21.8</c:v>
                </c:pt>
                <c:pt idx="4931">
                  <c:v>22</c:v>
                </c:pt>
                <c:pt idx="4932">
                  <c:v>21.8</c:v>
                </c:pt>
                <c:pt idx="4933">
                  <c:v>21.7</c:v>
                </c:pt>
                <c:pt idx="4934">
                  <c:v>21.8</c:v>
                </c:pt>
                <c:pt idx="4935">
                  <c:v>21.8</c:v>
                </c:pt>
                <c:pt idx="4936">
                  <c:v>22.1</c:v>
                </c:pt>
                <c:pt idx="4937">
                  <c:v>21.9</c:v>
                </c:pt>
                <c:pt idx="4938">
                  <c:v>22</c:v>
                </c:pt>
                <c:pt idx="4939">
                  <c:v>21.9</c:v>
                </c:pt>
                <c:pt idx="4940">
                  <c:v>22.1</c:v>
                </c:pt>
                <c:pt idx="4941">
                  <c:v>22.200000000000003</c:v>
                </c:pt>
                <c:pt idx="4942">
                  <c:v>22.1</c:v>
                </c:pt>
                <c:pt idx="4943">
                  <c:v>22.1</c:v>
                </c:pt>
                <c:pt idx="4944">
                  <c:v>22.1</c:v>
                </c:pt>
                <c:pt idx="4945">
                  <c:v>22.5</c:v>
                </c:pt>
                <c:pt idx="4946">
                  <c:v>22.1</c:v>
                </c:pt>
                <c:pt idx="4947">
                  <c:v>22</c:v>
                </c:pt>
                <c:pt idx="4948">
                  <c:v>22.299999999999997</c:v>
                </c:pt>
                <c:pt idx="4949">
                  <c:v>22.299999999999997</c:v>
                </c:pt>
                <c:pt idx="4950">
                  <c:v>22.299999999999997</c:v>
                </c:pt>
                <c:pt idx="4951">
                  <c:v>22.5</c:v>
                </c:pt>
                <c:pt idx="4952">
                  <c:v>22.4</c:v>
                </c:pt>
                <c:pt idx="4953">
                  <c:v>22.4</c:v>
                </c:pt>
                <c:pt idx="4954">
                  <c:v>22.6</c:v>
                </c:pt>
                <c:pt idx="4955">
                  <c:v>22.6</c:v>
                </c:pt>
                <c:pt idx="4956">
                  <c:v>22.9</c:v>
                </c:pt>
                <c:pt idx="4957">
                  <c:v>22.5</c:v>
                </c:pt>
                <c:pt idx="4958">
                  <c:v>22.799999999999997</c:v>
                </c:pt>
                <c:pt idx="4959">
                  <c:v>22.5</c:v>
                </c:pt>
                <c:pt idx="4960">
                  <c:v>22.6</c:v>
                </c:pt>
                <c:pt idx="4961">
                  <c:v>22.6</c:v>
                </c:pt>
                <c:pt idx="4962">
                  <c:v>22.700000000000003</c:v>
                </c:pt>
                <c:pt idx="4963">
                  <c:v>22.5</c:v>
                </c:pt>
                <c:pt idx="4964">
                  <c:v>22.4</c:v>
                </c:pt>
                <c:pt idx="4965">
                  <c:v>22.6</c:v>
                </c:pt>
                <c:pt idx="4966">
                  <c:v>22.6</c:v>
                </c:pt>
                <c:pt idx="4967">
                  <c:v>22.5</c:v>
                </c:pt>
                <c:pt idx="4968">
                  <c:v>22.4</c:v>
                </c:pt>
                <c:pt idx="4969">
                  <c:v>22.5</c:v>
                </c:pt>
                <c:pt idx="4970">
                  <c:v>22.4</c:v>
                </c:pt>
                <c:pt idx="4971">
                  <c:v>22.5</c:v>
                </c:pt>
                <c:pt idx="4972">
                  <c:v>22.4</c:v>
                </c:pt>
                <c:pt idx="4973">
                  <c:v>22.299999999999997</c:v>
                </c:pt>
                <c:pt idx="4974">
                  <c:v>22.5</c:v>
                </c:pt>
                <c:pt idx="4975">
                  <c:v>22.6</c:v>
                </c:pt>
                <c:pt idx="4976">
                  <c:v>22.4</c:v>
                </c:pt>
                <c:pt idx="4977">
                  <c:v>22.4</c:v>
                </c:pt>
                <c:pt idx="4978">
                  <c:v>22.5</c:v>
                </c:pt>
                <c:pt idx="4979">
                  <c:v>22.4</c:v>
                </c:pt>
                <c:pt idx="4980">
                  <c:v>22.4</c:v>
                </c:pt>
                <c:pt idx="4981">
                  <c:v>22.4</c:v>
                </c:pt>
                <c:pt idx="4982">
                  <c:v>22.4</c:v>
                </c:pt>
                <c:pt idx="4983">
                  <c:v>22.5</c:v>
                </c:pt>
                <c:pt idx="4984">
                  <c:v>22.4</c:v>
                </c:pt>
                <c:pt idx="4985">
                  <c:v>22.5</c:v>
                </c:pt>
                <c:pt idx="4986">
                  <c:v>22.4</c:v>
                </c:pt>
                <c:pt idx="4987">
                  <c:v>22.6</c:v>
                </c:pt>
                <c:pt idx="4988">
                  <c:v>22.4</c:v>
                </c:pt>
                <c:pt idx="4989">
                  <c:v>22.4</c:v>
                </c:pt>
                <c:pt idx="4990">
                  <c:v>22.6</c:v>
                </c:pt>
                <c:pt idx="4991">
                  <c:v>22.200000000000003</c:v>
                </c:pt>
                <c:pt idx="4992">
                  <c:v>22.5</c:v>
                </c:pt>
                <c:pt idx="4993">
                  <c:v>22.4</c:v>
                </c:pt>
                <c:pt idx="4994">
                  <c:v>22.5</c:v>
                </c:pt>
                <c:pt idx="4995">
                  <c:v>22.5</c:v>
                </c:pt>
                <c:pt idx="4996">
                  <c:v>22.299999999999997</c:v>
                </c:pt>
                <c:pt idx="4997">
                  <c:v>22.5</c:v>
                </c:pt>
                <c:pt idx="4998">
                  <c:v>22.4</c:v>
                </c:pt>
                <c:pt idx="4999">
                  <c:v>22.4</c:v>
                </c:pt>
                <c:pt idx="5000">
                  <c:v>22.299999999999997</c:v>
                </c:pt>
                <c:pt idx="5001">
                  <c:v>22.6</c:v>
                </c:pt>
                <c:pt idx="5002">
                  <c:v>22.6</c:v>
                </c:pt>
                <c:pt idx="5003">
                  <c:v>22.5</c:v>
                </c:pt>
                <c:pt idx="5004">
                  <c:v>22.4</c:v>
                </c:pt>
                <c:pt idx="5005">
                  <c:v>22.4</c:v>
                </c:pt>
                <c:pt idx="5006">
                  <c:v>22.200000000000003</c:v>
                </c:pt>
                <c:pt idx="5007">
                  <c:v>22.4</c:v>
                </c:pt>
                <c:pt idx="5008">
                  <c:v>22.4</c:v>
                </c:pt>
                <c:pt idx="5009">
                  <c:v>22.299999999999997</c:v>
                </c:pt>
                <c:pt idx="5010">
                  <c:v>22.4</c:v>
                </c:pt>
                <c:pt idx="5011">
                  <c:v>22.4</c:v>
                </c:pt>
                <c:pt idx="5012">
                  <c:v>22.5</c:v>
                </c:pt>
                <c:pt idx="5013">
                  <c:v>22.4</c:v>
                </c:pt>
                <c:pt idx="5014">
                  <c:v>22.5</c:v>
                </c:pt>
                <c:pt idx="5015">
                  <c:v>22.700000000000003</c:v>
                </c:pt>
                <c:pt idx="5016">
                  <c:v>22.4</c:v>
                </c:pt>
                <c:pt idx="5017">
                  <c:v>22.299999999999997</c:v>
                </c:pt>
                <c:pt idx="5018">
                  <c:v>22.4</c:v>
                </c:pt>
                <c:pt idx="5019">
                  <c:v>22.5</c:v>
                </c:pt>
                <c:pt idx="5020">
                  <c:v>22.4</c:v>
                </c:pt>
                <c:pt idx="5021">
                  <c:v>22.299999999999997</c:v>
                </c:pt>
                <c:pt idx="5022">
                  <c:v>22.299999999999997</c:v>
                </c:pt>
                <c:pt idx="5023">
                  <c:v>22.299999999999997</c:v>
                </c:pt>
                <c:pt idx="5024">
                  <c:v>22.299999999999997</c:v>
                </c:pt>
                <c:pt idx="5025">
                  <c:v>22.299999999999997</c:v>
                </c:pt>
                <c:pt idx="5026">
                  <c:v>22.200000000000003</c:v>
                </c:pt>
                <c:pt idx="5027">
                  <c:v>22.5</c:v>
                </c:pt>
                <c:pt idx="5028">
                  <c:v>22.4</c:v>
                </c:pt>
                <c:pt idx="5029">
                  <c:v>22.299999999999997</c:v>
                </c:pt>
                <c:pt idx="5030">
                  <c:v>22.4</c:v>
                </c:pt>
                <c:pt idx="5031">
                  <c:v>22.299999999999997</c:v>
                </c:pt>
                <c:pt idx="5032">
                  <c:v>22.200000000000003</c:v>
                </c:pt>
                <c:pt idx="5033">
                  <c:v>22.299999999999997</c:v>
                </c:pt>
                <c:pt idx="5034">
                  <c:v>22.299999999999997</c:v>
                </c:pt>
                <c:pt idx="5035">
                  <c:v>22.299999999999997</c:v>
                </c:pt>
                <c:pt idx="5036">
                  <c:v>22.299999999999997</c:v>
                </c:pt>
                <c:pt idx="5037">
                  <c:v>22.299999999999997</c:v>
                </c:pt>
                <c:pt idx="5038">
                  <c:v>22.299999999999997</c:v>
                </c:pt>
                <c:pt idx="5039">
                  <c:v>22.4</c:v>
                </c:pt>
                <c:pt idx="5040">
                  <c:v>22.5</c:v>
                </c:pt>
                <c:pt idx="5041">
                  <c:v>22.4</c:v>
                </c:pt>
                <c:pt idx="5042">
                  <c:v>22.299999999999997</c:v>
                </c:pt>
                <c:pt idx="5043">
                  <c:v>22.6</c:v>
                </c:pt>
                <c:pt idx="5044">
                  <c:v>22.4</c:v>
                </c:pt>
                <c:pt idx="5045">
                  <c:v>22.4</c:v>
                </c:pt>
                <c:pt idx="5046">
                  <c:v>22.4</c:v>
                </c:pt>
                <c:pt idx="5047">
                  <c:v>22.299999999999997</c:v>
                </c:pt>
                <c:pt idx="5048">
                  <c:v>22.299999999999997</c:v>
                </c:pt>
                <c:pt idx="5049">
                  <c:v>22.1</c:v>
                </c:pt>
                <c:pt idx="5050">
                  <c:v>22.200000000000003</c:v>
                </c:pt>
                <c:pt idx="5051">
                  <c:v>22.299999999999997</c:v>
                </c:pt>
                <c:pt idx="5052">
                  <c:v>22.299999999999997</c:v>
                </c:pt>
                <c:pt idx="5053">
                  <c:v>22.299999999999997</c:v>
                </c:pt>
                <c:pt idx="5054">
                  <c:v>22.299999999999997</c:v>
                </c:pt>
                <c:pt idx="5055">
                  <c:v>22.4</c:v>
                </c:pt>
                <c:pt idx="5056">
                  <c:v>22.299999999999997</c:v>
                </c:pt>
                <c:pt idx="5057">
                  <c:v>22.299999999999997</c:v>
                </c:pt>
                <c:pt idx="5058">
                  <c:v>22.299999999999997</c:v>
                </c:pt>
                <c:pt idx="5059">
                  <c:v>22.1</c:v>
                </c:pt>
                <c:pt idx="5060">
                  <c:v>22.4</c:v>
                </c:pt>
                <c:pt idx="5061">
                  <c:v>22.299999999999997</c:v>
                </c:pt>
                <c:pt idx="5062">
                  <c:v>22.4</c:v>
                </c:pt>
                <c:pt idx="5063">
                  <c:v>22.299999999999997</c:v>
                </c:pt>
                <c:pt idx="5064">
                  <c:v>22.4</c:v>
                </c:pt>
                <c:pt idx="5065">
                  <c:v>22.299999999999997</c:v>
                </c:pt>
                <c:pt idx="5066">
                  <c:v>22.299999999999997</c:v>
                </c:pt>
                <c:pt idx="5067">
                  <c:v>22.200000000000003</c:v>
                </c:pt>
                <c:pt idx="5068">
                  <c:v>22.299999999999997</c:v>
                </c:pt>
                <c:pt idx="5069">
                  <c:v>22.1</c:v>
                </c:pt>
                <c:pt idx="5070">
                  <c:v>22.200000000000003</c:v>
                </c:pt>
                <c:pt idx="5071">
                  <c:v>22</c:v>
                </c:pt>
                <c:pt idx="5072">
                  <c:v>22.1</c:v>
                </c:pt>
                <c:pt idx="5073">
                  <c:v>22</c:v>
                </c:pt>
                <c:pt idx="5074">
                  <c:v>21.9</c:v>
                </c:pt>
                <c:pt idx="5075">
                  <c:v>21.9</c:v>
                </c:pt>
                <c:pt idx="5076">
                  <c:v>21.8</c:v>
                </c:pt>
                <c:pt idx="5077">
                  <c:v>21.9</c:v>
                </c:pt>
                <c:pt idx="5078">
                  <c:v>21.9</c:v>
                </c:pt>
                <c:pt idx="5079">
                  <c:v>21.8</c:v>
                </c:pt>
                <c:pt idx="5080">
                  <c:v>22</c:v>
                </c:pt>
                <c:pt idx="5081">
                  <c:v>21.8</c:v>
                </c:pt>
                <c:pt idx="5082">
                  <c:v>21.9</c:v>
                </c:pt>
                <c:pt idx="5083">
                  <c:v>21.8</c:v>
                </c:pt>
                <c:pt idx="5084">
                  <c:v>21.8</c:v>
                </c:pt>
                <c:pt idx="5085">
                  <c:v>21.8</c:v>
                </c:pt>
                <c:pt idx="5086">
                  <c:v>21.8</c:v>
                </c:pt>
                <c:pt idx="5087">
                  <c:v>21.8</c:v>
                </c:pt>
                <c:pt idx="5088">
                  <c:v>21.8</c:v>
                </c:pt>
                <c:pt idx="5089">
                  <c:v>21.8</c:v>
                </c:pt>
                <c:pt idx="5090">
                  <c:v>21.9</c:v>
                </c:pt>
                <c:pt idx="5091">
                  <c:v>21.7</c:v>
                </c:pt>
                <c:pt idx="5092">
                  <c:v>21.7</c:v>
                </c:pt>
                <c:pt idx="5093">
                  <c:v>21.7</c:v>
                </c:pt>
                <c:pt idx="5094">
                  <c:v>21.7</c:v>
                </c:pt>
                <c:pt idx="5095">
                  <c:v>21.7</c:v>
                </c:pt>
                <c:pt idx="5096">
                  <c:v>21.7</c:v>
                </c:pt>
                <c:pt idx="5097">
                  <c:v>21.6</c:v>
                </c:pt>
                <c:pt idx="5098">
                  <c:v>21.4</c:v>
                </c:pt>
                <c:pt idx="5099">
                  <c:v>21.3</c:v>
                </c:pt>
                <c:pt idx="5100">
                  <c:v>21.3</c:v>
                </c:pt>
                <c:pt idx="5101">
                  <c:v>21.3</c:v>
                </c:pt>
                <c:pt idx="5102">
                  <c:v>21.3</c:v>
                </c:pt>
                <c:pt idx="5103">
                  <c:v>21.3</c:v>
                </c:pt>
                <c:pt idx="5104">
                  <c:v>21.2</c:v>
                </c:pt>
                <c:pt idx="5105">
                  <c:v>21.4</c:v>
                </c:pt>
                <c:pt idx="5106">
                  <c:v>21.3</c:v>
                </c:pt>
                <c:pt idx="5107">
                  <c:v>21.2</c:v>
                </c:pt>
                <c:pt idx="5108">
                  <c:v>21.2</c:v>
                </c:pt>
                <c:pt idx="5109">
                  <c:v>21.3</c:v>
                </c:pt>
                <c:pt idx="5110">
                  <c:v>21.2</c:v>
                </c:pt>
                <c:pt idx="5111">
                  <c:v>21.2</c:v>
                </c:pt>
                <c:pt idx="5112">
                  <c:v>21.2</c:v>
                </c:pt>
                <c:pt idx="5113">
                  <c:v>21.3</c:v>
                </c:pt>
                <c:pt idx="5114">
                  <c:v>21.4</c:v>
                </c:pt>
                <c:pt idx="5115">
                  <c:v>21.2</c:v>
                </c:pt>
                <c:pt idx="5116">
                  <c:v>21.3</c:v>
                </c:pt>
                <c:pt idx="5117">
                  <c:v>21.4</c:v>
                </c:pt>
                <c:pt idx="5118">
                  <c:v>21.4</c:v>
                </c:pt>
                <c:pt idx="5119">
                  <c:v>21.3</c:v>
                </c:pt>
                <c:pt idx="5120">
                  <c:v>21.2</c:v>
                </c:pt>
                <c:pt idx="5121">
                  <c:v>21.2</c:v>
                </c:pt>
                <c:pt idx="5122">
                  <c:v>21.3</c:v>
                </c:pt>
                <c:pt idx="5123">
                  <c:v>21.3</c:v>
                </c:pt>
                <c:pt idx="5124">
                  <c:v>21.1</c:v>
                </c:pt>
                <c:pt idx="5125">
                  <c:v>21.3</c:v>
                </c:pt>
                <c:pt idx="5126">
                  <c:v>21.5</c:v>
                </c:pt>
                <c:pt idx="5127">
                  <c:v>21.2</c:v>
                </c:pt>
                <c:pt idx="5128">
                  <c:v>21.3</c:v>
                </c:pt>
                <c:pt idx="5129">
                  <c:v>21.2</c:v>
                </c:pt>
                <c:pt idx="5130">
                  <c:v>21.3</c:v>
                </c:pt>
                <c:pt idx="5131">
                  <c:v>21.3</c:v>
                </c:pt>
                <c:pt idx="5132">
                  <c:v>21.4</c:v>
                </c:pt>
                <c:pt idx="5133">
                  <c:v>21.5</c:v>
                </c:pt>
                <c:pt idx="5134">
                  <c:v>21.5</c:v>
                </c:pt>
                <c:pt idx="5135">
                  <c:v>21.5</c:v>
                </c:pt>
                <c:pt idx="5136">
                  <c:v>21.4</c:v>
                </c:pt>
                <c:pt idx="5137">
                  <c:v>21.2</c:v>
                </c:pt>
                <c:pt idx="5138">
                  <c:v>21.4</c:v>
                </c:pt>
                <c:pt idx="5139">
                  <c:v>21.4</c:v>
                </c:pt>
                <c:pt idx="5140">
                  <c:v>21.3</c:v>
                </c:pt>
                <c:pt idx="5141">
                  <c:v>21.4</c:v>
                </c:pt>
                <c:pt idx="5142">
                  <c:v>21.4</c:v>
                </c:pt>
                <c:pt idx="5143">
                  <c:v>21.5</c:v>
                </c:pt>
                <c:pt idx="5144">
                  <c:v>21.4</c:v>
                </c:pt>
                <c:pt idx="5145">
                  <c:v>21.5</c:v>
                </c:pt>
                <c:pt idx="5146">
                  <c:v>21.6</c:v>
                </c:pt>
                <c:pt idx="5147">
                  <c:v>21.5</c:v>
                </c:pt>
                <c:pt idx="5148">
                  <c:v>21.7</c:v>
                </c:pt>
                <c:pt idx="5149">
                  <c:v>21.4</c:v>
                </c:pt>
                <c:pt idx="5150">
                  <c:v>21.3</c:v>
                </c:pt>
                <c:pt idx="5151">
                  <c:v>21.6</c:v>
                </c:pt>
                <c:pt idx="5152">
                  <c:v>21.6</c:v>
                </c:pt>
                <c:pt idx="5153">
                  <c:v>21.4</c:v>
                </c:pt>
                <c:pt idx="5154">
                  <c:v>21.4</c:v>
                </c:pt>
                <c:pt idx="5155">
                  <c:v>21.6</c:v>
                </c:pt>
                <c:pt idx="5156">
                  <c:v>21.6</c:v>
                </c:pt>
                <c:pt idx="5157">
                  <c:v>21.3</c:v>
                </c:pt>
                <c:pt idx="5158">
                  <c:v>21.5</c:v>
                </c:pt>
                <c:pt idx="5159">
                  <c:v>21.4</c:v>
                </c:pt>
                <c:pt idx="5160">
                  <c:v>21.4</c:v>
                </c:pt>
                <c:pt idx="5161">
                  <c:v>21.4</c:v>
                </c:pt>
                <c:pt idx="5162">
                  <c:v>21.4</c:v>
                </c:pt>
                <c:pt idx="5163">
                  <c:v>21.6</c:v>
                </c:pt>
                <c:pt idx="5164">
                  <c:v>21.4</c:v>
                </c:pt>
                <c:pt idx="5165">
                  <c:v>21.4</c:v>
                </c:pt>
                <c:pt idx="5166">
                  <c:v>21.4</c:v>
                </c:pt>
                <c:pt idx="5167">
                  <c:v>21.5</c:v>
                </c:pt>
                <c:pt idx="5168">
                  <c:v>21.5</c:v>
                </c:pt>
                <c:pt idx="5169">
                  <c:v>21.3</c:v>
                </c:pt>
                <c:pt idx="5170">
                  <c:v>21.4</c:v>
                </c:pt>
                <c:pt idx="5171">
                  <c:v>21.5</c:v>
                </c:pt>
                <c:pt idx="5172">
                  <c:v>21.5</c:v>
                </c:pt>
                <c:pt idx="5173">
                  <c:v>21.6</c:v>
                </c:pt>
                <c:pt idx="5174">
                  <c:v>21.6</c:v>
                </c:pt>
                <c:pt idx="5175">
                  <c:v>21.6</c:v>
                </c:pt>
                <c:pt idx="5176">
                  <c:v>21.5</c:v>
                </c:pt>
                <c:pt idx="5177">
                  <c:v>21.3</c:v>
                </c:pt>
                <c:pt idx="5178">
                  <c:v>21.4</c:v>
                </c:pt>
                <c:pt idx="5179">
                  <c:v>21.3</c:v>
                </c:pt>
                <c:pt idx="5180">
                  <c:v>21.5</c:v>
                </c:pt>
                <c:pt idx="5181">
                  <c:v>21.3</c:v>
                </c:pt>
                <c:pt idx="5182">
                  <c:v>21.4</c:v>
                </c:pt>
                <c:pt idx="5183">
                  <c:v>21.4</c:v>
                </c:pt>
                <c:pt idx="5184">
                  <c:v>21.5</c:v>
                </c:pt>
                <c:pt idx="5185">
                  <c:v>21.4</c:v>
                </c:pt>
                <c:pt idx="5186">
                  <c:v>21.4</c:v>
                </c:pt>
                <c:pt idx="5187">
                  <c:v>21.5</c:v>
                </c:pt>
                <c:pt idx="5188">
                  <c:v>21.5</c:v>
                </c:pt>
                <c:pt idx="5189">
                  <c:v>21.5</c:v>
                </c:pt>
                <c:pt idx="5190">
                  <c:v>21.6</c:v>
                </c:pt>
                <c:pt idx="5191">
                  <c:v>21.3</c:v>
                </c:pt>
                <c:pt idx="5192">
                  <c:v>21.3</c:v>
                </c:pt>
                <c:pt idx="5193">
                  <c:v>21.2</c:v>
                </c:pt>
                <c:pt idx="5194">
                  <c:v>21.3</c:v>
                </c:pt>
                <c:pt idx="5195">
                  <c:v>21.3</c:v>
                </c:pt>
                <c:pt idx="5196">
                  <c:v>21.1</c:v>
                </c:pt>
                <c:pt idx="5197">
                  <c:v>21.3</c:v>
                </c:pt>
                <c:pt idx="5198">
                  <c:v>21.2</c:v>
                </c:pt>
                <c:pt idx="5199">
                  <c:v>21.3</c:v>
                </c:pt>
                <c:pt idx="5200">
                  <c:v>21.2</c:v>
                </c:pt>
                <c:pt idx="5201">
                  <c:v>21.2</c:v>
                </c:pt>
                <c:pt idx="5202">
                  <c:v>21.3</c:v>
                </c:pt>
                <c:pt idx="5203">
                  <c:v>21.3</c:v>
                </c:pt>
                <c:pt idx="5204">
                  <c:v>21.3</c:v>
                </c:pt>
                <c:pt idx="5205">
                  <c:v>21.4</c:v>
                </c:pt>
                <c:pt idx="5206">
                  <c:v>21.3</c:v>
                </c:pt>
                <c:pt idx="5207">
                  <c:v>21.3</c:v>
                </c:pt>
                <c:pt idx="5208">
                  <c:v>21.3</c:v>
                </c:pt>
                <c:pt idx="5209">
                  <c:v>21.3</c:v>
                </c:pt>
                <c:pt idx="5210">
                  <c:v>21.4</c:v>
                </c:pt>
                <c:pt idx="5211">
                  <c:v>21.4</c:v>
                </c:pt>
                <c:pt idx="5212">
                  <c:v>21.4</c:v>
                </c:pt>
                <c:pt idx="5213">
                  <c:v>21.3</c:v>
                </c:pt>
                <c:pt idx="5214">
                  <c:v>21.4</c:v>
                </c:pt>
                <c:pt idx="5215">
                  <c:v>21.4</c:v>
                </c:pt>
                <c:pt idx="5216">
                  <c:v>21.4</c:v>
                </c:pt>
                <c:pt idx="5217">
                  <c:v>21.3</c:v>
                </c:pt>
                <c:pt idx="5218">
                  <c:v>21.3</c:v>
                </c:pt>
                <c:pt idx="5219">
                  <c:v>21.4</c:v>
                </c:pt>
                <c:pt idx="5220">
                  <c:v>21.1</c:v>
                </c:pt>
                <c:pt idx="5221">
                  <c:v>21.1</c:v>
                </c:pt>
                <c:pt idx="5222">
                  <c:v>21.2</c:v>
                </c:pt>
                <c:pt idx="5223">
                  <c:v>21.2</c:v>
                </c:pt>
                <c:pt idx="5224">
                  <c:v>21.3</c:v>
                </c:pt>
                <c:pt idx="5225">
                  <c:v>21.2</c:v>
                </c:pt>
                <c:pt idx="5226">
                  <c:v>21.1</c:v>
                </c:pt>
                <c:pt idx="5227">
                  <c:v>21.1</c:v>
                </c:pt>
                <c:pt idx="5228">
                  <c:v>21.1</c:v>
                </c:pt>
                <c:pt idx="5229">
                  <c:v>21.1</c:v>
                </c:pt>
                <c:pt idx="5230">
                  <c:v>21</c:v>
                </c:pt>
                <c:pt idx="5231">
                  <c:v>21</c:v>
                </c:pt>
                <c:pt idx="5232">
                  <c:v>20.8</c:v>
                </c:pt>
                <c:pt idx="5233">
                  <c:v>20.8</c:v>
                </c:pt>
                <c:pt idx="5234">
                  <c:v>20.6</c:v>
                </c:pt>
                <c:pt idx="5235">
                  <c:v>20.7</c:v>
                </c:pt>
                <c:pt idx="5236">
                  <c:v>20.7</c:v>
                </c:pt>
                <c:pt idx="5237">
                  <c:v>20.6</c:v>
                </c:pt>
                <c:pt idx="5238">
                  <c:v>20.6</c:v>
                </c:pt>
                <c:pt idx="5239">
                  <c:v>20.7</c:v>
                </c:pt>
                <c:pt idx="5240">
                  <c:v>20.6</c:v>
                </c:pt>
                <c:pt idx="5241">
                  <c:v>20.6</c:v>
                </c:pt>
                <c:pt idx="5242">
                  <c:v>20.6</c:v>
                </c:pt>
                <c:pt idx="5243">
                  <c:v>20.5</c:v>
                </c:pt>
                <c:pt idx="5244">
                  <c:v>20.399999999999999</c:v>
                </c:pt>
                <c:pt idx="5245">
                  <c:v>20.399999999999999</c:v>
                </c:pt>
                <c:pt idx="5246">
                  <c:v>20.3</c:v>
                </c:pt>
                <c:pt idx="5247">
                  <c:v>20.3</c:v>
                </c:pt>
                <c:pt idx="5248">
                  <c:v>20.7</c:v>
                </c:pt>
                <c:pt idx="5249">
                  <c:v>20.399999999999999</c:v>
                </c:pt>
                <c:pt idx="5250">
                  <c:v>20.399999999999999</c:v>
                </c:pt>
                <c:pt idx="5251">
                  <c:v>20.399999999999999</c:v>
                </c:pt>
                <c:pt idx="5252">
                  <c:v>20.3</c:v>
                </c:pt>
                <c:pt idx="5253">
                  <c:v>20.399999999999999</c:v>
                </c:pt>
                <c:pt idx="5254">
                  <c:v>20.3</c:v>
                </c:pt>
                <c:pt idx="5255">
                  <c:v>20.3</c:v>
                </c:pt>
                <c:pt idx="5256">
                  <c:v>20.100000000000001</c:v>
                </c:pt>
                <c:pt idx="5257">
                  <c:v>20.100000000000001</c:v>
                </c:pt>
                <c:pt idx="5258">
                  <c:v>20.100000000000001</c:v>
                </c:pt>
                <c:pt idx="5259">
                  <c:v>20.2</c:v>
                </c:pt>
                <c:pt idx="5260">
                  <c:v>20.100000000000001</c:v>
                </c:pt>
                <c:pt idx="5261">
                  <c:v>20</c:v>
                </c:pt>
                <c:pt idx="5262">
                  <c:v>20.100000000000001</c:v>
                </c:pt>
                <c:pt idx="5263">
                  <c:v>20.2</c:v>
                </c:pt>
                <c:pt idx="5264">
                  <c:v>19.899999999999999</c:v>
                </c:pt>
                <c:pt idx="5265">
                  <c:v>19.899999999999999</c:v>
                </c:pt>
                <c:pt idx="5266">
                  <c:v>20</c:v>
                </c:pt>
                <c:pt idx="5267">
                  <c:v>19.8</c:v>
                </c:pt>
                <c:pt idx="5268">
                  <c:v>19.899999999999999</c:v>
                </c:pt>
                <c:pt idx="5269">
                  <c:v>19.899999999999999</c:v>
                </c:pt>
                <c:pt idx="5270">
                  <c:v>19.8</c:v>
                </c:pt>
                <c:pt idx="5271">
                  <c:v>20</c:v>
                </c:pt>
                <c:pt idx="5272">
                  <c:v>19.8</c:v>
                </c:pt>
                <c:pt idx="5273">
                  <c:v>19.899999999999999</c:v>
                </c:pt>
                <c:pt idx="5274">
                  <c:v>19.899999999999999</c:v>
                </c:pt>
                <c:pt idx="5275">
                  <c:v>19.8</c:v>
                </c:pt>
                <c:pt idx="5276">
                  <c:v>19.899999999999999</c:v>
                </c:pt>
                <c:pt idx="5277">
                  <c:v>20</c:v>
                </c:pt>
                <c:pt idx="5278">
                  <c:v>20</c:v>
                </c:pt>
                <c:pt idx="5279">
                  <c:v>19.7</c:v>
                </c:pt>
                <c:pt idx="5280">
                  <c:v>19.8</c:v>
                </c:pt>
                <c:pt idx="5281">
                  <c:v>19.899999999999999</c:v>
                </c:pt>
                <c:pt idx="5282">
                  <c:v>19.899999999999999</c:v>
                </c:pt>
                <c:pt idx="5283">
                  <c:v>19.8</c:v>
                </c:pt>
                <c:pt idx="5284">
                  <c:v>19.899999999999999</c:v>
                </c:pt>
                <c:pt idx="5285">
                  <c:v>19.899999999999999</c:v>
                </c:pt>
                <c:pt idx="5286">
                  <c:v>20</c:v>
                </c:pt>
                <c:pt idx="5287">
                  <c:v>20</c:v>
                </c:pt>
                <c:pt idx="5288">
                  <c:v>20.100000000000001</c:v>
                </c:pt>
                <c:pt idx="5289">
                  <c:v>20.100000000000001</c:v>
                </c:pt>
                <c:pt idx="5290">
                  <c:v>20</c:v>
                </c:pt>
                <c:pt idx="5291">
                  <c:v>20.2</c:v>
                </c:pt>
                <c:pt idx="5292">
                  <c:v>20.3</c:v>
                </c:pt>
                <c:pt idx="5293">
                  <c:v>20.3</c:v>
                </c:pt>
                <c:pt idx="5294">
                  <c:v>20.3</c:v>
                </c:pt>
                <c:pt idx="5295">
                  <c:v>20.3</c:v>
                </c:pt>
                <c:pt idx="5296">
                  <c:v>20.3</c:v>
                </c:pt>
                <c:pt idx="5297">
                  <c:v>20.3</c:v>
                </c:pt>
                <c:pt idx="5298">
                  <c:v>20.3</c:v>
                </c:pt>
                <c:pt idx="5299">
                  <c:v>20.3</c:v>
                </c:pt>
                <c:pt idx="5300">
                  <c:v>20.399999999999999</c:v>
                </c:pt>
                <c:pt idx="5301">
                  <c:v>20.3</c:v>
                </c:pt>
                <c:pt idx="5302">
                  <c:v>20.399999999999999</c:v>
                </c:pt>
                <c:pt idx="5303">
                  <c:v>20.399999999999999</c:v>
                </c:pt>
                <c:pt idx="5304">
                  <c:v>20.399999999999999</c:v>
                </c:pt>
                <c:pt idx="5305">
                  <c:v>20.5</c:v>
                </c:pt>
                <c:pt idx="5306">
                  <c:v>20.399999999999999</c:v>
                </c:pt>
                <c:pt idx="5307">
                  <c:v>20.5</c:v>
                </c:pt>
                <c:pt idx="5308">
                  <c:v>20.399999999999999</c:v>
                </c:pt>
                <c:pt idx="5309">
                  <c:v>20.399999999999999</c:v>
                </c:pt>
                <c:pt idx="5310">
                  <c:v>20.5</c:v>
                </c:pt>
                <c:pt idx="5311">
                  <c:v>20.3</c:v>
                </c:pt>
                <c:pt idx="5312">
                  <c:v>20.399999999999999</c:v>
                </c:pt>
                <c:pt idx="5313">
                  <c:v>20.3</c:v>
                </c:pt>
                <c:pt idx="5314">
                  <c:v>20.399999999999999</c:v>
                </c:pt>
                <c:pt idx="5315">
                  <c:v>20.3</c:v>
                </c:pt>
                <c:pt idx="5316">
                  <c:v>20.399999999999999</c:v>
                </c:pt>
                <c:pt idx="5317">
                  <c:v>20.3</c:v>
                </c:pt>
                <c:pt idx="5318">
                  <c:v>20.3</c:v>
                </c:pt>
                <c:pt idx="5319">
                  <c:v>20.3</c:v>
                </c:pt>
                <c:pt idx="5320">
                  <c:v>20.2</c:v>
                </c:pt>
                <c:pt idx="5321">
                  <c:v>20.2</c:v>
                </c:pt>
                <c:pt idx="5322">
                  <c:v>20.2</c:v>
                </c:pt>
                <c:pt idx="5323">
                  <c:v>20.2</c:v>
                </c:pt>
                <c:pt idx="5324">
                  <c:v>20.100000000000001</c:v>
                </c:pt>
                <c:pt idx="5325">
                  <c:v>20</c:v>
                </c:pt>
                <c:pt idx="5326">
                  <c:v>20</c:v>
                </c:pt>
                <c:pt idx="5327">
                  <c:v>20</c:v>
                </c:pt>
                <c:pt idx="5328">
                  <c:v>19.899999999999999</c:v>
                </c:pt>
                <c:pt idx="5329">
                  <c:v>19.8</c:v>
                </c:pt>
                <c:pt idx="5330">
                  <c:v>19.899999999999999</c:v>
                </c:pt>
                <c:pt idx="5331">
                  <c:v>19.8</c:v>
                </c:pt>
                <c:pt idx="5332">
                  <c:v>19.899999999999999</c:v>
                </c:pt>
                <c:pt idx="5333">
                  <c:v>19.7</c:v>
                </c:pt>
                <c:pt idx="5334">
                  <c:v>19.8</c:v>
                </c:pt>
                <c:pt idx="5335">
                  <c:v>19.7</c:v>
                </c:pt>
                <c:pt idx="5336">
                  <c:v>19.7</c:v>
                </c:pt>
                <c:pt idx="5337">
                  <c:v>19.7</c:v>
                </c:pt>
                <c:pt idx="5338">
                  <c:v>19.7</c:v>
                </c:pt>
                <c:pt idx="5339">
                  <c:v>19.600000000000001</c:v>
                </c:pt>
                <c:pt idx="5340">
                  <c:v>19.5</c:v>
                </c:pt>
                <c:pt idx="5341">
                  <c:v>19.600000000000001</c:v>
                </c:pt>
                <c:pt idx="5342">
                  <c:v>19.5</c:v>
                </c:pt>
                <c:pt idx="5343">
                  <c:v>19.5</c:v>
                </c:pt>
                <c:pt idx="5344">
                  <c:v>19.5</c:v>
                </c:pt>
                <c:pt idx="5345">
                  <c:v>19.3</c:v>
                </c:pt>
                <c:pt idx="5346">
                  <c:v>19.5</c:v>
                </c:pt>
                <c:pt idx="5347">
                  <c:v>19.5</c:v>
                </c:pt>
                <c:pt idx="5348">
                  <c:v>19.399999999999999</c:v>
                </c:pt>
                <c:pt idx="5349">
                  <c:v>19.399999999999999</c:v>
                </c:pt>
                <c:pt idx="5350">
                  <c:v>19.2</c:v>
                </c:pt>
                <c:pt idx="5351">
                  <c:v>19.3</c:v>
                </c:pt>
                <c:pt idx="5352">
                  <c:v>19.5</c:v>
                </c:pt>
                <c:pt idx="5353">
                  <c:v>19.5</c:v>
                </c:pt>
                <c:pt idx="5354">
                  <c:v>19.5</c:v>
                </c:pt>
                <c:pt idx="5355">
                  <c:v>19.3</c:v>
                </c:pt>
                <c:pt idx="5356">
                  <c:v>19.2</c:v>
                </c:pt>
                <c:pt idx="5357">
                  <c:v>19.100000000000001</c:v>
                </c:pt>
                <c:pt idx="5358">
                  <c:v>19.2</c:v>
                </c:pt>
                <c:pt idx="5359">
                  <c:v>19.399999999999999</c:v>
                </c:pt>
                <c:pt idx="5360">
                  <c:v>19.399999999999999</c:v>
                </c:pt>
                <c:pt idx="5361">
                  <c:v>19.399999999999999</c:v>
                </c:pt>
                <c:pt idx="5362">
                  <c:v>19.5</c:v>
                </c:pt>
                <c:pt idx="5363">
                  <c:v>19.399999999999999</c:v>
                </c:pt>
                <c:pt idx="5364">
                  <c:v>19.600000000000001</c:v>
                </c:pt>
                <c:pt idx="5365">
                  <c:v>19.3</c:v>
                </c:pt>
                <c:pt idx="5366">
                  <c:v>19.5</c:v>
                </c:pt>
                <c:pt idx="5367">
                  <c:v>19.2</c:v>
                </c:pt>
                <c:pt idx="5368">
                  <c:v>19.3</c:v>
                </c:pt>
                <c:pt idx="5369">
                  <c:v>19.3</c:v>
                </c:pt>
                <c:pt idx="5370">
                  <c:v>19.399999999999999</c:v>
                </c:pt>
                <c:pt idx="5371">
                  <c:v>19.3</c:v>
                </c:pt>
                <c:pt idx="5372">
                  <c:v>19.3</c:v>
                </c:pt>
                <c:pt idx="5373">
                  <c:v>19.5</c:v>
                </c:pt>
                <c:pt idx="5374">
                  <c:v>19.5</c:v>
                </c:pt>
                <c:pt idx="5375">
                  <c:v>19.5</c:v>
                </c:pt>
                <c:pt idx="5376">
                  <c:v>19.5</c:v>
                </c:pt>
                <c:pt idx="5377">
                  <c:v>19.5</c:v>
                </c:pt>
                <c:pt idx="5378">
                  <c:v>19.5</c:v>
                </c:pt>
                <c:pt idx="5379">
                  <c:v>19.5</c:v>
                </c:pt>
                <c:pt idx="5380">
                  <c:v>19.5</c:v>
                </c:pt>
                <c:pt idx="5381">
                  <c:v>19.5</c:v>
                </c:pt>
                <c:pt idx="5382">
                  <c:v>19.5</c:v>
                </c:pt>
                <c:pt idx="5383">
                  <c:v>19.5</c:v>
                </c:pt>
                <c:pt idx="5384">
                  <c:v>19.5</c:v>
                </c:pt>
                <c:pt idx="5385">
                  <c:v>19.3</c:v>
                </c:pt>
                <c:pt idx="5386">
                  <c:v>19.5</c:v>
                </c:pt>
                <c:pt idx="5387">
                  <c:v>19.5</c:v>
                </c:pt>
                <c:pt idx="5388">
                  <c:v>19.5</c:v>
                </c:pt>
                <c:pt idx="5389">
                  <c:v>19.600000000000001</c:v>
                </c:pt>
                <c:pt idx="5390">
                  <c:v>19.5</c:v>
                </c:pt>
                <c:pt idx="5391">
                  <c:v>19.600000000000001</c:v>
                </c:pt>
                <c:pt idx="5392">
                  <c:v>19.7</c:v>
                </c:pt>
                <c:pt idx="5393">
                  <c:v>19.600000000000001</c:v>
                </c:pt>
                <c:pt idx="5394">
                  <c:v>19.7</c:v>
                </c:pt>
              </c:numCache>
            </c:numRef>
          </c:yVal>
          <c:smooth val="0"/>
        </c:ser>
        <c:dLbls>
          <c:showLegendKey val="0"/>
          <c:showVal val="0"/>
          <c:showCatName val="0"/>
          <c:showSerName val="0"/>
          <c:showPercent val="0"/>
          <c:showBubbleSize val="0"/>
        </c:dLbls>
        <c:axId val="298900008"/>
        <c:axId val="300810424"/>
      </c:scatterChart>
      <c:valAx>
        <c:axId val="298900008"/>
        <c:scaling>
          <c:orientation val="minMax"/>
          <c:max val="900"/>
        </c:scaling>
        <c:delete val="0"/>
        <c:axPos val="b"/>
        <c:majorGridlines/>
        <c:title>
          <c:tx>
            <c:rich>
              <a:bodyPr/>
              <a:lstStyle/>
              <a:p>
                <a:pPr>
                  <a:defRPr sz="1400"/>
                </a:pPr>
                <a:r>
                  <a:rPr lang="en-US" sz="1400"/>
                  <a:t>time (minutes</a:t>
                </a:r>
                <a:r>
                  <a:rPr lang="en-US" sz="1400" baseline="0"/>
                  <a:t> after 4:30 PM CST)</a:t>
                </a:r>
                <a:endParaRPr lang="en-US" sz="1400"/>
              </a:p>
            </c:rich>
          </c:tx>
          <c:layout/>
          <c:overlay val="0"/>
        </c:title>
        <c:numFmt formatCode="General" sourceLinked="1"/>
        <c:majorTickMark val="none"/>
        <c:minorTickMark val="none"/>
        <c:tickLblPos val="nextTo"/>
        <c:txPr>
          <a:bodyPr/>
          <a:lstStyle/>
          <a:p>
            <a:pPr>
              <a:defRPr sz="1600"/>
            </a:pPr>
            <a:endParaRPr lang="en-US"/>
          </a:p>
        </c:txPr>
        <c:crossAx val="300810424"/>
        <c:crosses val="autoZero"/>
        <c:crossBetween val="midCat"/>
      </c:valAx>
      <c:valAx>
        <c:axId val="300810424"/>
        <c:scaling>
          <c:orientation val="minMax"/>
          <c:max val="30"/>
          <c:min val="6"/>
        </c:scaling>
        <c:delete val="0"/>
        <c:axPos val="l"/>
        <c:majorGridlines/>
        <c:title>
          <c:tx>
            <c:rich>
              <a:bodyPr rot="-5400000" vert="horz"/>
              <a:lstStyle/>
              <a:p>
                <a:pPr>
                  <a:defRPr sz="1600"/>
                </a:pPr>
                <a:r>
                  <a:rPr lang="en-US" sz="1600"/>
                  <a:t>Sensor Readings (arbitrary units)</a:t>
                </a:r>
              </a:p>
            </c:rich>
          </c:tx>
          <c:layout>
            <c:manualLayout>
              <c:xMode val="edge"/>
              <c:yMode val="edge"/>
              <c:x val="1.8316161331161443E-2"/>
              <c:y val="0.10873359580052494"/>
            </c:manualLayout>
          </c:layout>
          <c:overlay val="0"/>
        </c:title>
        <c:numFmt formatCode="General" sourceLinked="1"/>
        <c:majorTickMark val="none"/>
        <c:minorTickMark val="none"/>
        <c:tickLblPos val="nextTo"/>
        <c:txPr>
          <a:bodyPr/>
          <a:lstStyle/>
          <a:p>
            <a:pPr>
              <a:defRPr sz="1600"/>
            </a:pPr>
            <a:endParaRPr lang="en-US"/>
          </a:p>
        </c:txPr>
        <c:crossAx val="298900008"/>
        <c:crosses val="autoZero"/>
        <c:crossBetween val="midCat"/>
        <c:majorUnit val="2"/>
      </c:valAx>
    </c:plotArea>
    <c:legend>
      <c:legendPos val="b"/>
      <c:layout/>
      <c:overlay val="0"/>
      <c:txPr>
        <a:bodyPr/>
        <a:lstStyle/>
        <a:p>
          <a:pPr>
            <a:defRPr sz="16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dirty="0"/>
              <a:t>03/29/2016</a:t>
            </a:r>
            <a:r>
              <a:rPr lang="en-US" sz="2000" baseline="0" dirty="0"/>
              <a:t> - Truman State Observatory (Semi-Rural)</a:t>
            </a:r>
            <a:endParaRPr lang="en-US" sz="2000" dirty="0"/>
          </a:p>
        </c:rich>
      </c:tx>
      <c:layout/>
      <c:overlay val="0"/>
    </c:title>
    <c:autoTitleDeleted val="0"/>
    <c:plotArea>
      <c:layout/>
      <c:scatterChart>
        <c:scatterStyle val="lineMarker"/>
        <c:varyColors val="0"/>
        <c:ser>
          <c:idx val="0"/>
          <c:order val="0"/>
          <c:tx>
            <c:v>North</c:v>
          </c:tx>
          <c:marker>
            <c:symbol val="circle"/>
            <c:size val="5"/>
          </c:marker>
          <c:xVal>
            <c:numRef>
              <c:f>'Obs 3-29 S1'!$B$6:$B$12</c:f>
              <c:numCache>
                <c:formatCode>0.00</c:formatCode>
                <c:ptCount val="7"/>
                <c:pt idx="0">
                  <c:v>90</c:v>
                </c:pt>
                <c:pt idx="1">
                  <c:v>75</c:v>
                </c:pt>
                <c:pt idx="2">
                  <c:v>60</c:v>
                </c:pt>
                <c:pt idx="3">
                  <c:v>45</c:v>
                </c:pt>
                <c:pt idx="4">
                  <c:v>30</c:v>
                </c:pt>
                <c:pt idx="5">
                  <c:v>15</c:v>
                </c:pt>
                <c:pt idx="6">
                  <c:v>0</c:v>
                </c:pt>
              </c:numCache>
            </c:numRef>
          </c:xVal>
          <c:yVal>
            <c:numRef>
              <c:f>'Obs 3-29 S1'!$N$6:$N$12</c:f>
              <c:numCache>
                <c:formatCode>0.000</c:formatCode>
                <c:ptCount val="7"/>
                <c:pt idx="0">
                  <c:v>20.14</c:v>
                </c:pt>
                <c:pt idx="1">
                  <c:v>19.916</c:v>
                </c:pt>
                <c:pt idx="2">
                  <c:v>19.795999999999989</c:v>
                </c:pt>
                <c:pt idx="3">
                  <c:v>19.639999999999997</c:v>
                </c:pt>
                <c:pt idx="4">
                  <c:v>19.553999999999988</c:v>
                </c:pt>
                <c:pt idx="5">
                  <c:v>19.649999999999999</c:v>
                </c:pt>
                <c:pt idx="6">
                  <c:v>19.872</c:v>
                </c:pt>
              </c:numCache>
            </c:numRef>
          </c:yVal>
          <c:smooth val="0"/>
        </c:ser>
        <c:ser>
          <c:idx val="1"/>
          <c:order val="1"/>
          <c:tx>
            <c:v>East</c:v>
          </c:tx>
          <c:marker>
            <c:symbol val="circle"/>
            <c:size val="5"/>
          </c:marker>
          <c:xVal>
            <c:numRef>
              <c:f>'Obs 3-29 S1'!$B$15:$B$21</c:f>
              <c:numCache>
                <c:formatCode>0.00</c:formatCode>
                <c:ptCount val="7"/>
                <c:pt idx="0">
                  <c:v>90</c:v>
                </c:pt>
                <c:pt idx="1">
                  <c:v>75</c:v>
                </c:pt>
                <c:pt idx="2">
                  <c:v>60</c:v>
                </c:pt>
                <c:pt idx="3">
                  <c:v>45</c:v>
                </c:pt>
                <c:pt idx="4">
                  <c:v>30</c:v>
                </c:pt>
                <c:pt idx="5">
                  <c:v>15</c:v>
                </c:pt>
                <c:pt idx="6">
                  <c:v>0</c:v>
                </c:pt>
              </c:numCache>
            </c:numRef>
          </c:xVal>
          <c:yVal>
            <c:numRef>
              <c:f>'Obs 3-29 S1'!$N$15:$N$21</c:f>
              <c:numCache>
                <c:formatCode>0.000</c:formatCode>
                <c:ptCount val="7"/>
                <c:pt idx="0">
                  <c:v>20.21</c:v>
                </c:pt>
                <c:pt idx="1">
                  <c:v>19.957999999999988</c:v>
                </c:pt>
                <c:pt idx="2">
                  <c:v>19.658000000000001</c:v>
                </c:pt>
                <c:pt idx="3">
                  <c:v>19.454000000000001</c:v>
                </c:pt>
                <c:pt idx="4">
                  <c:v>19.29</c:v>
                </c:pt>
                <c:pt idx="5">
                  <c:v>19.094000000000001</c:v>
                </c:pt>
                <c:pt idx="6">
                  <c:v>19.218</c:v>
                </c:pt>
              </c:numCache>
            </c:numRef>
          </c:yVal>
          <c:smooth val="0"/>
        </c:ser>
        <c:ser>
          <c:idx val="2"/>
          <c:order val="2"/>
          <c:tx>
            <c:v>South</c:v>
          </c:tx>
          <c:marker>
            <c:symbol val="circle"/>
            <c:size val="5"/>
          </c:marker>
          <c:xVal>
            <c:numRef>
              <c:f>'Obs 3-29 S1'!$B$24:$B$30</c:f>
              <c:numCache>
                <c:formatCode>0.00</c:formatCode>
                <c:ptCount val="7"/>
                <c:pt idx="0">
                  <c:v>90</c:v>
                </c:pt>
                <c:pt idx="1">
                  <c:v>75</c:v>
                </c:pt>
                <c:pt idx="2">
                  <c:v>60</c:v>
                </c:pt>
                <c:pt idx="3">
                  <c:v>45</c:v>
                </c:pt>
                <c:pt idx="4">
                  <c:v>30</c:v>
                </c:pt>
                <c:pt idx="5">
                  <c:v>15</c:v>
                </c:pt>
                <c:pt idx="6">
                  <c:v>0</c:v>
                </c:pt>
              </c:numCache>
            </c:numRef>
          </c:xVal>
          <c:yVal>
            <c:numRef>
              <c:f>'Obs 3-29 S1'!$N$24:$N$30</c:f>
              <c:numCache>
                <c:formatCode>0.000</c:formatCode>
                <c:ptCount val="7"/>
                <c:pt idx="0">
                  <c:v>20.139999999999997</c:v>
                </c:pt>
                <c:pt idx="1">
                  <c:v>20.241999999999987</c:v>
                </c:pt>
                <c:pt idx="2">
                  <c:v>20.198</c:v>
                </c:pt>
                <c:pt idx="3">
                  <c:v>20.05</c:v>
                </c:pt>
                <c:pt idx="4">
                  <c:v>20.002000000000002</c:v>
                </c:pt>
                <c:pt idx="5">
                  <c:v>20.08799999999999</c:v>
                </c:pt>
                <c:pt idx="6">
                  <c:v>20.181999999999999</c:v>
                </c:pt>
              </c:numCache>
            </c:numRef>
          </c:yVal>
          <c:smooth val="0"/>
        </c:ser>
        <c:ser>
          <c:idx val="3"/>
          <c:order val="3"/>
          <c:tx>
            <c:v>West</c:v>
          </c:tx>
          <c:marker>
            <c:symbol val="circle"/>
            <c:size val="5"/>
          </c:marker>
          <c:xVal>
            <c:numRef>
              <c:f>'Obs 3-29 S1'!$B$33:$B$39</c:f>
              <c:numCache>
                <c:formatCode>0.00</c:formatCode>
                <c:ptCount val="7"/>
                <c:pt idx="0">
                  <c:v>90</c:v>
                </c:pt>
                <c:pt idx="1">
                  <c:v>75</c:v>
                </c:pt>
                <c:pt idx="2">
                  <c:v>60</c:v>
                </c:pt>
                <c:pt idx="3">
                  <c:v>45</c:v>
                </c:pt>
                <c:pt idx="4">
                  <c:v>30</c:v>
                </c:pt>
                <c:pt idx="5">
                  <c:v>15</c:v>
                </c:pt>
                <c:pt idx="6">
                  <c:v>0</c:v>
                </c:pt>
              </c:numCache>
            </c:numRef>
          </c:xVal>
          <c:yVal>
            <c:numRef>
              <c:f>'Obs 3-29 S1'!$N$33:$N$39</c:f>
              <c:numCache>
                <c:formatCode>0.000</c:formatCode>
                <c:ptCount val="7"/>
                <c:pt idx="0">
                  <c:v>20.234000000000005</c:v>
                </c:pt>
                <c:pt idx="1">
                  <c:v>20.34</c:v>
                </c:pt>
                <c:pt idx="2">
                  <c:v>20.387999999999987</c:v>
                </c:pt>
                <c:pt idx="3">
                  <c:v>20.423999999999989</c:v>
                </c:pt>
                <c:pt idx="4">
                  <c:v>20.532</c:v>
                </c:pt>
                <c:pt idx="5">
                  <c:v>20.713999999999999</c:v>
                </c:pt>
                <c:pt idx="6">
                  <c:v>20.901999999999987</c:v>
                </c:pt>
              </c:numCache>
            </c:numRef>
          </c:yVal>
          <c:smooth val="0"/>
        </c:ser>
        <c:dLbls>
          <c:showLegendKey val="0"/>
          <c:showVal val="0"/>
          <c:showCatName val="0"/>
          <c:showSerName val="0"/>
          <c:showPercent val="0"/>
          <c:showBubbleSize val="0"/>
        </c:dLbls>
        <c:axId val="300811992"/>
        <c:axId val="300812384"/>
      </c:scatterChart>
      <c:valAx>
        <c:axId val="300811992"/>
        <c:scaling>
          <c:orientation val="minMax"/>
        </c:scaling>
        <c:delete val="0"/>
        <c:axPos val="b"/>
        <c:majorGridlines/>
        <c:numFmt formatCode="0" sourceLinked="0"/>
        <c:majorTickMark val="none"/>
        <c:minorTickMark val="none"/>
        <c:tickLblPos val="nextTo"/>
        <c:txPr>
          <a:bodyPr/>
          <a:lstStyle/>
          <a:p>
            <a:pPr>
              <a:defRPr sz="1400"/>
            </a:pPr>
            <a:endParaRPr lang="en-US"/>
          </a:p>
        </c:txPr>
        <c:crossAx val="300812384"/>
        <c:crosses val="autoZero"/>
        <c:crossBetween val="midCat"/>
      </c:valAx>
      <c:valAx>
        <c:axId val="300812384"/>
        <c:scaling>
          <c:orientation val="minMax"/>
        </c:scaling>
        <c:delete val="0"/>
        <c:axPos val="l"/>
        <c:majorGridlines/>
        <c:numFmt formatCode="0.0" sourceLinked="0"/>
        <c:majorTickMark val="none"/>
        <c:minorTickMark val="none"/>
        <c:tickLblPos val="nextTo"/>
        <c:txPr>
          <a:bodyPr/>
          <a:lstStyle/>
          <a:p>
            <a:pPr>
              <a:defRPr sz="1400"/>
            </a:pPr>
            <a:endParaRPr lang="en-US"/>
          </a:p>
        </c:txPr>
        <c:crossAx val="300811992"/>
        <c:crosses val="autoZero"/>
        <c:crossBetween val="midCat"/>
      </c:valAx>
    </c:plotArea>
    <c:legend>
      <c:legendPos val="b"/>
      <c:layout/>
      <c:overlay val="0"/>
      <c:txPr>
        <a:bodyPr/>
        <a:lstStyle/>
        <a:p>
          <a:pPr>
            <a:defRPr sz="24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b="1" i="0" u="none" strike="noStrike" baseline="0">
                <a:effectLst/>
              </a:rPr>
              <a:t>07/20/2017 - Truman State Observatory (Semi-Rural)</a:t>
            </a:r>
            <a:endParaRPr lang="en-US" sz="2000"/>
          </a:p>
        </c:rich>
      </c:tx>
      <c:layout/>
      <c:overlay val="0"/>
    </c:title>
    <c:autoTitleDeleted val="0"/>
    <c:plotArea>
      <c:layout/>
      <c:scatterChart>
        <c:scatterStyle val="lineMarker"/>
        <c:varyColors val="0"/>
        <c:ser>
          <c:idx val="0"/>
          <c:order val="0"/>
          <c:tx>
            <c:v>North</c:v>
          </c:tx>
          <c:marker>
            <c:symbol val="circle"/>
            <c:size val="4"/>
          </c:marker>
          <c:xVal>
            <c:numRef>
              <c:f>'TSO 1'!$A$8:$A$17</c:f>
              <c:numCache>
                <c:formatCode>General</c:formatCode>
                <c:ptCount val="10"/>
                <c:pt idx="0">
                  <c:v>0</c:v>
                </c:pt>
                <c:pt idx="1">
                  <c:v>10</c:v>
                </c:pt>
                <c:pt idx="2">
                  <c:v>20</c:v>
                </c:pt>
                <c:pt idx="3">
                  <c:v>30</c:v>
                </c:pt>
                <c:pt idx="4">
                  <c:v>40</c:v>
                </c:pt>
                <c:pt idx="5">
                  <c:v>50</c:v>
                </c:pt>
                <c:pt idx="6">
                  <c:v>60</c:v>
                </c:pt>
                <c:pt idx="7">
                  <c:v>70</c:v>
                </c:pt>
                <c:pt idx="8">
                  <c:v>80</c:v>
                </c:pt>
                <c:pt idx="9">
                  <c:v>90</c:v>
                </c:pt>
              </c:numCache>
            </c:numRef>
          </c:xVal>
          <c:yVal>
            <c:numRef>
              <c:f>'TSO 1'!$G$8:$G$17</c:f>
              <c:numCache>
                <c:formatCode>General</c:formatCode>
                <c:ptCount val="10"/>
                <c:pt idx="0">
                  <c:v>19.526</c:v>
                </c:pt>
                <c:pt idx="1">
                  <c:v>19.323999999999998</c:v>
                </c:pt>
                <c:pt idx="2">
                  <c:v>19.303999999999998</c:v>
                </c:pt>
                <c:pt idx="3">
                  <c:v>19.389999999999997</c:v>
                </c:pt>
                <c:pt idx="4">
                  <c:v>19.34</c:v>
                </c:pt>
                <c:pt idx="5">
                  <c:v>19.559999999999999</c:v>
                </c:pt>
                <c:pt idx="6">
                  <c:v>19.818000000000001</c:v>
                </c:pt>
                <c:pt idx="7">
                  <c:v>19.999999999999996</c:v>
                </c:pt>
                <c:pt idx="8">
                  <c:v>20.112000000000002</c:v>
                </c:pt>
                <c:pt idx="9">
                  <c:v>20.245999999999999</c:v>
                </c:pt>
              </c:numCache>
            </c:numRef>
          </c:yVal>
          <c:smooth val="0"/>
        </c:ser>
        <c:ser>
          <c:idx val="1"/>
          <c:order val="1"/>
          <c:tx>
            <c:v>East</c:v>
          </c:tx>
          <c:marker>
            <c:symbol val="circle"/>
            <c:size val="4"/>
          </c:marker>
          <c:xVal>
            <c:numRef>
              <c:f>'TSO 1'!$A$23:$A$32</c:f>
              <c:numCache>
                <c:formatCode>General</c:formatCode>
                <c:ptCount val="10"/>
                <c:pt idx="0">
                  <c:v>0</c:v>
                </c:pt>
                <c:pt idx="1">
                  <c:v>10</c:v>
                </c:pt>
                <c:pt idx="2">
                  <c:v>20</c:v>
                </c:pt>
                <c:pt idx="3">
                  <c:v>30</c:v>
                </c:pt>
                <c:pt idx="4">
                  <c:v>40</c:v>
                </c:pt>
                <c:pt idx="5">
                  <c:v>50</c:v>
                </c:pt>
                <c:pt idx="6">
                  <c:v>60</c:v>
                </c:pt>
                <c:pt idx="7">
                  <c:v>70</c:v>
                </c:pt>
                <c:pt idx="8">
                  <c:v>80</c:v>
                </c:pt>
                <c:pt idx="9">
                  <c:v>90</c:v>
                </c:pt>
              </c:numCache>
            </c:numRef>
          </c:xVal>
          <c:yVal>
            <c:numRef>
              <c:f>'TSO 1'!$G$23:$G$32</c:f>
              <c:numCache>
                <c:formatCode>General</c:formatCode>
                <c:ptCount val="10"/>
                <c:pt idx="0">
                  <c:v>19.192</c:v>
                </c:pt>
                <c:pt idx="1">
                  <c:v>19.204000000000001</c:v>
                </c:pt>
                <c:pt idx="2">
                  <c:v>19.05</c:v>
                </c:pt>
                <c:pt idx="3">
                  <c:v>19.186</c:v>
                </c:pt>
                <c:pt idx="4">
                  <c:v>19.260000000000002</c:v>
                </c:pt>
                <c:pt idx="5">
                  <c:v>19.457999999999998</c:v>
                </c:pt>
                <c:pt idx="6">
                  <c:v>19.702000000000002</c:v>
                </c:pt>
                <c:pt idx="7">
                  <c:v>19.93</c:v>
                </c:pt>
                <c:pt idx="8">
                  <c:v>20.155999999999999</c:v>
                </c:pt>
                <c:pt idx="9">
                  <c:v>20.190000000000001</c:v>
                </c:pt>
              </c:numCache>
            </c:numRef>
          </c:yVal>
          <c:smooth val="0"/>
        </c:ser>
        <c:ser>
          <c:idx val="2"/>
          <c:order val="2"/>
          <c:tx>
            <c:v>South</c:v>
          </c:tx>
          <c:marker>
            <c:symbol val="circle"/>
            <c:size val="4"/>
          </c:marker>
          <c:xVal>
            <c:numRef>
              <c:f>'TSO 1'!$A$38:$A$47</c:f>
              <c:numCache>
                <c:formatCode>General</c:formatCode>
                <c:ptCount val="10"/>
                <c:pt idx="0">
                  <c:v>0</c:v>
                </c:pt>
                <c:pt idx="1">
                  <c:v>10</c:v>
                </c:pt>
                <c:pt idx="2">
                  <c:v>20</c:v>
                </c:pt>
                <c:pt idx="3">
                  <c:v>30</c:v>
                </c:pt>
                <c:pt idx="4">
                  <c:v>40</c:v>
                </c:pt>
                <c:pt idx="5">
                  <c:v>50</c:v>
                </c:pt>
                <c:pt idx="6">
                  <c:v>60</c:v>
                </c:pt>
                <c:pt idx="7">
                  <c:v>70</c:v>
                </c:pt>
                <c:pt idx="8">
                  <c:v>80</c:v>
                </c:pt>
                <c:pt idx="9">
                  <c:v>90</c:v>
                </c:pt>
              </c:numCache>
            </c:numRef>
          </c:xVal>
          <c:yVal>
            <c:numRef>
              <c:f>'TSO 1'!$G$38:$G$47</c:f>
              <c:numCache>
                <c:formatCode>General</c:formatCode>
                <c:ptCount val="10"/>
                <c:pt idx="0">
                  <c:v>20.586000000000002</c:v>
                </c:pt>
                <c:pt idx="1">
                  <c:v>20.494</c:v>
                </c:pt>
                <c:pt idx="2">
                  <c:v>20.419999999999998</c:v>
                </c:pt>
                <c:pt idx="3">
                  <c:v>20.374000000000002</c:v>
                </c:pt>
                <c:pt idx="4">
                  <c:v>20.295999999999999</c:v>
                </c:pt>
                <c:pt idx="5">
                  <c:v>20.326000000000001</c:v>
                </c:pt>
                <c:pt idx="6">
                  <c:v>20.324000000000002</c:v>
                </c:pt>
                <c:pt idx="7">
                  <c:v>20.330000000000002</c:v>
                </c:pt>
                <c:pt idx="8">
                  <c:v>20.330000000000002</c:v>
                </c:pt>
                <c:pt idx="9">
                  <c:v>20.276000000000003</c:v>
                </c:pt>
              </c:numCache>
            </c:numRef>
          </c:yVal>
          <c:smooth val="0"/>
        </c:ser>
        <c:ser>
          <c:idx val="3"/>
          <c:order val="3"/>
          <c:tx>
            <c:v>West</c:v>
          </c:tx>
          <c:marker>
            <c:symbol val="circle"/>
            <c:size val="4"/>
          </c:marker>
          <c:xVal>
            <c:numRef>
              <c:f>'TSO 1'!$A$53:$A$62</c:f>
              <c:numCache>
                <c:formatCode>General</c:formatCode>
                <c:ptCount val="10"/>
                <c:pt idx="0">
                  <c:v>0</c:v>
                </c:pt>
                <c:pt idx="1">
                  <c:v>10</c:v>
                </c:pt>
                <c:pt idx="2">
                  <c:v>20</c:v>
                </c:pt>
                <c:pt idx="3">
                  <c:v>30</c:v>
                </c:pt>
                <c:pt idx="4">
                  <c:v>40</c:v>
                </c:pt>
                <c:pt idx="5">
                  <c:v>50</c:v>
                </c:pt>
                <c:pt idx="6">
                  <c:v>60</c:v>
                </c:pt>
                <c:pt idx="7">
                  <c:v>70</c:v>
                </c:pt>
                <c:pt idx="8">
                  <c:v>80</c:v>
                </c:pt>
                <c:pt idx="9">
                  <c:v>90</c:v>
                </c:pt>
              </c:numCache>
            </c:numRef>
          </c:xVal>
          <c:yVal>
            <c:numRef>
              <c:f>'TSO 1'!$G$53:$G$62</c:f>
              <c:numCache>
                <c:formatCode>General</c:formatCode>
                <c:ptCount val="10"/>
                <c:pt idx="0">
                  <c:v>20.374000000000002</c:v>
                </c:pt>
                <c:pt idx="1">
                  <c:v>21</c:v>
                </c:pt>
                <c:pt idx="2">
                  <c:v>20.748000000000001</c:v>
                </c:pt>
                <c:pt idx="3">
                  <c:v>20.73</c:v>
                </c:pt>
                <c:pt idx="4">
                  <c:v>20.612000000000002</c:v>
                </c:pt>
                <c:pt idx="5">
                  <c:v>20.552</c:v>
                </c:pt>
                <c:pt idx="6">
                  <c:v>20.541999999999994</c:v>
                </c:pt>
                <c:pt idx="7">
                  <c:v>20.52</c:v>
                </c:pt>
                <c:pt idx="8">
                  <c:v>20.401999999999997</c:v>
                </c:pt>
                <c:pt idx="9">
                  <c:v>21.143999999999998</c:v>
                </c:pt>
              </c:numCache>
            </c:numRef>
          </c:yVal>
          <c:smooth val="0"/>
        </c:ser>
        <c:dLbls>
          <c:showLegendKey val="0"/>
          <c:showVal val="0"/>
          <c:showCatName val="0"/>
          <c:showSerName val="0"/>
          <c:showPercent val="0"/>
          <c:showBubbleSize val="0"/>
        </c:dLbls>
        <c:axId val="300813168"/>
        <c:axId val="300813560"/>
      </c:scatterChart>
      <c:valAx>
        <c:axId val="300813168"/>
        <c:scaling>
          <c:orientation val="minMax"/>
          <c:max val="100"/>
        </c:scaling>
        <c:delete val="0"/>
        <c:axPos val="b"/>
        <c:majorGridlines/>
        <c:numFmt formatCode="General" sourceLinked="1"/>
        <c:majorTickMark val="none"/>
        <c:minorTickMark val="none"/>
        <c:tickLblPos val="nextTo"/>
        <c:txPr>
          <a:bodyPr/>
          <a:lstStyle/>
          <a:p>
            <a:pPr>
              <a:defRPr sz="1400"/>
            </a:pPr>
            <a:endParaRPr lang="en-US"/>
          </a:p>
        </c:txPr>
        <c:crossAx val="300813560"/>
        <c:crosses val="autoZero"/>
        <c:crossBetween val="midCat"/>
      </c:valAx>
      <c:valAx>
        <c:axId val="300813560"/>
        <c:scaling>
          <c:orientation val="minMax"/>
        </c:scaling>
        <c:delete val="0"/>
        <c:axPos val="l"/>
        <c:majorGridlines/>
        <c:numFmt formatCode="General" sourceLinked="1"/>
        <c:majorTickMark val="none"/>
        <c:minorTickMark val="none"/>
        <c:tickLblPos val="nextTo"/>
        <c:txPr>
          <a:bodyPr/>
          <a:lstStyle/>
          <a:p>
            <a:pPr>
              <a:defRPr sz="1400"/>
            </a:pPr>
            <a:endParaRPr lang="en-US"/>
          </a:p>
        </c:txPr>
        <c:crossAx val="300813168"/>
        <c:crosses val="autoZero"/>
        <c:crossBetween val="midCat"/>
        <c:majorUnit val="0.2"/>
      </c:valAx>
    </c:plotArea>
    <c:legend>
      <c:legendPos val="b"/>
      <c:layout/>
      <c:overlay val="0"/>
      <c:txPr>
        <a:bodyPr/>
        <a:lstStyle/>
        <a:p>
          <a:pPr>
            <a:defRPr sz="14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b="1" i="0" baseline="0" dirty="0">
                <a:effectLst/>
              </a:rPr>
              <a:t>04/02/2016 - </a:t>
            </a:r>
            <a:r>
              <a:rPr lang="en-US" sz="2000" b="1" i="0" baseline="0" dirty="0" err="1">
                <a:effectLst/>
              </a:rPr>
              <a:t>Magruder</a:t>
            </a:r>
            <a:r>
              <a:rPr lang="en-US" sz="2000" b="1" i="0" baseline="0" dirty="0">
                <a:effectLst/>
              </a:rPr>
              <a:t> Roof (City)</a:t>
            </a:r>
            <a:endParaRPr lang="en-US" sz="2000" dirty="0">
              <a:effectLst/>
            </a:endParaRPr>
          </a:p>
        </c:rich>
      </c:tx>
      <c:layout/>
      <c:overlay val="0"/>
    </c:title>
    <c:autoTitleDeleted val="0"/>
    <c:plotArea>
      <c:layout/>
      <c:scatterChart>
        <c:scatterStyle val="lineMarker"/>
        <c:varyColors val="0"/>
        <c:ser>
          <c:idx val="0"/>
          <c:order val="0"/>
          <c:tx>
            <c:v>North</c:v>
          </c:tx>
          <c:marker>
            <c:symbol val="circle"/>
            <c:size val="5"/>
          </c:marker>
          <c:xVal>
            <c:numRef>
              <c:f>'Mag 4-2 S1'!$O$6:$O$12</c:f>
              <c:numCache>
                <c:formatCode>General</c:formatCode>
                <c:ptCount val="7"/>
                <c:pt idx="0">
                  <c:v>0</c:v>
                </c:pt>
                <c:pt idx="1">
                  <c:v>15</c:v>
                </c:pt>
                <c:pt idx="2">
                  <c:v>30</c:v>
                </c:pt>
                <c:pt idx="3">
                  <c:v>45</c:v>
                </c:pt>
                <c:pt idx="4">
                  <c:v>60</c:v>
                </c:pt>
                <c:pt idx="5">
                  <c:v>75</c:v>
                </c:pt>
                <c:pt idx="6">
                  <c:v>90</c:v>
                </c:pt>
              </c:numCache>
            </c:numRef>
          </c:xVal>
          <c:yVal>
            <c:numRef>
              <c:f>'Mag 4-2 S1'!$N$6:$N$12</c:f>
              <c:numCache>
                <c:formatCode>General</c:formatCode>
                <c:ptCount val="7"/>
                <c:pt idx="0">
                  <c:v>16.706</c:v>
                </c:pt>
                <c:pt idx="1">
                  <c:v>16.667999999999999</c:v>
                </c:pt>
                <c:pt idx="2">
                  <c:v>16.87</c:v>
                </c:pt>
                <c:pt idx="3">
                  <c:v>17.26599999999998</c:v>
                </c:pt>
                <c:pt idx="4">
                  <c:v>17.985999999999979</c:v>
                </c:pt>
                <c:pt idx="5">
                  <c:v>18.419999999999987</c:v>
                </c:pt>
                <c:pt idx="6">
                  <c:v>18.600000000000001</c:v>
                </c:pt>
              </c:numCache>
            </c:numRef>
          </c:yVal>
          <c:smooth val="0"/>
        </c:ser>
        <c:ser>
          <c:idx val="1"/>
          <c:order val="1"/>
          <c:tx>
            <c:v>East</c:v>
          </c:tx>
          <c:marker>
            <c:symbol val="circle"/>
            <c:size val="5"/>
          </c:marker>
          <c:xVal>
            <c:numRef>
              <c:f>'Mag 4-2 S1'!$O$6:$O$12</c:f>
              <c:numCache>
                <c:formatCode>General</c:formatCode>
                <c:ptCount val="7"/>
                <c:pt idx="0">
                  <c:v>0</c:v>
                </c:pt>
                <c:pt idx="1">
                  <c:v>15</c:v>
                </c:pt>
                <c:pt idx="2">
                  <c:v>30</c:v>
                </c:pt>
                <c:pt idx="3">
                  <c:v>45</c:v>
                </c:pt>
                <c:pt idx="4">
                  <c:v>60</c:v>
                </c:pt>
                <c:pt idx="5">
                  <c:v>75</c:v>
                </c:pt>
                <c:pt idx="6">
                  <c:v>90</c:v>
                </c:pt>
              </c:numCache>
            </c:numRef>
          </c:xVal>
          <c:yVal>
            <c:numRef>
              <c:f>'Mag 4-2 S1'!$N$15:$N$21</c:f>
              <c:numCache>
                <c:formatCode>General</c:formatCode>
                <c:ptCount val="7"/>
                <c:pt idx="0">
                  <c:v>13.642000000000001</c:v>
                </c:pt>
                <c:pt idx="1">
                  <c:v>13.747999999999999</c:v>
                </c:pt>
                <c:pt idx="2">
                  <c:v>14.212</c:v>
                </c:pt>
                <c:pt idx="3">
                  <c:v>14.790000000000001</c:v>
                </c:pt>
                <c:pt idx="4">
                  <c:v>16.213999999999999</c:v>
                </c:pt>
                <c:pt idx="5">
                  <c:v>19.05</c:v>
                </c:pt>
                <c:pt idx="6">
                  <c:v>19.186</c:v>
                </c:pt>
              </c:numCache>
            </c:numRef>
          </c:yVal>
          <c:smooth val="0"/>
        </c:ser>
        <c:ser>
          <c:idx val="2"/>
          <c:order val="2"/>
          <c:tx>
            <c:v>South</c:v>
          </c:tx>
          <c:marker>
            <c:symbol val="circle"/>
            <c:size val="5"/>
          </c:marker>
          <c:xVal>
            <c:numRef>
              <c:f>'Mag 4-2 S1'!$O$6:$O$12</c:f>
              <c:numCache>
                <c:formatCode>General</c:formatCode>
                <c:ptCount val="7"/>
                <c:pt idx="0">
                  <c:v>0</c:v>
                </c:pt>
                <c:pt idx="1">
                  <c:v>15</c:v>
                </c:pt>
                <c:pt idx="2">
                  <c:v>30</c:v>
                </c:pt>
                <c:pt idx="3">
                  <c:v>45</c:v>
                </c:pt>
                <c:pt idx="4">
                  <c:v>60</c:v>
                </c:pt>
                <c:pt idx="5">
                  <c:v>75</c:v>
                </c:pt>
                <c:pt idx="6">
                  <c:v>90</c:v>
                </c:pt>
              </c:numCache>
            </c:numRef>
          </c:xVal>
          <c:yVal>
            <c:numRef>
              <c:f>'Mag 4-2 S1'!$N$24:$N$30</c:f>
              <c:numCache>
                <c:formatCode>General</c:formatCode>
                <c:ptCount val="7"/>
                <c:pt idx="0">
                  <c:v>14.888</c:v>
                </c:pt>
                <c:pt idx="1">
                  <c:v>14.958000000000002</c:v>
                </c:pt>
                <c:pt idx="2">
                  <c:v>15.642000000000001</c:v>
                </c:pt>
                <c:pt idx="3">
                  <c:v>16.297999999999988</c:v>
                </c:pt>
                <c:pt idx="4">
                  <c:v>17.470000000000002</c:v>
                </c:pt>
                <c:pt idx="5">
                  <c:v>18.752000000000002</c:v>
                </c:pt>
                <c:pt idx="6">
                  <c:v>18.994000000000003</c:v>
                </c:pt>
              </c:numCache>
            </c:numRef>
          </c:yVal>
          <c:smooth val="0"/>
        </c:ser>
        <c:ser>
          <c:idx val="3"/>
          <c:order val="3"/>
          <c:tx>
            <c:v>West</c:v>
          </c:tx>
          <c:marker>
            <c:symbol val="circle"/>
            <c:size val="5"/>
          </c:marker>
          <c:xVal>
            <c:numRef>
              <c:f>'Mag 4-2 S1'!$O$6:$O$12</c:f>
              <c:numCache>
                <c:formatCode>General</c:formatCode>
                <c:ptCount val="7"/>
                <c:pt idx="0">
                  <c:v>0</c:v>
                </c:pt>
                <c:pt idx="1">
                  <c:v>15</c:v>
                </c:pt>
                <c:pt idx="2">
                  <c:v>30</c:v>
                </c:pt>
                <c:pt idx="3">
                  <c:v>45</c:v>
                </c:pt>
                <c:pt idx="4">
                  <c:v>60</c:v>
                </c:pt>
                <c:pt idx="5">
                  <c:v>75</c:v>
                </c:pt>
                <c:pt idx="6">
                  <c:v>90</c:v>
                </c:pt>
              </c:numCache>
            </c:numRef>
          </c:xVal>
          <c:yVal>
            <c:numRef>
              <c:f>'Mag 4-2 S1'!$N$33:$N$39</c:f>
              <c:numCache>
                <c:formatCode>General</c:formatCode>
                <c:ptCount val="7"/>
                <c:pt idx="0">
                  <c:v>15.356000000000005</c:v>
                </c:pt>
                <c:pt idx="1">
                  <c:v>15.334</c:v>
                </c:pt>
                <c:pt idx="2">
                  <c:v>15.480000000000002</c:v>
                </c:pt>
                <c:pt idx="3">
                  <c:v>16.181999999999999</c:v>
                </c:pt>
                <c:pt idx="4">
                  <c:v>17.458000000000002</c:v>
                </c:pt>
                <c:pt idx="5">
                  <c:v>18.484000000000002</c:v>
                </c:pt>
                <c:pt idx="6">
                  <c:v>18.614000000000011</c:v>
                </c:pt>
              </c:numCache>
            </c:numRef>
          </c:yVal>
          <c:smooth val="0"/>
        </c:ser>
        <c:dLbls>
          <c:showLegendKey val="0"/>
          <c:showVal val="0"/>
          <c:showCatName val="0"/>
          <c:showSerName val="0"/>
          <c:showPercent val="0"/>
          <c:showBubbleSize val="0"/>
        </c:dLbls>
        <c:axId val="300273680"/>
        <c:axId val="300274072"/>
      </c:scatterChart>
      <c:valAx>
        <c:axId val="300273680"/>
        <c:scaling>
          <c:orientation val="minMax"/>
        </c:scaling>
        <c:delete val="0"/>
        <c:axPos val="b"/>
        <c:majorGridlines/>
        <c:numFmt formatCode="General" sourceLinked="1"/>
        <c:majorTickMark val="none"/>
        <c:minorTickMark val="none"/>
        <c:tickLblPos val="nextTo"/>
        <c:txPr>
          <a:bodyPr/>
          <a:lstStyle/>
          <a:p>
            <a:pPr>
              <a:defRPr sz="1600"/>
            </a:pPr>
            <a:endParaRPr lang="en-US"/>
          </a:p>
        </c:txPr>
        <c:crossAx val="300274072"/>
        <c:crosses val="autoZero"/>
        <c:crossBetween val="midCat"/>
      </c:valAx>
      <c:valAx>
        <c:axId val="300274072"/>
        <c:scaling>
          <c:orientation val="minMax"/>
          <c:max val="21"/>
          <c:min val="13"/>
        </c:scaling>
        <c:delete val="0"/>
        <c:axPos val="l"/>
        <c:majorGridlines/>
        <c:numFmt formatCode="General" sourceLinked="1"/>
        <c:majorTickMark val="none"/>
        <c:minorTickMark val="none"/>
        <c:tickLblPos val="nextTo"/>
        <c:txPr>
          <a:bodyPr/>
          <a:lstStyle/>
          <a:p>
            <a:pPr>
              <a:defRPr sz="1600"/>
            </a:pPr>
            <a:endParaRPr lang="en-US"/>
          </a:p>
        </c:txPr>
        <c:crossAx val="300273680"/>
        <c:crosses val="autoZero"/>
        <c:crossBetween val="midCat"/>
      </c:valAx>
    </c:plotArea>
    <c:legend>
      <c:legendPos val="b"/>
      <c:layout/>
      <c:overlay val="0"/>
      <c:txPr>
        <a:bodyPr/>
        <a:lstStyle/>
        <a:p>
          <a:pPr>
            <a:defRPr sz="1800"/>
          </a:pPr>
          <a:endParaRPr lang="en-US"/>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b="1" i="0" u="none" strike="noStrike" baseline="0">
                <a:effectLst/>
              </a:rPr>
              <a:t>07/23/2017 - Magruder Roof (City)</a:t>
            </a:r>
            <a:endParaRPr lang="en-US" sz="2000"/>
          </a:p>
        </c:rich>
      </c:tx>
      <c:layout/>
      <c:overlay val="0"/>
    </c:title>
    <c:autoTitleDeleted val="0"/>
    <c:plotArea>
      <c:layout/>
      <c:scatterChart>
        <c:scatterStyle val="lineMarker"/>
        <c:varyColors val="0"/>
        <c:ser>
          <c:idx val="0"/>
          <c:order val="0"/>
          <c:tx>
            <c:v>North</c:v>
          </c:tx>
          <c:marker>
            <c:symbol val="circle"/>
            <c:size val="5"/>
          </c:marker>
          <c:xVal>
            <c:numRef>
              <c:f>'MG Roof 1'!$A$8:$A$17</c:f>
              <c:numCache>
                <c:formatCode>General</c:formatCode>
                <c:ptCount val="10"/>
                <c:pt idx="0">
                  <c:v>0</c:v>
                </c:pt>
                <c:pt idx="1">
                  <c:v>10</c:v>
                </c:pt>
                <c:pt idx="2">
                  <c:v>20</c:v>
                </c:pt>
                <c:pt idx="3">
                  <c:v>30</c:v>
                </c:pt>
                <c:pt idx="4">
                  <c:v>40</c:v>
                </c:pt>
                <c:pt idx="5">
                  <c:v>50</c:v>
                </c:pt>
                <c:pt idx="6">
                  <c:v>60</c:v>
                </c:pt>
                <c:pt idx="7">
                  <c:v>70</c:v>
                </c:pt>
                <c:pt idx="8">
                  <c:v>80</c:v>
                </c:pt>
                <c:pt idx="9">
                  <c:v>90</c:v>
                </c:pt>
              </c:numCache>
            </c:numRef>
          </c:xVal>
          <c:yVal>
            <c:numRef>
              <c:f>'MG Roof 1'!$G$8:$G$17</c:f>
              <c:numCache>
                <c:formatCode>General</c:formatCode>
                <c:ptCount val="10"/>
                <c:pt idx="0">
                  <c:v>15.928000000000001</c:v>
                </c:pt>
                <c:pt idx="1">
                  <c:v>16.362000000000002</c:v>
                </c:pt>
                <c:pt idx="2">
                  <c:v>16.776000000000003</c:v>
                </c:pt>
                <c:pt idx="3">
                  <c:v>17.28</c:v>
                </c:pt>
                <c:pt idx="4">
                  <c:v>17.524000000000001</c:v>
                </c:pt>
                <c:pt idx="5">
                  <c:v>17.720000000000002</c:v>
                </c:pt>
                <c:pt idx="6">
                  <c:v>18.417999999999999</c:v>
                </c:pt>
                <c:pt idx="7">
                  <c:v>18.648000000000003</c:v>
                </c:pt>
                <c:pt idx="8">
                  <c:v>18.735999999999997</c:v>
                </c:pt>
                <c:pt idx="9">
                  <c:v>18.742000000000001</c:v>
                </c:pt>
              </c:numCache>
            </c:numRef>
          </c:yVal>
          <c:smooth val="0"/>
        </c:ser>
        <c:ser>
          <c:idx val="1"/>
          <c:order val="1"/>
          <c:tx>
            <c:v>East</c:v>
          </c:tx>
          <c:marker>
            <c:symbol val="circle"/>
            <c:size val="5"/>
          </c:marker>
          <c:xVal>
            <c:numRef>
              <c:f>'MG Roof 1'!$A$23:$A$32</c:f>
              <c:numCache>
                <c:formatCode>General</c:formatCode>
                <c:ptCount val="10"/>
                <c:pt idx="0">
                  <c:v>0</c:v>
                </c:pt>
                <c:pt idx="1">
                  <c:v>10</c:v>
                </c:pt>
                <c:pt idx="2">
                  <c:v>20</c:v>
                </c:pt>
                <c:pt idx="3">
                  <c:v>30</c:v>
                </c:pt>
                <c:pt idx="4">
                  <c:v>40</c:v>
                </c:pt>
                <c:pt idx="5">
                  <c:v>50</c:v>
                </c:pt>
                <c:pt idx="6">
                  <c:v>60</c:v>
                </c:pt>
                <c:pt idx="7">
                  <c:v>70</c:v>
                </c:pt>
                <c:pt idx="8">
                  <c:v>80</c:v>
                </c:pt>
                <c:pt idx="9">
                  <c:v>90</c:v>
                </c:pt>
              </c:numCache>
            </c:numRef>
          </c:xVal>
          <c:yVal>
            <c:numRef>
              <c:f>'MG Roof 1'!$G$23:$G$32</c:f>
              <c:numCache>
                <c:formatCode>General</c:formatCode>
                <c:ptCount val="10"/>
                <c:pt idx="0">
                  <c:v>16.57</c:v>
                </c:pt>
                <c:pt idx="1">
                  <c:v>16.25</c:v>
                </c:pt>
                <c:pt idx="2">
                  <c:v>16.376000000000001</c:v>
                </c:pt>
                <c:pt idx="3">
                  <c:v>16.576000000000001</c:v>
                </c:pt>
                <c:pt idx="4">
                  <c:v>16.556000000000001</c:v>
                </c:pt>
                <c:pt idx="5">
                  <c:v>17.335999999999999</c:v>
                </c:pt>
                <c:pt idx="6">
                  <c:v>18.282</c:v>
                </c:pt>
                <c:pt idx="7">
                  <c:v>18.641999999999999</c:v>
                </c:pt>
                <c:pt idx="8">
                  <c:v>18.975999999999999</c:v>
                </c:pt>
                <c:pt idx="9">
                  <c:v>18.873999999999999</c:v>
                </c:pt>
              </c:numCache>
            </c:numRef>
          </c:yVal>
          <c:smooth val="0"/>
        </c:ser>
        <c:ser>
          <c:idx val="2"/>
          <c:order val="2"/>
          <c:tx>
            <c:v>South</c:v>
          </c:tx>
          <c:marker>
            <c:symbol val="circle"/>
            <c:size val="5"/>
          </c:marker>
          <c:xVal>
            <c:numRef>
              <c:f>'MG Roof 1'!$A$38:$A$47</c:f>
              <c:numCache>
                <c:formatCode>General</c:formatCode>
                <c:ptCount val="10"/>
                <c:pt idx="0">
                  <c:v>0</c:v>
                </c:pt>
                <c:pt idx="1">
                  <c:v>10</c:v>
                </c:pt>
                <c:pt idx="2">
                  <c:v>20</c:v>
                </c:pt>
                <c:pt idx="3">
                  <c:v>30</c:v>
                </c:pt>
                <c:pt idx="4">
                  <c:v>40</c:v>
                </c:pt>
                <c:pt idx="5">
                  <c:v>50</c:v>
                </c:pt>
                <c:pt idx="6">
                  <c:v>60</c:v>
                </c:pt>
                <c:pt idx="7">
                  <c:v>70</c:v>
                </c:pt>
                <c:pt idx="8">
                  <c:v>80</c:v>
                </c:pt>
                <c:pt idx="9">
                  <c:v>90</c:v>
                </c:pt>
              </c:numCache>
            </c:numRef>
          </c:xVal>
          <c:yVal>
            <c:numRef>
              <c:f>'MG Roof 1'!$G$38:$G$47</c:f>
              <c:numCache>
                <c:formatCode>General</c:formatCode>
                <c:ptCount val="10"/>
                <c:pt idx="0">
                  <c:v>17.398000000000003</c:v>
                </c:pt>
                <c:pt idx="1">
                  <c:v>16.657999999999998</c:v>
                </c:pt>
                <c:pt idx="2">
                  <c:v>16.690000000000001</c:v>
                </c:pt>
                <c:pt idx="3">
                  <c:v>16.785999999999998</c:v>
                </c:pt>
                <c:pt idx="4">
                  <c:v>16.974</c:v>
                </c:pt>
                <c:pt idx="5">
                  <c:v>17.507999999999999</c:v>
                </c:pt>
                <c:pt idx="6">
                  <c:v>18.442</c:v>
                </c:pt>
                <c:pt idx="7">
                  <c:v>18.738</c:v>
                </c:pt>
                <c:pt idx="8">
                  <c:v>18.830000000000002</c:v>
                </c:pt>
                <c:pt idx="9">
                  <c:v>18.893999999999998</c:v>
                </c:pt>
              </c:numCache>
            </c:numRef>
          </c:yVal>
          <c:smooth val="0"/>
        </c:ser>
        <c:ser>
          <c:idx val="3"/>
          <c:order val="3"/>
          <c:tx>
            <c:v>West</c:v>
          </c:tx>
          <c:marker>
            <c:symbol val="circle"/>
            <c:size val="5"/>
          </c:marker>
          <c:xVal>
            <c:numRef>
              <c:f>'MG Roof 1'!$A$53:$A$62</c:f>
              <c:numCache>
                <c:formatCode>General</c:formatCode>
                <c:ptCount val="10"/>
                <c:pt idx="0">
                  <c:v>0</c:v>
                </c:pt>
                <c:pt idx="1">
                  <c:v>10</c:v>
                </c:pt>
                <c:pt idx="2">
                  <c:v>20</c:v>
                </c:pt>
                <c:pt idx="3">
                  <c:v>30</c:v>
                </c:pt>
                <c:pt idx="4">
                  <c:v>40</c:v>
                </c:pt>
                <c:pt idx="5">
                  <c:v>50</c:v>
                </c:pt>
                <c:pt idx="6">
                  <c:v>60</c:v>
                </c:pt>
                <c:pt idx="7">
                  <c:v>70</c:v>
                </c:pt>
                <c:pt idx="8">
                  <c:v>80</c:v>
                </c:pt>
                <c:pt idx="9">
                  <c:v>90</c:v>
                </c:pt>
              </c:numCache>
            </c:numRef>
          </c:xVal>
          <c:yVal>
            <c:numRef>
              <c:f>'MG Roof 1'!$G$53:$G$62</c:f>
              <c:numCache>
                <c:formatCode>General</c:formatCode>
                <c:ptCount val="10"/>
                <c:pt idx="0">
                  <c:v>14.406000000000001</c:v>
                </c:pt>
                <c:pt idx="1">
                  <c:v>14.55</c:v>
                </c:pt>
                <c:pt idx="2">
                  <c:v>14.760000000000002</c:v>
                </c:pt>
                <c:pt idx="3">
                  <c:v>15.1</c:v>
                </c:pt>
                <c:pt idx="4">
                  <c:v>15.912000000000001</c:v>
                </c:pt>
                <c:pt idx="5">
                  <c:v>17.630000000000003</c:v>
                </c:pt>
                <c:pt idx="6">
                  <c:v>18.369999999999997</c:v>
                </c:pt>
                <c:pt idx="7">
                  <c:v>18.844000000000001</c:v>
                </c:pt>
                <c:pt idx="8">
                  <c:v>18.940000000000005</c:v>
                </c:pt>
                <c:pt idx="9">
                  <c:v>18.885999999999999</c:v>
                </c:pt>
              </c:numCache>
            </c:numRef>
          </c:yVal>
          <c:smooth val="0"/>
        </c:ser>
        <c:dLbls>
          <c:showLegendKey val="0"/>
          <c:showVal val="0"/>
          <c:showCatName val="0"/>
          <c:showSerName val="0"/>
          <c:showPercent val="0"/>
          <c:showBubbleSize val="0"/>
        </c:dLbls>
        <c:axId val="300274856"/>
        <c:axId val="300275248"/>
      </c:scatterChart>
      <c:valAx>
        <c:axId val="300274856"/>
        <c:scaling>
          <c:orientation val="minMax"/>
        </c:scaling>
        <c:delete val="0"/>
        <c:axPos val="b"/>
        <c:majorGridlines/>
        <c:numFmt formatCode="General" sourceLinked="1"/>
        <c:majorTickMark val="none"/>
        <c:minorTickMark val="none"/>
        <c:tickLblPos val="nextTo"/>
        <c:txPr>
          <a:bodyPr/>
          <a:lstStyle/>
          <a:p>
            <a:pPr>
              <a:defRPr sz="1400"/>
            </a:pPr>
            <a:endParaRPr lang="en-US"/>
          </a:p>
        </c:txPr>
        <c:crossAx val="300275248"/>
        <c:crosses val="autoZero"/>
        <c:crossBetween val="midCat"/>
      </c:valAx>
      <c:valAx>
        <c:axId val="300275248"/>
        <c:scaling>
          <c:orientation val="minMax"/>
          <c:max val="21"/>
          <c:min val="14"/>
        </c:scaling>
        <c:delete val="0"/>
        <c:axPos val="l"/>
        <c:majorGridlines/>
        <c:numFmt formatCode="General" sourceLinked="1"/>
        <c:majorTickMark val="none"/>
        <c:minorTickMark val="none"/>
        <c:tickLblPos val="nextTo"/>
        <c:txPr>
          <a:bodyPr/>
          <a:lstStyle/>
          <a:p>
            <a:pPr>
              <a:defRPr sz="1400"/>
            </a:pPr>
            <a:endParaRPr lang="en-US"/>
          </a:p>
        </c:txPr>
        <c:crossAx val="300274856"/>
        <c:crosses val="autoZero"/>
        <c:crossBetween val="midCat"/>
      </c:valAx>
    </c:plotArea>
    <c:legend>
      <c:legendPos val="b"/>
      <c:layout/>
      <c:overlay val="0"/>
      <c:txPr>
        <a:bodyPr/>
        <a:lstStyle/>
        <a:p>
          <a:pPr>
            <a:defRPr sz="1400"/>
          </a:pPr>
          <a:endParaRPr lang="en-US"/>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03/10/2016 </a:t>
            </a:r>
            <a:r>
              <a:rPr lang="en-US" dirty="0" smtClean="0"/>
              <a:t>– Lowell, Observatory, Anderson</a:t>
            </a:r>
            <a:r>
              <a:rPr lang="en-US" baseline="0" dirty="0" smtClean="0"/>
              <a:t> </a:t>
            </a:r>
            <a:r>
              <a:rPr lang="en-US" baseline="0" dirty="0"/>
              <a:t>Mesa </a:t>
            </a:r>
            <a:r>
              <a:rPr lang="en-US" baseline="0" dirty="0" smtClean="0"/>
              <a:t/>
            </a:r>
            <a:br>
              <a:rPr lang="en-US" baseline="0" dirty="0" smtClean="0"/>
            </a:br>
            <a:r>
              <a:rPr lang="en-US" baseline="0" dirty="0" smtClean="0"/>
              <a:t>(</a:t>
            </a:r>
            <a:r>
              <a:rPr lang="en-US" baseline="0" dirty="0"/>
              <a:t>15 miles SE of Flagstaff)</a:t>
            </a:r>
            <a:endParaRPr lang="en-US" dirty="0"/>
          </a:p>
        </c:rich>
      </c:tx>
      <c:layout/>
      <c:overlay val="0"/>
    </c:title>
    <c:autoTitleDeleted val="0"/>
    <c:plotArea>
      <c:layout/>
      <c:scatterChart>
        <c:scatterStyle val="lineMarker"/>
        <c:varyColors val="0"/>
        <c:ser>
          <c:idx val="0"/>
          <c:order val="0"/>
          <c:tx>
            <c:v>East</c:v>
          </c:tx>
          <c:marker>
            <c:symbol val="circle"/>
            <c:size val="5"/>
          </c:marker>
          <c:xVal>
            <c:numRef>
              <c:f>'FLGSTF AZ Multiple dates'!$M$3:$M$7</c:f>
              <c:numCache>
                <c:formatCode>General</c:formatCode>
                <c:ptCount val="5"/>
                <c:pt idx="0">
                  <c:v>90</c:v>
                </c:pt>
                <c:pt idx="1">
                  <c:v>70</c:v>
                </c:pt>
                <c:pt idx="2">
                  <c:v>50</c:v>
                </c:pt>
                <c:pt idx="3">
                  <c:v>30</c:v>
                </c:pt>
                <c:pt idx="4">
                  <c:v>0</c:v>
                </c:pt>
              </c:numCache>
            </c:numRef>
          </c:xVal>
          <c:yVal>
            <c:numRef>
              <c:f>'FLGSTF AZ Multiple dates'!$L$43:$L$47</c:f>
              <c:numCache>
                <c:formatCode>General</c:formatCode>
                <c:ptCount val="5"/>
                <c:pt idx="0">
                  <c:v>21.421999999999993</c:v>
                </c:pt>
                <c:pt idx="1">
                  <c:v>21.527999999999999</c:v>
                </c:pt>
                <c:pt idx="2">
                  <c:v>21.648</c:v>
                </c:pt>
                <c:pt idx="3">
                  <c:v>21.917999999999999</c:v>
                </c:pt>
                <c:pt idx="4">
                  <c:v>22.423999999999992</c:v>
                </c:pt>
              </c:numCache>
            </c:numRef>
          </c:yVal>
          <c:smooth val="0"/>
        </c:ser>
        <c:ser>
          <c:idx val="1"/>
          <c:order val="1"/>
          <c:tx>
            <c:v>West</c:v>
          </c:tx>
          <c:marker>
            <c:symbol val="circle"/>
            <c:size val="5"/>
          </c:marker>
          <c:xVal>
            <c:numRef>
              <c:f>'FLGSTF AZ Multiple dates'!$M$3:$M$7</c:f>
              <c:numCache>
                <c:formatCode>General</c:formatCode>
                <c:ptCount val="5"/>
                <c:pt idx="0">
                  <c:v>90</c:v>
                </c:pt>
                <c:pt idx="1">
                  <c:v>70</c:v>
                </c:pt>
                <c:pt idx="2">
                  <c:v>50</c:v>
                </c:pt>
                <c:pt idx="3">
                  <c:v>30</c:v>
                </c:pt>
                <c:pt idx="4">
                  <c:v>0</c:v>
                </c:pt>
              </c:numCache>
            </c:numRef>
          </c:xVal>
          <c:yVal>
            <c:numRef>
              <c:f>'FLGSTF AZ Multiple dates'!$L$51:$L$55</c:f>
              <c:numCache>
                <c:formatCode>General</c:formatCode>
                <c:ptCount val="5"/>
                <c:pt idx="0">
                  <c:v>21.425999999999984</c:v>
                </c:pt>
                <c:pt idx="1">
                  <c:v>21.198</c:v>
                </c:pt>
                <c:pt idx="2">
                  <c:v>21.246000000000002</c:v>
                </c:pt>
                <c:pt idx="3">
                  <c:v>21.517999999999997</c:v>
                </c:pt>
                <c:pt idx="4">
                  <c:v>22.004000000000001</c:v>
                </c:pt>
              </c:numCache>
            </c:numRef>
          </c:yVal>
          <c:smooth val="0"/>
        </c:ser>
        <c:ser>
          <c:idx val="2"/>
          <c:order val="2"/>
          <c:tx>
            <c:v>NW</c:v>
          </c:tx>
          <c:marker>
            <c:symbol val="circle"/>
            <c:size val="5"/>
          </c:marker>
          <c:xVal>
            <c:numRef>
              <c:f>'FLGSTF AZ Multiple dates'!$M$3:$M$7</c:f>
              <c:numCache>
                <c:formatCode>General</c:formatCode>
                <c:ptCount val="5"/>
                <c:pt idx="0">
                  <c:v>90</c:v>
                </c:pt>
                <c:pt idx="1">
                  <c:v>70</c:v>
                </c:pt>
                <c:pt idx="2">
                  <c:v>50</c:v>
                </c:pt>
                <c:pt idx="3">
                  <c:v>30</c:v>
                </c:pt>
                <c:pt idx="4">
                  <c:v>0</c:v>
                </c:pt>
              </c:numCache>
            </c:numRef>
          </c:xVal>
          <c:yVal>
            <c:numRef>
              <c:f>'FLGSTF AZ Multiple dates'!$L$35:$L$39</c:f>
              <c:numCache>
                <c:formatCode>General</c:formatCode>
                <c:ptCount val="5"/>
                <c:pt idx="0">
                  <c:v>21.252000000000002</c:v>
                </c:pt>
                <c:pt idx="1">
                  <c:v>20.765999999999984</c:v>
                </c:pt>
                <c:pt idx="2">
                  <c:v>20.672000000000001</c:v>
                </c:pt>
                <c:pt idx="3">
                  <c:v>20.941999999999993</c:v>
                </c:pt>
                <c:pt idx="4">
                  <c:v>21.494000000000003</c:v>
                </c:pt>
              </c:numCache>
            </c:numRef>
          </c:yVal>
          <c:smooth val="0"/>
        </c:ser>
        <c:dLbls>
          <c:showLegendKey val="0"/>
          <c:showVal val="0"/>
          <c:showCatName val="0"/>
          <c:showSerName val="0"/>
          <c:showPercent val="0"/>
          <c:showBubbleSize val="0"/>
        </c:dLbls>
        <c:axId val="300276032"/>
        <c:axId val="300276424"/>
      </c:scatterChart>
      <c:valAx>
        <c:axId val="300276032"/>
        <c:scaling>
          <c:orientation val="minMax"/>
        </c:scaling>
        <c:delete val="0"/>
        <c:axPos val="b"/>
        <c:majorGridlines/>
        <c:numFmt formatCode="General" sourceLinked="1"/>
        <c:majorTickMark val="none"/>
        <c:minorTickMark val="none"/>
        <c:tickLblPos val="nextTo"/>
        <c:txPr>
          <a:bodyPr/>
          <a:lstStyle/>
          <a:p>
            <a:pPr>
              <a:defRPr sz="1600"/>
            </a:pPr>
            <a:endParaRPr lang="en-US"/>
          </a:p>
        </c:txPr>
        <c:crossAx val="300276424"/>
        <c:crosses val="autoZero"/>
        <c:crossBetween val="midCat"/>
      </c:valAx>
      <c:valAx>
        <c:axId val="300276424"/>
        <c:scaling>
          <c:orientation val="minMax"/>
        </c:scaling>
        <c:delete val="0"/>
        <c:axPos val="l"/>
        <c:majorGridlines/>
        <c:numFmt formatCode="General" sourceLinked="1"/>
        <c:majorTickMark val="none"/>
        <c:minorTickMark val="none"/>
        <c:tickLblPos val="nextTo"/>
        <c:txPr>
          <a:bodyPr/>
          <a:lstStyle/>
          <a:p>
            <a:pPr>
              <a:defRPr sz="1600"/>
            </a:pPr>
            <a:endParaRPr lang="en-US"/>
          </a:p>
        </c:txPr>
        <c:crossAx val="300276032"/>
        <c:crosses val="autoZero"/>
        <c:crossBetween val="midCat"/>
      </c:valAx>
    </c:plotArea>
    <c:legend>
      <c:legendPos val="b"/>
      <c:layout/>
      <c:overlay val="0"/>
      <c:txPr>
        <a:bodyPr/>
        <a:lstStyle/>
        <a:p>
          <a:pPr>
            <a:defRPr sz="1600"/>
          </a:pPr>
          <a:endParaRPr lang="en-US"/>
        </a:p>
      </c:txPr>
    </c:legend>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0.40462</cdr:x>
      <cdr:y>0.65625</cdr:y>
    </cdr:from>
    <cdr:to>
      <cdr:x>0.68553</cdr:x>
      <cdr:y>0.72567</cdr:y>
    </cdr:to>
    <cdr:sp macro="" textlink="">
      <cdr:nvSpPr>
        <cdr:cNvPr id="2" name="TextBox 3"/>
        <cdr:cNvSpPr txBox="1"/>
      </cdr:nvSpPr>
      <cdr:spPr>
        <a:xfrm xmlns:a="http://schemas.openxmlformats.org/drawingml/2006/main">
          <a:off x="3313860" y="3200400"/>
          <a:ext cx="2300668" cy="33854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600" b="1"/>
            <a:t>TSU Campus 2018/05/08</a:t>
          </a:r>
        </a:p>
      </cdr:txBody>
    </cdr:sp>
  </cdr:relSizeAnchor>
  <cdr:relSizeAnchor xmlns:cdr="http://schemas.openxmlformats.org/drawingml/2006/chartDrawing">
    <cdr:from>
      <cdr:x>0.68324</cdr:x>
      <cdr:y>0.49145</cdr:y>
    </cdr:from>
    <cdr:to>
      <cdr:x>0.87607</cdr:x>
      <cdr:y>0.56087</cdr:y>
    </cdr:to>
    <cdr:sp macro="" textlink="">
      <cdr:nvSpPr>
        <cdr:cNvPr id="4" name="TextBox 3"/>
        <cdr:cNvSpPr txBox="1"/>
      </cdr:nvSpPr>
      <cdr:spPr>
        <a:xfrm xmlns:a="http://schemas.openxmlformats.org/drawingml/2006/main">
          <a:off x="5595773" y="2396703"/>
          <a:ext cx="1579278" cy="33855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600" b="1" dirty="0"/>
            <a:t>TSO 2018/05/08</a:t>
          </a:r>
        </a:p>
      </cdr:txBody>
    </cdr:sp>
  </cdr:relSizeAnchor>
  <cdr:relSizeAnchor xmlns:cdr="http://schemas.openxmlformats.org/drawingml/2006/chartDrawing">
    <cdr:from>
      <cdr:x>0.60476</cdr:x>
      <cdr:y>0.26563</cdr:y>
    </cdr:from>
    <cdr:to>
      <cdr:x>0.91953</cdr:x>
      <cdr:y>0.33504</cdr:y>
    </cdr:to>
    <cdr:sp macro="" textlink="">
      <cdr:nvSpPr>
        <cdr:cNvPr id="5" name="TextBox 1"/>
        <cdr:cNvSpPr txBox="1"/>
      </cdr:nvSpPr>
      <cdr:spPr>
        <a:xfrm xmlns:a="http://schemas.openxmlformats.org/drawingml/2006/main">
          <a:off x="4953000" y="1295400"/>
          <a:ext cx="2577984" cy="33854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600" b="1" dirty="0"/>
            <a:t>Anderson Mesa 03/14/2018</a:t>
          </a:r>
        </a:p>
      </cdr:txBody>
    </cdr:sp>
  </cdr:relSizeAnchor>
  <cdr:relSizeAnchor xmlns:cdr="http://schemas.openxmlformats.org/drawingml/2006/chartDrawing">
    <cdr:from>
      <cdr:x>0.37977</cdr:x>
      <cdr:y>0.53125</cdr:y>
    </cdr:from>
    <cdr:to>
      <cdr:x>0.61703</cdr:x>
      <cdr:y>0.60067</cdr:y>
    </cdr:to>
    <cdr:sp macro="" textlink="">
      <cdr:nvSpPr>
        <cdr:cNvPr id="6" name="TextBox 1"/>
        <cdr:cNvSpPr txBox="1"/>
      </cdr:nvSpPr>
      <cdr:spPr>
        <a:xfrm xmlns:a="http://schemas.openxmlformats.org/drawingml/2006/main">
          <a:off x="3110337" y="2590800"/>
          <a:ext cx="1943173" cy="33854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600" b="1"/>
            <a:t>VG Roof 2018/05/08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F6833F-46A6-4DDC-AC48-00E609D2B08C}" type="datetimeFigureOut">
              <a:rPr lang="en-US" smtClean="0"/>
              <a:pPr/>
              <a:t>4/12/2019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700AC2-882F-4F28-9FF0-98CDB8662FB7}" type="slidenum">
              <a:rPr lang="en-US" smtClean="0"/>
              <a:pPr/>
              <a:t>‹#›</a:t>
            </a:fld>
            <a:endParaRPr lang="en-US"/>
          </a:p>
        </p:txBody>
      </p:sp>
    </p:spTree>
    <p:extLst>
      <p:ext uri="{BB962C8B-B14F-4D97-AF65-F5344CB8AC3E}">
        <p14:creationId xmlns:p14="http://schemas.microsoft.com/office/powerpoint/2010/main" val="1015008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4</a:t>
            </a:fld>
            <a:endParaRPr lang="en-US" altLang="en-US"/>
          </a:p>
        </p:txBody>
      </p:sp>
    </p:spTree>
    <p:extLst>
      <p:ext uri="{BB962C8B-B14F-4D97-AF65-F5344CB8AC3E}">
        <p14:creationId xmlns:p14="http://schemas.microsoft.com/office/powerpoint/2010/main" val="1659632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31</a:t>
            </a:fld>
            <a:endParaRPr lang="en-US" altLang="en-US"/>
          </a:p>
        </p:txBody>
      </p:sp>
    </p:spTree>
    <p:extLst>
      <p:ext uri="{BB962C8B-B14F-4D97-AF65-F5344CB8AC3E}">
        <p14:creationId xmlns:p14="http://schemas.microsoft.com/office/powerpoint/2010/main" val="3861050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32</a:t>
            </a:fld>
            <a:endParaRPr lang="en-US" altLang="en-US"/>
          </a:p>
        </p:txBody>
      </p:sp>
    </p:spTree>
    <p:extLst>
      <p:ext uri="{BB962C8B-B14F-4D97-AF65-F5344CB8AC3E}">
        <p14:creationId xmlns:p14="http://schemas.microsoft.com/office/powerpoint/2010/main" val="2074692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33</a:t>
            </a:fld>
            <a:endParaRPr lang="en-US" altLang="en-US"/>
          </a:p>
        </p:txBody>
      </p:sp>
    </p:spTree>
    <p:extLst>
      <p:ext uri="{BB962C8B-B14F-4D97-AF65-F5344CB8AC3E}">
        <p14:creationId xmlns:p14="http://schemas.microsoft.com/office/powerpoint/2010/main" val="1679125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34</a:t>
            </a:fld>
            <a:endParaRPr lang="en-US" altLang="en-US"/>
          </a:p>
        </p:txBody>
      </p:sp>
    </p:spTree>
    <p:extLst>
      <p:ext uri="{BB962C8B-B14F-4D97-AF65-F5344CB8AC3E}">
        <p14:creationId xmlns:p14="http://schemas.microsoft.com/office/powerpoint/2010/main" val="855706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35</a:t>
            </a:fld>
            <a:endParaRPr lang="en-US" altLang="en-US"/>
          </a:p>
        </p:txBody>
      </p:sp>
    </p:spTree>
    <p:extLst>
      <p:ext uri="{BB962C8B-B14F-4D97-AF65-F5344CB8AC3E}">
        <p14:creationId xmlns:p14="http://schemas.microsoft.com/office/powerpoint/2010/main" val="900739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36</a:t>
            </a:fld>
            <a:endParaRPr lang="en-US" altLang="en-US"/>
          </a:p>
        </p:txBody>
      </p:sp>
    </p:spTree>
    <p:extLst>
      <p:ext uri="{BB962C8B-B14F-4D97-AF65-F5344CB8AC3E}">
        <p14:creationId xmlns:p14="http://schemas.microsoft.com/office/powerpoint/2010/main" val="3045338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37</a:t>
            </a:fld>
            <a:endParaRPr lang="en-US" altLang="en-US"/>
          </a:p>
        </p:txBody>
      </p:sp>
    </p:spTree>
    <p:extLst>
      <p:ext uri="{BB962C8B-B14F-4D97-AF65-F5344CB8AC3E}">
        <p14:creationId xmlns:p14="http://schemas.microsoft.com/office/powerpoint/2010/main" val="1753223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38</a:t>
            </a:fld>
            <a:endParaRPr lang="en-US" altLang="en-US"/>
          </a:p>
        </p:txBody>
      </p:sp>
    </p:spTree>
    <p:extLst>
      <p:ext uri="{BB962C8B-B14F-4D97-AF65-F5344CB8AC3E}">
        <p14:creationId xmlns:p14="http://schemas.microsoft.com/office/powerpoint/2010/main" val="3189623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39</a:t>
            </a:fld>
            <a:endParaRPr lang="en-US" altLang="en-US"/>
          </a:p>
        </p:txBody>
      </p:sp>
    </p:spTree>
    <p:extLst>
      <p:ext uri="{BB962C8B-B14F-4D97-AF65-F5344CB8AC3E}">
        <p14:creationId xmlns:p14="http://schemas.microsoft.com/office/powerpoint/2010/main" val="2620808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40</a:t>
            </a:fld>
            <a:endParaRPr lang="en-US" altLang="en-US"/>
          </a:p>
        </p:txBody>
      </p:sp>
    </p:spTree>
    <p:extLst>
      <p:ext uri="{BB962C8B-B14F-4D97-AF65-F5344CB8AC3E}">
        <p14:creationId xmlns:p14="http://schemas.microsoft.com/office/powerpoint/2010/main" val="2695523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894204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41</a:t>
            </a:fld>
            <a:endParaRPr lang="en-US" altLang="en-US"/>
          </a:p>
        </p:txBody>
      </p:sp>
    </p:spTree>
    <p:extLst>
      <p:ext uri="{BB962C8B-B14F-4D97-AF65-F5344CB8AC3E}">
        <p14:creationId xmlns:p14="http://schemas.microsoft.com/office/powerpoint/2010/main" val="2405730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42</a:t>
            </a:fld>
            <a:endParaRPr lang="en-US" altLang="en-US"/>
          </a:p>
        </p:txBody>
      </p:sp>
    </p:spTree>
    <p:extLst>
      <p:ext uri="{BB962C8B-B14F-4D97-AF65-F5344CB8AC3E}">
        <p14:creationId xmlns:p14="http://schemas.microsoft.com/office/powerpoint/2010/main" val="950167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43</a:t>
            </a:fld>
            <a:endParaRPr lang="en-US" altLang="en-US"/>
          </a:p>
        </p:txBody>
      </p:sp>
    </p:spTree>
    <p:extLst>
      <p:ext uri="{BB962C8B-B14F-4D97-AF65-F5344CB8AC3E}">
        <p14:creationId xmlns:p14="http://schemas.microsoft.com/office/powerpoint/2010/main" val="3196408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44</a:t>
            </a:fld>
            <a:endParaRPr lang="en-US" altLang="en-US"/>
          </a:p>
        </p:txBody>
      </p:sp>
    </p:spTree>
    <p:extLst>
      <p:ext uri="{BB962C8B-B14F-4D97-AF65-F5344CB8AC3E}">
        <p14:creationId xmlns:p14="http://schemas.microsoft.com/office/powerpoint/2010/main" val="818171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45</a:t>
            </a:fld>
            <a:endParaRPr lang="en-US" altLang="en-US"/>
          </a:p>
        </p:txBody>
      </p:sp>
    </p:spTree>
    <p:extLst>
      <p:ext uri="{BB962C8B-B14F-4D97-AF65-F5344CB8AC3E}">
        <p14:creationId xmlns:p14="http://schemas.microsoft.com/office/powerpoint/2010/main" val="575760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79">
              <a:spcBef>
                <a:spcPct val="0"/>
              </a:spcBef>
            </a:pPr>
            <a:r>
              <a:rPr lang="en-US" altLang="en-US" smtClean="0"/>
              <a:t>Here is an excellent example of a poorly designed lighting scheme and how it does not contribute to campus safety.  Notice the glare in the trees?  Well the students don’t walk there, but on the ground where they do walk there are lots of shadows.</a:t>
            </a:r>
          </a:p>
          <a:p>
            <a:pPr defTabSz="912879">
              <a:spcBef>
                <a:spcPct val="0"/>
              </a:spcBef>
            </a:pPr>
            <a:endParaRPr lang="en-US" alt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E862360-8C7A-46CF-9C05-69636235F945}" type="slidenum">
              <a:rPr lang="en-US" altLang="en-US"/>
              <a:pPr fontAlgn="base">
                <a:spcBef>
                  <a:spcPct val="0"/>
                </a:spcBef>
                <a:spcAft>
                  <a:spcPct val="0"/>
                </a:spcAft>
              </a:pPr>
              <a:t>54</a:t>
            </a:fld>
            <a:endParaRPr lang="en-US" altLang="en-US"/>
          </a:p>
        </p:txBody>
      </p:sp>
    </p:spTree>
    <p:extLst>
      <p:ext uri="{BB962C8B-B14F-4D97-AF65-F5344CB8AC3E}">
        <p14:creationId xmlns:p14="http://schemas.microsoft.com/office/powerpoint/2010/main" val="1511440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79">
              <a:spcBef>
                <a:spcPct val="0"/>
              </a:spcBef>
            </a:pPr>
            <a:r>
              <a:rPr lang="en-US" altLang="en-US" smtClean="0"/>
              <a:t>Can you detect where the student is now?  This light was meant to make the campus safer, but the lighting has only made the shadows easier to hide in.  The student is now directly under the lamp, great place for a shadow isn’t it. Now we have created the shadows in which to lurk.</a:t>
            </a:r>
          </a:p>
          <a:p>
            <a:pPr defTabSz="912879">
              <a:spcBef>
                <a:spcPct val="0"/>
              </a:spcBef>
            </a:pPr>
            <a:endParaRPr lang="en-US" alt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5651B4E-A91C-48D0-8E91-7B4EA5C8CDEB}" type="slidenum">
              <a:rPr lang="en-US" altLang="en-US"/>
              <a:pPr fontAlgn="base">
                <a:spcBef>
                  <a:spcPct val="0"/>
                </a:spcBef>
                <a:spcAft>
                  <a:spcPct val="0"/>
                </a:spcAft>
              </a:pPr>
              <a:t>55</a:t>
            </a:fld>
            <a:endParaRPr lang="en-US" altLang="en-US"/>
          </a:p>
        </p:txBody>
      </p:sp>
    </p:spTree>
    <p:extLst>
      <p:ext uri="{BB962C8B-B14F-4D97-AF65-F5344CB8AC3E}">
        <p14:creationId xmlns:p14="http://schemas.microsoft.com/office/powerpoint/2010/main" val="325784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13</a:t>
            </a:fld>
            <a:endParaRPr lang="en-US" altLang="en-US"/>
          </a:p>
        </p:txBody>
      </p:sp>
    </p:spTree>
    <p:extLst>
      <p:ext uri="{BB962C8B-B14F-4D97-AF65-F5344CB8AC3E}">
        <p14:creationId xmlns:p14="http://schemas.microsoft.com/office/powerpoint/2010/main" val="3384118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14</a:t>
            </a:fld>
            <a:endParaRPr lang="en-US" altLang="en-US"/>
          </a:p>
        </p:txBody>
      </p:sp>
    </p:spTree>
    <p:extLst>
      <p:ext uri="{BB962C8B-B14F-4D97-AF65-F5344CB8AC3E}">
        <p14:creationId xmlns:p14="http://schemas.microsoft.com/office/powerpoint/2010/main" val="3513263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22</a:t>
            </a:fld>
            <a:endParaRPr lang="en-US" altLang="en-US"/>
          </a:p>
        </p:txBody>
      </p:sp>
    </p:spTree>
    <p:extLst>
      <p:ext uri="{BB962C8B-B14F-4D97-AF65-F5344CB8AC3E}">
        <p14:creationId xmlns:p14="http://schemas.microsoft.com/office/powerpoint/2010/main" val="2687949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23</a:t>
            </a:fld>
            <a:endParaRPr lang="en-US" altLang="en-US"/>
          </a:p>
        </p:txBody>
      </p:sp>
    </p:spTree>
    <p:extLst>
      <p:ext uri="{BB962C8B-B14F-4D97-AF65-F5344CB8AC3E}">
        <p14:creationId xmlns:p14="http://schemas.microsoft.com/office/powerpoint/2010/main" val="1392792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28</a:t>
            </a:fld>
            <a:endParaRPr lang="en-US" altLang="en-US"/>
          </a:p>
        </p:txBody>
      </p:sp>
    </p:spTree>
    <p:extLst>
      <p:ext uri="{BB962C8B-B14F-4D97-AF65-F5344CB8AC3E}">
        <p14:creationId xmlns:p14="http://schemas.microsoft.com/office/powerpoint/2010/main" val="756438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29</a:t>
            </a:fld>
            <a:endParaRPr lang="en-US" altLang="en-US"/>
          </a:p>
        </p:txBody>
      </p:sp>
    </p:spTree>
    <p:extLst>
      <p:ext uri="{BB962C8B-B14F-4D97-AF65-F5344CB8AC3E}">
        <p14:creationId xmlns:p14="http://schemas.microsoft.com/office/powerpoint/2010/main" val="351317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815B8-DF1D-4156-BAF4-7654D8FFEE7F}" type="slidenum">
              <a:rPr lang="en-US" altLang="en-US"/>
              <a:pPr fontAlgn="base">
                <a:spcBef>
                  <a:spcPct val="0"/>
                </a:spcBef>
                <a:spcAft>
                  <a:spcPct val="0"/>
                </a:spcAft>
              </a:pPr>
              <a:t>30</a:t>
            </a:fld>
            <a:endParaRPr lang="en-US" altLang="en-US"/>
          </a:p>
        </p:txBody>
      </p:sp>
    </p:spTree>
    <p:extLst>
      <p:ext uri="{BB962C8B-B14F-4D97-AF65-F5344CB8AC3E}">
        <p14:creationId xmlns:p14="http://schemas.microsoft.com/office/powerpoint/2010/main" val="1629823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www.theatlantic.com/video/index/384755/the-night-sky/" TargetMode="External"/><Relationship Id="rId7" Type="http://schemas.openxmlformats.org/officeDocument/2006/relationships/hyperlink" Target="http://www.nature.nps.gov/night/index.cfm" TargetMode="External"/><Relationship Id="rId2" Type="http://schemas.openxmlformats.org/officeDocument/2006/relationships/hyperlink" Target="http://www.darksky.org/" TargetMode="External"/><Relationship Id="rId1" Type="http://schemas.openxmlformats.org/officeDocument/2006/relationships/slideLayout" Target="../slideLayouts/slideLayout2.xml"/><Relationship Id="rId6" Type="http://schemas.openxmlformats.org/officeDocument/2006/relationships/hyperlink" Target="http://www.flagstaffdarkskies.org/" TargetMode="External"/><Relationship Id="rId5" Type="http://schemas.openxmlformats.org/officeDocument/2006/relationships/hyperlink" Target="http://www.theatlantic.com/technology/archive/2013/07/let-there-be-night/278070/" TargetMode="External"/><Relationship Id="rId4" Type="http://schemas.openxmlformats.org/officeDocument/2006/relationships/hyperlink" Target="http://unihedron.com/projects/darksky/index.php" TargetMode="Externa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4.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darksky.org/assets/documents/PG3-residential-lighting.pdf" TargetMode="External"/><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hyperlink" Target="http://webcms.pima.gov/UserFiles/Servers/Server_6/File/Government/Development%20Services/Building/OLC.pdf"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2"/>
            <a:ext cx="7772400" cy="1470025"/>
          </a:xfrm>
        </p:spPr>
        <p:txBody>
          <a:bodyPr/>
          <a:lstStyle/>
          <a:p>
            <a:r>
              <a:rPr lang="en-US" dirty="0">
                <a:solidFill>
                  <a:srgbClr val="FF0000"/>
                </a:solidFill>
              </a:rPr>
              <a:t>Effect of Local Weather Conditions on Sky Brightness</a:t>
            </a:r>
          </a:p>
        </p:txBody>
      </p:sp>
      <p:sp>
        <p:nvSpPr>
          <p:cNvPr id="3" name="Subtitle 2"/>
          <p:cNvSpPr>
            <a:spLocks noGrp="1"/>
          </p:cNvSpPr>
          <p:nvPr>
            <p:ph type="subTitle" idx="1"/>
          </p:nvPr>
        </p:nvSpPr>
        <p:spPr>
          <a:xfrm>
            <a:off x="733097" y="1981200"/>
            <a:ext cx="7921625" cy="2362200"/>
          </a:xfrm>
        </p:spPr>
        <p:txBody>
          <a:bodyPr>
            <a:normAutofit fontScale="92500"/>
          </a:bodyPr>
          <a:lstStyle/>
          <a:p>
            <a:r>
              <a:rPr lang="en-US" dirty="0" smtClean="0">
                <a:solidFill>
                  <a:srgbClr val="FFFF00"/>
                </a:solidFill>
              </a:rPr>
              <a:t>Vayujeet Gokhale, David </a:t>
            </a:r>
            <a:r>
              <a:rPr lang="en-US" dirty="0" err="1" smtClean="0">
                <a:solidFill>
                  <a:srgbClr val="FFFF00"/>
                </a:solidFill>
              </a:rPr>
              <a:t>Caples</a:t>
            </a:r>
            <a:r>
              <a:rPr lang="en-US" dirty="0" smtClean="0">
                <a:solidFill>
                  <a:srgbClr val="FFFF00"/>
                </a:solidFill>
              </a:rPr>
              <a:t>, </a:t>
            </a:r>
            <a:br>
              <a:rPr lang="en-US" dirty="0" smtClean="0">
                <a:solidFill>
                  <a:srgbClr val="FFFF00"/>
                </a:solidFill>
              </a:rPr>
            </a:br>
            <a:r>
              <a:rPr lang="en-US" sz="2600" dirty="0" smtClean="0">
                <a:solidFill>
                  <a:srgbClr val="FFFF00"/>
                </a:solidFill>
              </a:rPr>
              <a:t>Jordan Goins, Ashley </a:t>
            </a:r>
            <a:r>
              <a:rPr lang="en-US" sz="2600" dirty="0" err="1" smtClean="0">
                <a:solidFill>
                  <a:srgbClr val="FFFF00"/>
                </a:solidFill>
              </a:rPr>
              <a:t>Herdman</a:t>
            </a:r>
            <a:r>
              <a:rPr lang="en-US" sz="2600" dirty="0" smtClean="0">
                <a:solidFill>
                  <a:srgbClr val="FFFF00"/>
                </a:solidFill>
              </a:rPr>
              <a:t>, James Tompkins &amp; Emily Wren</a:t>
            </a:r>
            <a:br>
              <a:rPr lang="en-US" sz="2600" dirty="0" smtClean="0">
                <a:solidFill>
                  <a:srgbClr val="FFFF00"/>
                </a:solidFill>
              </a:rPr>
            </a:br>
            <a:endParaRPr lang="en-US" sz="2600" dirty="0" smtClean="0">
              <a:solidFill>
                <a:srgbClr val="FFFF00"/>
              </a:solidFill>
            </a:endParaRPr>
          </a:p>
          <a:p>
            <a:r>
              <a:rPr lang="en-US" sz="2600" dirty="0" smtClean="0">
                <a:solidFill>
                  <a:srgbClr val="FFFF00"/>
                </a:solidFill>
              </a:rPr>
              <a:t>Truman State University</a:t>
            </a:r>
            <a:r>
              <a:rPr lang="en-US" sz="2600" dirty="0">
                <a:solidFill>
                  <a:srgbClr val="FFFF00"/>
                </a:solidFill>
              </a:rPr>
              <a:t> </a:t>
            </a:r>
            <a:r>
              <a:rPr lang="en-US" sz="2600" dirty="0" smtClean="0">
                <a:solidFill>
                  <a:srgbClr val="FFFF00"/>
                </a:solidFill>
              </a:rPr>
              <a:t>&amp; Moberly Area Community College</a:t>
            </a:r>
          </a:p>
          <a:p>
            <a:r>
              <a:rPr lang="en-US" sz="2600" dirty="0" smtClean="0">
                <a:solidFill>
                  <a:srgbClr val="FFFF00"/>
                </a:solidFill>
              </a:rPr>
              <a:t>MARAC Conference 2019</a:t>
            </a:r>
            <a:endParaRPr lang="en-US" sz="2600" dirty="0">
              <a:solidFill>
                <a:srgbClr val="FFFF00"/>
              </a:solidFill>
            </a:endParaRPr>
          </a:p>
        </p:txBody>
      </p:sp>
      <p:sp>
        <p:nvSpPr>
          <p:cNvPr id="4" name="AutoShape 2" descr="http://darksky.org/images/header//idsa_img_customHeader-bg-118981.jpg"/>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itle 1"/>
          <p:cNvSpPr txBox="1">
            <a:spLocks/>
          </p:cNvSpPr>
          <p:nvPr/>
        </p:nvSpPr>
        <p:spPr>
          <a:xfrm>
            <a:off x="685800" y="48006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00B0F0"/>
                </a:solidFill>
                <a:effectLst>
                  <a:outerShdw blurRad="38100" dist="38100" dir="2700000" algn="tl">
                    <a:srgbClr val="000000">
                      <a:alpha val="43137"/>
                    </a:srgbClr>
                  </a:outerShdw>
                </a:effectLst>
              </a:rPr>
              <a:t>The thing’s </a:t>
            </a:r>
            <a:r>
              <a:rPr lang="en-US" sz="2400" dirty="0" smtClean="0">
                <a:solidFill>
                  <a:srgbClr val="00B0F0"/>
                </a:solidFill>
                <a:effectLst>
                  <a:outerShdw blurRad="38100" dist="38100" dir="2700000" algn="tl">
                    <a:srgbClr val="000000">
                      <a:alpha val="43137"/>
                    </a:srgbClr>
                  </a:outerShdw>
                </a:effectLst>
              </a:rPr>
              <a:t>hollow. It </a:t>
            </a:r>
            <a:r>
              <a:rPr lang="en-US" sz="2400" dirty="0">
                <a:solidFill>
                  <a:srgbClr val="00B0F0"/>
                </a:solidFill>
                <a:effectLst>
                  <a:outerShdw blurRad="38100" dist="38100" dir="2700000" algn="tl">
                    <a:srgbClr val="000000">
                      <a:alpha val="43137"/>
                    </a:srgbClr>
                  </a:outerShdw>
                </a:effectLst>
              </a:rPr>
              <a:t>goes on </a:t>
            </a:r>
            <a:r>
              <a:rPr lang="en-US" sz="2400" dirty="0" smtClean="0">
                <a:solidFill>
                  <a:srgbClr val="00B0F0"/>
                </a:solidFill>
                <a:effectLst>
                  <a:outerShdw blurRad="38100" dist="38100" dir="2700000" algn="tl">
                    <a:srgbClr val="000000">
                      <a:alpha val="43137"/>
                    </a:srgbClr>
                  </a:outerShdw>
                </a:effectLst>
              </a:rPr>
              <a:t>forever, and. oh </a:t>
            </a:r>
            <a:r>
              <a:rPr lang="en-US" sz="2400" dirty="0">
                <a:solidFill>
                  <a:srgbClr val="00B0F0"/>
                </a:solidFill>
                <a:effectLst>
                  <a:outerShdw blurRad="38100" dist="38100" dir="2700000" algn="tl">
                    <a:srgbClr val="000000">
                      <a:alpha val="43137"/>
                    </a:srgbClr>
                  </a:outerShdw>
                </a:effectLst>
              </a:rPr>
              <a:t>my </a:t>
            </a:r>
            <a:r>
              <a:rPr lang="en-US" sz="2400" dirty="0" smtClean="0">
                <a:solidFill>
                  <a:srgbClr val="00B0F0"/>
                </a:solidFill>
                <a:effectLst>
                  <a:outerShdw blurRad="38100" dist="38100" dir="2700000" algn="tl">
                    <a:srgbClr val="000000">
                      <a:alpha val="43137"/>
                    </a:srgbClr>
                  </a:outerShdw>
                </a:effectLst>
              </a:rPr>
              <a:t>God. </a:t>
            </a:r>
            <a:endParaRPr lang="en-US" sz="2400" dirty="0">
              <a:solidFill>
                <a:srgbClr val="00B0F0"/>
              </a:solidFill>
              <a:effectLst>
                <a:outerShdw blurRad="38100" dist="38100" dir="2700000" algn="tl">
                  <a:srgbClr val="000000">
                    <a:alpha val="43137"/>
                  </a:srgbClr>
                </a:outerShdw>
              </a:effectLst>
            </a:endParaRPr>
          </a:p>
          <a:p>
            <a:r>
              <a:rPr lang="en-US" sz="2800" dirty="0" smtClean="0">
                <a:solidFill>
                  <a:srgbClr val="00B0F0"/>
                </a:solidFill>
                <a:effectLst>
                  <a:outerShdw blurRad="38100" dist="38100" dir="2700000" algn="tl">
                    <a:srgbClr val="000000">
                      <a:alpha val="43137"/>
                    </a:srgbClr>
                  </a:outerShdw>
                </a:effectLst>
              </a:rPr>
              <a:t>It’s </a:t>
            </a:r>
            <a:r>
              <a:rPr lang="en-US" sz="2800" dirty="0">
                <a:solidFill>
                  <a:srgbClr val="00B0F0"/>
                </a:solidFill>
                <a:effectLst>
                  <a:outerShdw blurRad="38100" dist="38100" dir="2700000" algn="tl">
                    <a:srgbClr val="000000">
                      <a:alpha val="43137"/>
                    </a:srgbClr>
                  </a:outerShdw>
                </a:effectLst>
              </a:rPr>
              <a:t>full of stars!</a:t>
            </a:r>
          </a:p>
        </p:txBody>
      </p:sp>
    </p:spTree>
    <p:extLst>
      <p:ext uri="{BB962C8B-B14F-4D97-AF65-F5344CB8AC3E}">
        <p14:creationId xmlns:p14="http://schemas.microsoft.com/office/powerpoint/2010/main" val="3567299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3"/>
          </a:xfrm>
        </p:spPr>
        <p:txBody>
          <a:bodyPr>
            <a:normAutofit fontScale="90000"/>
          </a:bodyPr>
          <a:lstStyle/>
          <a:p>
            <a:r>
              <a:rPr lang="en-US" dirty="0" smtClean="0">
                <a:solidFill>
                  <a:srgbClr val="FF0000"/>
                </a:solidFill>
              </a:rPr>
              <a:t>AAG Cloud Sensor ($350)</a:t>
            </a:r>
            <a:endParaRPr lang="en-US" dirty="0">
              <a:solidFill>
                <a:srgbClr val="FF0000"/>
              </a:solidFill>
            </a:endParaRPr>
          </a:p>
        </p:txBody>
      </p:sp>
      <p:pic>
        <p:nvPicPr>
          <p:cNvPr id="7" name="Picture 10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49860"/>
            <a:ext cx="7785100" cy="6091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668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left)">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gokhale\Dropbox\Truman\Sabbatical\Outreach\54435565_10157023378054801_4537079077831442432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352" y="888166"/>
            <a:ext cx="7800129" cy="585009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Z:\MUON_IMAGES\20190108\02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9" y="888167"/>
            <a:ext cx="7800129" cy="58500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gokhale\Dropbox\Truman\Sabbatical\Outreach\Startrails_2019010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9" y="898063"/>
            <a:ext cx="7814003" cy="58605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7"/>
            <a:ext cx="8229600" cy="715963"/>
          </a:xfrm>
        </p:spPr>
        <p:txBody>
          <a:bodyPr>
            <a:normAutofit/>
          </a:bodyPr>
          <a:lstStyle/>
          <a:p>
            <a:r>
              <a:rPr lang="en-US" sz="3600" dirty="0" smtClean="0">
                <a:solidFill>
                  <a:srgbClr val="FF0000"/>
                </a:solidFill>
              </a:rPr>
              <a:t>All Sky Camera + Rasp-pi ($150+$100)</a:t>
            </a:r>
            <a:endParaRPr lang="en-US" sz="3600" dirty="0">
              <a:solidFill>
                <a:srgbClr val="FF0000"/>
              </a:solidFill>
            </a:endParaRPr>
          </a:p>
        </p:txBody>
      </p:sp>
    </p:spTree>
    <p:extLst>
      <p:ext uri="{BB962C8B-B14F-4D97-AF65-F5344CB8AC3E}">
        <p14:creationId xmlns:p14="http://schemas.microsoft.com/office/powerpoint/2010/main" val="225457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8" name="Shape 268"/>
          <p:cNvPicPr preferRelativeResize="0"/>
          <p:nvPr/>
        </p:nvPicPr>
        <p:blipFill>
          <a:blip r:embed="rId3">
            <a:alphaModFix/>
          </a:blip>
          <a:stretch>
            <a:fillRect/>
          </a:stretch>
        </p:blipFill>
        <p:spPr>
          <a:xfrm>
            <a:off x="838200" y="3437321"/>
            <a:ext cx="3216600" cy="3441700"/>
          </a:xfrm>
          <a:prstGeom prst="rect">
            <a:avLst/>
          </a:prstGeom>
          <a:noFill/>
          <a:ln>
            <a:noFill/>
          </a:ln>
        </p:spPr>
      </p:pic>
      <p:sp>
        <p:nvSpPr>
          <p:cNvPr id="265" name="Shape 265"/>
          <p:cNvSpPr txBox="1">
            <a:spLocks noGrp="1"/>
          </p:cNvSpPr>
          <p:nvPr>
            <p:ph type="title"/>
          </p:nvPr>
        </p:nvSpPr>
        <p:spPr>
          <a:xfrm>
            <a:off x="457200" y="274637"/>
            <a:ext cx="8229600" cy="715963"/>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3600" dirty="0" smtClean="0">
                <a:solidFill>
                  <a:srgbClr val="FF0000"/>
                </a:solidFill>
              </a:rPr>
              <a:t>Light Sensors: Sky Quality Meters</a:t>
            </a:r>
            <a:endParaRPr sz="3600" dirty="0">
              <a:solidFill>
                <a:srgbClr val="FF0000"/>
              </a:solidFill>
            </a:endParaRPr>
          </a:p>
        </p:txBody>
      </p:sp>
      <p:sp>
        <p:nvSpPr>
          <p:cNvPr id="266" name="Shape 266"/>
          <p:cNvSpPr txBox="1">
            <a:spLocks noGrp="1"/>
          </p:cNvSpPr>
          <p:nvPr>
            <p:ph type="body" idx="1"/>
          </p:nvPr>
        </p:nvSpPr>
        <p:spPr>
          <a:xfrm>
            <a:off x="-7975" y="1447800"/>
            <a:ext cx="4028524" cy="2751624"/>
          </a:xfrm>
          <a:prstGeom prst="rect">
            <a:avLst/>
          </a:prstGeom>
        </p:spPr>
        <p:txBody>
          <a:bodyPr spcFirstLastPara="1" wrap="square" lIns="91425" tIns="91425" rIns="91425" bIns="91425" anchor="t" anchorCtr="0">
            <a:noAutofit/>
          </a:bodyPr>
          <a:lstStyle/>
          <a:p>
            <a:pPr marL="457200" lvl="0" indent="-381000" rtl="0">
              <a:spcBef>
                <a:spcPts val="640"/>
              </a:spcBef>
              <a:spcAft>
                <a:spcPts val="0"/>
              </a:spcAft>
              <a:buSzPts val="2400"/>
              <a:buChar char="•"/>
            </a:pPr>
            <a:r>
              <a:rPr lang="en" sz="2400" dirty="0"/>
              <a:t>SQM (84</a:t>
            </a:r>
            <a:r>
              <a:rPr lang="en" sz="2400" baseline="30000" dirty="0"/>
              <a:t>o</a:t>
            </a:r>
            <a:r>
              <a:rPr lang="en" sz="2400" dirty="0"/>
              <a:t>) and SQM-L (20</a:t>
            </a:r>
            <a:r>
              <a:rPr lang="en" sz="2400" baseline="30000" dirty="0"/>
              <a:t>o</a:t>
            </a:r>
            <a:r>
              <a:rPr lang="en" sz="2400" dirty="0"/>
              <a:t>)</a:t>
            </a:r>
            <a:endParaRPr sz="2400" dirty="0"/>
          </a:p>
          <a:p>
            <a:pPr marL="457200" lvl="0" indent="-381000" rtl="0">
              <a:spcBef>
                <a:spcPts val="0"/>
              </a:spcBef>
              <a:spcAft>
                <a:spcPts val="0"/>
              </a:spcAft>
              <a:buSzPts val="2400"/>
              <a:buChar char="•"/>
            </a:pPr>
            <a:r>
              <a:rPr lang="en" sz="2400" dirty="0"/>
              <a:t>Readings in mag/arcsecond</a:t>
            </a:r>
            <a:r>
              <a:rPr lang="en" sz="2400" baseline="30000" dirty="0"/>
              <a:t>2</a:t>
            </a:r>
            <a:endParaRPr sz="2400" dirty="0"/>
          </a:p>
          <a:p>
            <a:pPr marL="457200" lvl="0" indent="-381000" rtl="0">
              <a:spcBef>
                <a:spcPts val="0"/>
              </a:spcBef>
              <a:spcAft>
                <a:spcPts val="0"/>
              </a:spcAft>
              <a:buSzPts val="2400"/>
              <a:buChar char="•"/>
            </a:pPr>
            <a:r>
              <a:rPr lang="en" sz="2400" dirty="0"/>
              <a:t>Higher reading = darker </a:t>
            </a:r>
            <a:r>
              <a:rPr lang="en" sz="2400" dirty="0" smtClean="0"/>
              <a:t>skies</a:t>
            </a:r>
            <a:endParaRPr sz="2400" dirty="0"/>
          </a:p>
        </p:txBody>
      </p:sp>
      <p:pic>
        <p:nvPicPr>
          <p:cNvPr id="267" name="Shape 267"/>
          <p:cNvPicPr preferRelativeResize="0"/>
          <p:nvPr/>
        </p:nvPicPr>
        <p:blipFill rotWithShape="1">
          <a:blip r:embed="rId4">
            <a:alphaModFix/>
          </a:blip>
          <a:srcRect/>
          <a:stretch/>
        </p:blipFill>
        <p:spPr>
          <a:xfrm>
            <a:off x="5686676" y="4343400"/>
            <a:ext cx="3068172" cy="2188400"/>
          </a:xfrm>
          <a:prstGeom prst="rect">
            <a:avLst/>
          </a:prstGeom>
          <a:noFill/>
          <a:ln>
            <a:noFill/>
          </a:ln>
        </p:spPr>
      </p:pic>
      <p:grpSp>
        <p:nvGrpSpPr>
          <p:cNvPr id="269" name="Shape 269"/>
          <p:cNvGrpSpPr/>
          <p:nvPr/>
        </p:nvGrpSpPr>
        <p:grpSpPr>
          <a:xfrm>
            <a:off x="4054800" y="1367773"/>
            <a:ext cx="5089200" cy="3204227"/>
            <a:chOff x="478283" y="1400503"/>
            <a:chExt cx="7918800" cy="5153421"/>
          </a:xfrm>
        </p:grpSpPr>
        <p:pic>
          <p:nvPicPr>
            <p:cNvPr id="270" name="Shape 270"/>
            <p:cNvPicPr preferRelativeResize="0"/>
            <p:nvPr/>
          </p:nvPicPr>
          <p:blipFill rotWithShape="1">
            <a:blip r:embed="rId5">
              <a:alphaModFix/>
            </a:blip>
            <a:srcRect/>
            <a:stretch/>
          </p:blipFill>
          <p:spPr>
            <a:xfrm>
              <a:off x="478283" y="1400503"/>
              <a:ext cx="7918800" cy="4876800"/>
            </a:xfrm>
            <a:prstGeom prst="rect">
              <a:avLst/>
            </a:prstGeom>
            <a:noFill/>
            <a:ln>
              <a:noFill/>
            </a:ln>
          </p:spPr>
        </p:pic>
        <p:sp>
          <p:nvSpPr>
            <p:cNvPr id="271" name="Shape 271"/>
            <p:cNvSpPr txBox="1"/>
            <p:nvPr/>
          </p:nvSpPr>
          <p:spPr>
            <a:xfrm>
              <a:off x="1981200" y="6030724"/>
              <a:ext cx="44436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baseline="30000">
                <a:solidFill>
                  <a:srgbClr val="000000"/>
                </a:solidFill>
                <a:latin typeface="Calibri"/>
                <a:ea typeface="Calibri"/>
                <a:cs typeface="Calibri"/>
                <a:sym typeface="Calibri"/>
              </a:endParaRPr>
            </a:p>
          </p:txBody>
        </p:sp>
      </p:grpSp>
      <p:pic>
        <p:nvPicPr>
          <p:cNvPr id="272" name="Shape 272"/>
          <p:cNvPicPr preferRelativeResize="0"/>
          <p:nvPr/>
        </p:nvPicPr>
        <p:blipFill rotWithShape="1">
          <a:blip r:embed="rId6">
            <a:alphaModFix/>
          </a:blip>
          <a:srcRect/>
          <a:stretch/>
        </p:blipFill>
        <p:spPr>
          <a:xfrm>
            <a:off x="-7975" y="0"/>
            <a:ext cx="977700" cy="685600"/>
          </a:xfrm>
          <a:prstGeom prst="rect">
            <a:avLst/>
          </a:prstGeom>
          <a:noFill/>
          <a:ln>
            <a:noFill/>
          </a:ln>
        </p:spPr>
      </p:pic>
    </p:spTree>
    <p:extLst>
      <p:ext uri="{BB962C8B-B14F-4D97-AF65-F5344CB8AC3E}">
        <p14:creationId xmlns:p14="http://schemas.microsoft.com/office/powerpoint/2010/main" val="18032726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Vayujeet\20190411_Cell_Pics\20190408_1933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731727" y="2198125"/>
            <a:ext cx="5281975" cy="3169185"/>
          </a:xfrm>
          <a:prstGeom prst="rect">
            <a:avLst/>
          </a:prstGeom>
          <a:noFill/>
          <a:extLst>
            <a:ext uri="{909E8E84-426E-40DD-AFC4-6F175D3DCCD1}">
              <a14:hiddenFill xmlns:a14="http://schemas.microsoft.com/office/drawing/2010/main">
                <a:solidFill>
                  <a:srgbClr val="FFFFFF"/>
                </a:solidFill>
              </a14:hiddenFill>
            </a:ext>
          </a:extLst>
        </p:spPr>
      </p:pic>
      <p:sp>
        <p:nvSpPr>
          <p:cNvPr id="7170" name="Title 1"/>
          <p:cNvSpPr>
            <a:spLocks noGrp="1"/>
          </p:cNvSpPr>
          <p:nvPr>
            <p:ph type="title"/>
          </p:nvPr>
        </p:nvSpPr>
        <p:spPr>
          <a:xfrm>
            <a:off x="1074948" y="228600"/>
            <a:ext cx="7620000" cy="715963"/>
          </a:xfrm>
        </p:spPr>
        <p:txBody>
          <a:bodyPr>
            <a:normAutofit fontScale="90000"/>
          </a:bodyPr>
          <a:lstStyle/>
          <a:p>
            <a:r>
              <a:rPr lang="en-US" altLang="en-US" dirty="0" smtClean="0">
                <a:solidFill>
                  <a:srgbClr val="FF0000"/>
                </a:solidFill>
              </a:rPr>
              <a:t>Sky Brightness Measurements</a:t>
            </a:r>
          </a:p>
        </p:txBody>
      </p:sp>
      <p:pic>
        <p:nvPicPr>
          <p:cNvPr id="9" name="Picture 10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480912" y="1299998"/>
            <a:ext cx="4853088" cy="3026854"/>
            <a:chOff x="480911" y="1299998"/>
            <a:chExt cx="5653189" cy="3579798"/>
          </a:xfrm>
        </p:grpSpPr>
        <p:grpSp>
          <p:nvGrpSpPr>
            <p:cNvPr id="5" name="Group 4"/>
            <p:cNvGrpSpPr/>
            <p:nvPr/>
          </p:nvGrpSpPr>
          <p:grpSpPr>
            <a:xfrm>
              <a:off x="480911" y="1299998"/>
              <a:ext cx="5653189" cy="3579798"/>
              <a:chOff x="480911" y="1299997"/>
              <a:chExt cx="8202896" cy="5393935"/>
            </a:xfrm>
          </p:grpSpPr>
          <p:pic>
            <p:nvPicPr>
              <p:cNvPr id="6" name="Picture 3" descr="C:\Users\sc36\Downloads\IMG_38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911" y="1299997"/>
                <a:ext cx="6324600" cy="47434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10400" y="2209800"/>
                <a:ext cx="1673407" cy="369332"/>
              </a:xfrm>
              <a:prstGeom prst="rect">
                <a:avLst/>
              </a:prstGeom>
              <a:noFill/>
            </p:spPr>
            <p:txBody>
              <a:bodyPr wrap="none" rtlCol="0">
                <a:spAutoFit/>
              </a:bodyPr>
              <a:lstStyle/>
              <a:p>
                <a:r>
                  <a:rPr lang="en-US" b="1" dirty="0" smtClean="0"/>
                  <a:t>Weather-casing</a:t>
                </a:r>
                <a:endParaRPr lang="en-US" b="1" dirty="0"/>
              </a:p>
            </p:txBody>
          </p:sp>
          <p:sp>
            <p:nvSpPr>
              <p:cNvPr id="10" name="TextBox 9"/>
              <p:cNvSpPr txBox="1"/>
              <p:nvPr/>
            </p:nvSpPr>
            <p:spPr>
              <a:xfrm>
                <a:off x="3276601" y="6324601"/>
                <a:ext cx="893194" cy="369331"/>
              </a:xfrm>
              <a:prstGeom prst="rect">
                <a:avLst/>
              </a:prstGeom>
              <a:noFill/>
            </p:spPr>
            <p:txBody>
              <a:bodyPr wrap="none" rtlCol="0">
                <a:spAutoFit/>
              </a:bodyPr>
              <a:lstStyle/>
              <a:p>
                <a:r>
                  <a:rPr lang="en-US" b="1" dirty="0" smtClean="0"/>
                  <a:t>Rasp-pi</a:t>
                </a:r>
                <a:endParaRPr lang="en-US" b="1" dirty="0"/>
              </a:p>
            </p:txBody>
          </p:sp>
          <p:sp>
            <p:nvSpPr>
              <p:cNvPr id="11" name="TextBox 10"/>
              <p:cNvSpPr txBox="1"/>
              <p:nvPr/>
            </p:nvSpPr>
            <p:spPr>
              <a:xfrm>
                <a:off x="7137405" y="4953000"/>
                <a:ext cx="787395" cy="369332"/>
              </a:xfrm>
              <a:prstGeom prst="rect">
                <a:avLst/>
              </a:prstGeom>
              <a:noFill/>
            </p:spPr>
            <p:txBody>
              <a:bodyPr wrap="none" rtlCol="0">
                <a:spAutoFit/>
              </a:bodyPr>
              <a:lstStyle/>
              <a:p>
                <a:r>
                  <a:rPr lang="en-US" b="1" dirty="0" smtClean="0"/>
                  <a:t>Clamp</a:t>
                </a:r>
                <a:endParaRPr lang="en-US" b="1" dirty="0"/>
              </a:p>
            </p:txBody>
          </p:sp>
          <p:cxnSp>
            <p:nvCxnSpPr>
              <p:cNvPr id="4" name="Straight Arrow Connector 3"/>
              <p:cNvCxnSpPr/>
              <p:nvPr/>
            </p:nvCxnSpPr>
            <p:spPr>
              <a:xfrm flipH="1" flipV="1">
                <a:off x="2362200" y="4648200"/>
                <a:ext cx="914400" cy="1676400"/>
              </a:xfrm>
              <a:prstGeom prst="straightConnector1">
                <a:avLst/>
              </a:prstGeom>
              <a:ln>
                <a:solidFill>
                  <a:srgbClr val="FFFF00"/>
                </a:solidFill>
                <a:tailEnd type="arrow"/>
              </a:ln>
            </p:spPr>
            <p:style>
              <a:lnRef idx="3">
                <a:schemeClr val="dk1"/>
              </a:lnRef>
              <a:fillRef idx="0">
                <a:schemeClr val="dk1"/>
              </a:fillRef>
              <a:effectRef idx="2">
                <a:schemeClr val="dk1"/>
              </a:effectRef>
              <a:fontRef idx="minor">
                <a:schemeClr val="tx1"/>
              </a:fontRef>
            </p:style>
          </p:cxnSp>
        </p:grpSp>
        <p:cxnSp>
          <p:nvCxnSpPr>
            <p:cNvPr id="14" name="Straight Arrow Connector 13"/>
            <p:cNvCxnSpPr/>
            <p:nvPr/>
          </p:nvCxnSpPr>
          <p:spPr>
            <a:xfrm flipH="1">
              <a:off x="3356943" y="2148923"/>
              <a:ext cx="1623895" cy="201438"/>
            </a:xfrm>
            <a:prstGeom prst="straightConnector1">
              <a:avLst/>
            </a:prstGeom>
            <a:ln>
              <a:solidFill>
                <a:srgbClr val="FFFF00"/>
              </a:solidFill>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H="1" flipV="1">
              <a:off x="3485648" y="3505066"/>
              <a:ext cx="1495190" cy="354152"/>
            </a:xfrm>
            <a:prstGeom prst="straightConnector1">
              <a:avLst/>
            </a:prstGeom>
            <a:ln>
              <a:solidFill>
                <a:srgbClr val="FFFF00"/>
              </a:solidFill>
              <a:tailEnd type="arrow"/>
            </a:ln>
          </p:spPr>
          <p:style>
            <a:lnRef idx="3">
              <a:schemeClr val="dk1"/>
            </a:lnRef>
            <a:fillRef idx="0">
              <a:schemeClr val="dk1"/>
            </a:fillRef>
            <a:effectRef idx="2">
              <a:schemeClr val="dk1"/>
            </a:effectRef>
            <a:fontRef idx="minor">
              <a:schemeClr val="tx1"/>
            </a:fontRef>
          </p:style>
        </p:cxnSp>
      </p:grpSp>
      <p:sp>
        <p:nvSpPr>
          <p:cNvPr id="17" name="Shape 266"/>
          <p:cNvSpPr txBox="1">
            <a:spLocks/>
          </p:cNvSpPr>
          <p:nvPr/>
        </p:nvSpPr>
        <p:spPr>
          <a:xfrm>
            <a:off x="76199" y="4326852"/>
            <a:ext cx="5711923" cy="2302548"/>
          </a:xfrm>
          <a:prstGeom prst="rect">
            <a:avLst/>
          </a:prstGeom>
        </p:spPr>
        <p:txBody>
          <a:bodyPr spcFirstLastPara="1" vert="horz" wrap="square" lIns="91425" tIns="91425" rIns="91425" bIns="91425"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6200" indent="0" algn="ctr">
              <a:spcBef>
                <a:spcPts val="640"/>
              </a:spcBef>
              <a:buSzPts val="2400"/>
              <a:buNone/>
            </a:pPr>
            <a:r>
              <a:rPr lang="en-US" sz="2400" b="1" dirty="0" smtClean="0">
                <a:solidFill>
                  <a:srgbClr val="00B050"/>
                </a:solidFill>
              </a:rPr>
              <a:t>Two Types of Installations </a:t>
            </a:r>
          </a:p>
          <a:p>
            <a:pPr marL="457200" indent="-381000">
              <a:spcBef>
                <a:spcPts val="640"/>
              </a:spcBef>
              <a:buSzPts val="2400"/>
            </a:pPr>
            <a:r>
              <a:rPr lang="en-US" sz="2400" dirty="0" smtClean="0"/>
              <a:t>“Automatic”: Battery Operated, data retrieval manual (no power supply)</a:t>
            </a:r>
          </a:p>
          <a:p>
            <a:pPr marL="457200" indent="-381000">
              <a:spcBef>
                <a:spcPts val="640"/>
              </a:spcBef>
              <a:buSzPts val="2400"/>
            </a:pPr>
            <a:r>
              <a:rPr lang="en-US" sz="2400" dirty="0" smtClean="0"/>
              <a:t>Rasp-Pi Operated: Power supply needed, but data transfer via wireless internet</a:t>
            </a:r>
          </a:p>
        </p:txBody>
      </p:sp>
    </p:spTree>
    <p:extLst>
      <p:ext uri="{BB962C8B-B14F-4D97-AF65-F5344CB8AC3E}">
        <p14:creationId xmlns:p14="http://schemas.microsoft.com/office/powerpoint/2010/main" val="29394628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96074" y="342901"/>
            <a:ext cx="7543800" cy="1020763"/>
          </a:xfrm>
        </p:spPr>
        <p:txBody>
          <a:bodyPr>
            <a:normAutofit/>
          </a:bodyPr>
          <a:lstStyle/>
          <a:p>
            <a:r>
              <a:rPr lang="en-US" altLang="en-US" sz="3600" dirty="0" smtClean="0"/>
              <a:t>Location: </a:t>
            </a:r>
            <a:r>
              <a:rPr lang="en-US" altLang="en-US" sz="3600" dirty="0" err="1" smtClean="0"/>
              <a:t>Magruder</a:t>
            </a:r>
            <a:r>
              <a:rPr lang="en-US" altLang="en-US" sz="3600" dirty="0" smtClean="0"/>
              <a:t> Roof &amp; TSO</a:t>
            </a:r>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gokhale\Dropbox\Truman\Summer 2017\Light Pollution\Kirksville_LP_Sensor_Locs_II.png"/>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47800"/>
            <a:ext cx="6019800" cy="5105400"/>
          </a:xfrm>
          <a:prstGeom prst="rect">
            <a:avLst/>
          </a:prstGeom>
          <a:noFill/>
          <a:ln>
            <a:noFill/>
          </a:ln>
        </p:spPr>
      </p:pic>
      <p:grpSp>
        <p:nvGrpSpPr>
          <p:cNvPr id="8" name="Group 7"/>
          <p:cNvGrpSpPr/>
          <p:nvPr/>
        </p:nvGrpSpPr>
        <p:grpSpPr>
          <a:xfrm>
            <a:off x="4419600" y="1447800"/>
            <a:ext cx="4545744" cy="1828800"/>
            <a:chOff x="4419600" y="1447800"/>
            <a:chExt cx="4545744" cy="1828800"/>
          </a:xfrm>
        </p:grpSpPr>
        <p:pic>
          <p:nvPicPr>
            <p:cNvPr id="6" name="Picture 2"/>
            <p:cNvPicPr>
              <a:picLocks noChangeAspect="1" noChangeArrowheads="1"/>
            </p:cNvPicPr>
            <p:nvPr/>
          </p:nvPicPr>
          <p:blipFill>
            <a:blip r:embed="rId5" cstate="print"/>
            <a:srcRect/>
            <a:stretch>
              <a:fillRect/>
            </a:stretch>
          </p:blipFill>
          <p:spPr bwMode="auto">
            <a:xfrm>
              <a:off x="6199496" y="1447800"/>
              <a:ext cx="2765848" cy="1828800"/>
            </a:xfrm>
            <a:prstGeom prst="rect">
              <a:avLst/>
            </a:prstGeom>
            <a:noFill/>
            <a:ln w="9525">
              <a:noFill/>
              <a:miter lim="800000"/>
              <a:headEnd/>
              <a:tailEnd/>
            </a:ln>
          </p:spPr>
        </p:pic>
        <p:cxnSp>
          <p:nvCxnSpPr>
            <p:cNvPr id="3" name="Straight Arrow Connector 2"/>
            <p:cNvCxnSpPr/>
            <p:nvPr/>
          </p:nvCxnSpPr>
          <p:spPr>
            <a:xfrm flipV="1">
              <a:off x="4419600" y="2362200"/>
              <a:ext cx="2107442" cy="6926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080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7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3"/>
          </a:xfrm>
        </p:spPr>
        <p:txBody>
          <a:bodyPr>
            <a:normAutofit fontScale="90000"/>
          </a:bodyPr>
          <a:lstStyle/>
          <a:p>
            <a:r>
              <a:rPr lang="en-US" dirty="0" smtClean="0">
                <a:solidFill>
                  <a:srgbClr val="FF0000"/>
                </a:solidFill>
              </a:rPr>
              <a:t>Sky Brightness Measurements</a:t>
            </a:r>
            <a:endParaRPr lang="en-US" dirty="0">
              <a:solidFill>
                <a:srgbClr val="FF0000"/>
              </a:solidFill>
            </a:endParaRPr>
          </a:p>
        </p:txBody>
      </p:sp>
      <p:pic>
        <p:nvPicPr>
          <p:cNvPr id="7" name="Picture 10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496745" y="990600"/>
            <a:ext cx="8190055" cy="4876800"/>
            <a:chOff x="496745" y="990600"/>
            <a:chExt cx="8190055" cy="4876800"/>
          </a:xfrm>
        </p:grpSpPr>
        <p:graphicFrame>
          <p:nvGraphicFramePr>
            <p:cNvPr id="20" name="Chart 19"/>
            <p:cNvGraphicFramePr>
              <a:graphicFrameLocks/>
            </p:cNvGraphicFramePr>
            <p:nvPr>
              <p:extLst>
                <p:ext uri="{D42A27DB-BD31-4B8C-83A1-F6EECF244321}">
                  <p14:modId xmlns:p14="http://schemas.microsoft.com/office/powerpoint/2010/main" val="3153622068"/>
                </p:ext>
              </p:extLst>
            </p:nvPr>
          </p:nvGraphicFramePr>
          <p:xfrm>
            <a:off x="496745" y="990600"/>
            <a:ext cx="8190055"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887768" y="4637498"/>
              <a:ext cx="1691938" cy="369332"/>
            </a:xfrm>
            <a:prstGeom prst="rect">
              <a:avLst/>
            </a:prstGeom>
            <a:noFill/>
          </p:spPr>
          <p:txBody>
            <a:bodyPr wrap="none" rtlCol="0">
              <a:spAutoFit/>
            </a:bodyPr>
            <a:lstStyle/>
            <a:p>
              <a:r>
                <a:rPr lang="en-US" b="1" dirty="0" smtClean="0"/>
                <a:t>Stadium Lights?</a:t>
              </a:r>
              <a:endParaRPr lang="en-US" b="1" dirty="0"/>
            </a:p>
          </p:txBody>
        </p:sp>
        <p:cxnSp>
          <p:nvCxnSpPr>
            <p:cNvPr id="5" name="Straight Arrow Connector 4"/>
            <p:cNvCxnSpPr/>
            <p:nvPr/>
          </p:nvCxnSpPr>
          <p:spPr>
            <a:xfrm flipH="1" flipV="1">
              <a:off x="3344968" y="4244830"/>
              <a:ext cx="228600" cy="392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571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3"/>
          </a:xfrm>
        </p:spPr>
        <p:txBody>
          <a:bodyPr>
            <a:normAutofit fontScale="90000"/>
          </a:bodyPr>
          <a:lstStyle/>
          <a:p>
            <a:r>
              <a:rPr lang="en-US" dirty="0" smtClean="0">
                <a:solidFill>
                  <a:srgbClr val="FF0000"/>
                </a:solidFill>
              </a:rPr>
              <a:t>Sky Brightness Measurements</a:t>
            </a:r>
            <a:endParaRPr lang="en-US" dirty="0">
              <a:solidFill>
                <a:srgbClr val="FF0000"/>
              </a:solidFill>
            </a:endParaRPr>
          </a:p>
        </p:txBody>
      </p:sp>
      <p:pic>
        <p:nvPicPr>
          <p:cNvPr id="7" name="Picture 10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hart 7"/>
          <p:cNvGraphicFramePr>
            <a:graphicFrameLocks/>
          </p:cNvGraphicFramePr>
          <p:nvPr>
            <p:extLst>
              <p:ext uri="{D42A27DB-BD31-4B8C-83A1-F6EECF244321}">
                <p14:modId xmlns:p14="http://schemas.microsoft.com/office/powerpoint/2010/main" val="334140947"/>
              </p:ext>
            </p:extLst>
          </p:nvPr>
        </p:nvGraphicFramePr>
        <p:xfrm>
          <a:off x="685800" y="2746772"/>
          <a:ext cx="8048625" cy="4084509"/>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p:cNvGrpSpPr/>
          <p:nvPr/>
        </p:nvGrpSpPr>
        <p:grpSpPr>
          <a:xfrm>
            <a:off x="228600" y="762000"/>
            <a:ext cx="2895600" cy="4495800"/>
            <a:chOff x="228600" y="762000"/>
            <a:chExt cx="2895600" cy="4495800"/>
          </a:xfrm>
        </p:grpSpPr>
        <p:pic>
          <p:nvPicPr>
            <p:cNvPr id="6146" name="Picture 2" descr="Z:\MUON_IMAGES\20190107\01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762000"/>
              <a:ext cx="2747963" cy="20609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447800" y="2786001"/>
              <a:ext cx="1676400" cy="2471799"/>
              <a:chOff x="1447800" y="2786001"/>
              <a:chExt cx="1676400" cy="2471799"/>
            </a:xfrm>
          </p:grpSpPr>
          <p:cxnSp>
            <p:nvCxnSpPr>
              <p:cNvPr id="6" name="Straight Arrow Connector 5"/>
              <p:cNvCxnSpPr/>
              <p:nvPr/>
            </p:nvCxnSpPr>
            <p:spPr>
              <a:xfrm flipH="1" flipV="1">
                <a:off x="1447800" y="2786001"/>
                <a:ext cx="1676400" cy="24717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3330571">
                <a:off x="1896096" y="3640211"/>
                <a:ext cx="978153" cy="369332"/>
              </a:xfrm>
              <a:prstGeom prst="rect">
                <a:avLst/>
              </a:prstGeom>
              <a:noFill/>
            </p:spPr>
            <p:txBody>
              <a:bodyPr wrap="none" rtlCol="0">
                <a:spAutoFit/>
              </a:bodyPr>
              <a:lstStyle/>
              <a:p>
                <a:r>
                  <a:rPr lang="en-US" b="1" dirty="0" smtClean="0"/>
                  <a:t>8:00 PM</a:t>
                </a:r>
                <a:endParaRPr lang="en-US" b="1" dirty="0"/>
              </a:p>
            </p:txBody>
          </p:sp>
        </p:grpSp>
      </p:grpSp>
      <p:grpSp>
        <p:nvGrpSpPr>
          <p:cNvPr id="4" name="Group 3"/>
          <p:cNvGrpSpPr/>
          <p:nvPr/>
        </p:nvGrpSpPr>
        <p:grpSpPr>
          <a:xfrm>
            <a:off x="3352800" y="762000"/>
            <a:ext cx="2698668" cy="3352800"/>
            <a:chOff x="3352800" y="762000"/>
            <a:chExt cx="2698668" cy="3352800"/>
          </a:xfrm>
        </p:grpSpPr>
        <p:pic>
          <p:nvPicPr>
            <p:cNvPr id="6147" name="Picture 3" descr="Z:\MUON_IMAGES\20190107\03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762000"/>
              <a:ext cx="2698668" cy="202400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3810000" y="2786001"/>
              <a:ext cx="778451" cy="1328799"/>
              <a:chOff x="3793549" y="2665023"/>
              <a:chExt cx="778451" cy="1328799"/>
            </a:xfrm>
          </p:grpSpPr>
          <p:cxnSp>
            <p:nvCxnSpPr>
              <p:cNvPr id="13" name="Straight Arrow Connector 12"/>
              <p:cNvCxnSpPr/>
              <p:nvPr/>
            </p:nvCxnSpPr>
            <p:spPr>
              <a:xfrm flipV="1">
                <a:off x="3886200" y="2665023"/>
                <a:ext cx="685800" cy="122117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7996038">
                <a:off x="3430629" y="3261570"/>
                <a:ext cx="1095172" cy="369332"/>
              </a:xfrm>
              <a:prstGeom prst="rect">
                <a:avLst/>
              </a:prstGeom>
              <a:noFill/>
            </p:spPr>
            <p:txBody>
              <a:bodyPr wrap="none" rtlCol="0">
                <a:spAutoFit/>
              </a:bodyPr>
              <a:lstStyle/>
              <a:p>
                <a:r>
                  <a:rPr lang="en-US" b="1" dirty="0" smtClean="0"/>
                  <a:t>10:00 PM</a:t>
                </a:r>
                <a:endParaRPr lang="en-US" b="1" dirty="0"/>
              </a:p>
            </p:txBody>
          </p:sp>
        </p:grpSp>
      </p:grpSp>
      <p:grpSp>
        <p:nvGrpSpPr>
          <p:cNvPr id="5" name="Group 4"/>
          <p:cNvGrpSpPr/>
          <p:nvPr/>
        </p:nvGrpSpPr>
        <p:grpSpPr>
          <a:xfrm>
            <a:off x="6172200" y="761010"/>
            <a:ext cx="2901950" cy="3433763"/>
            <a:chOff x="6172200" y="761010"/>
            <a:chExt cx="2901950" cy="3433763"/>
          </a:xfrm>
        </p:grpSpPr>
        <p:pic>
          <p:nvPicPr>
            <p:cNvPr id="6148" name="Picture 4" descr="Z:\MUON_IMAGES\20190107\068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00" y="761010"/>
              <a:ext cx="2749550" cy="206216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6172200" y="2823173"/>
              <a:ext cx="1295400" cy="1371600"/>
              <a:chOff x="6172200" y="2823173"/>
              <a:chExt cx="1295400" cy="1371600"/>
            </a:xfrm>
          </p:grpSpPr>
          <p:cxnSp>
            <p:nvCxnSpPr>
              <p:cNvPr id="14" name="Straight Arrow Connector 13"/>
              <p:cNvCxnSpPr/>
              <p:nvPr/>
            </p:nvCxnSpPr>
            <p:spPr>
              <a:xfrm flipV="1">
                <a:off x="6172200" y="2823173"/>
                <a:ext cx="1295400" cy="1371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8571191">
                <a:off x="6204983" y="3206746"/>
                <a:ext cx="994183" cy="369332"/>
              </a:xfrm>
              <a:prstGeom prst="rect">
                <a:avLst/>
              </a:prstGeom>
              <a:noFill/>
            </p:spPr>
            <p:txBody>
              <a:bodyPr wrap="none" rtlCol="0">
                <a:spAutoFit/>
              </a:bodyPr>
              <a:lstStyle/>
              <a:p>
                <a:r>
                  <a:rPr lang="en-US" b="1" dirty="0" smtClean="0"/>
                  <a:t>3:00 AM</a:t>
                </a:r>
                <a:endParaRPr lang="en-US" b="1" dirty="0"/>
              </a:p>
            </p:txBody>
          </p:sp>
        </p:grpSp>
      </p:grpSp>
    </p:spTree>
    <p:extLst>
      <p:ext uri="{BB962C8B-B14F-4D97-AF65-F5344CB8AC3E}">
        <p14:creationId xmlns:p14="http://schemas.microsoft.com/office/powerpoint/2010/main" val="213003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077200" cy="563563"/>
          </a:xfrm>
        </p:spPr>
        <p:txBody>
          <a:bodyPr>
            <a:normAutofit fontScale="90000"/>
          </a:bodyPr>
          <a:lstStyle/>
          <a:p>
            <a:r>
              <a:rPr lang="en-US" dirty="0" smtClean="0">
                <a:solidFill>
                  <a:srgbClr val="FF0000"/>
                </a:solidFill>
              </a:rPr>
              <a:t>Sky Brightness Measurements</a:t>
            </a:r>
            <a:endParaRPr lang="en-US" dirty="0">
              <a:solidFill>
                <a:srgbClr val="FF0000"/>
              </a:solidFill>
            </a:endParaRPr>
          </a:p>
        </p:txBody>
      </p:sp>
      <p:pic>
        <p:nvPicPr>
          <p:cNvPr id="7" name="Picture 10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4107949344"/>
              </p:ext>
            </p:extLst>
          </p:nvPr>
        </p:nvGraphicFramePr>
        <p:xfrm>
          <a:off x="609600" y="2895600"/>
          <a:ext cx="7779544" cy="3962400"/>
        </p:xfrm>
        <a:graphic>
          <a:graphicData uri="http://schemas.openxmlformats.org/drawingml/2006/chart">
            <c:chart xmlns:c="http://schemas.openxmlformats.org/drawingml/2006/chart" xmlns:r="http://schemas.openxmlformats.org/officeDocument/2006/relationships" r:id="rId3"/>
          </a:graphicData>
        </a:graphic>
      </p:graphicFrame>
      <p:pic>
        <p:nvPicPr>
          <p:cNvPr id="7170" name="Picture 2" descr="Z:\MUON_IMAGES\20190108\01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911" y="990600"/>
            <a:ext cx="2546350" cy="190976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Z:\MUON_IMAGES\20190108\03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1015093"/>
            <a:ext cx="2513692" cy="188527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Z:\MUON_IMAGES\20190108\068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1015093"/>
            <a:ext cx="2549794" cy="191234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660734" y="2775415"/>
            <a:ext cx="1366527" cy="1606043"/>
            <a:chOff x="1447800" y="2786002"/>
            <a:chExt cx="1366527" cy="1606043"/>
          </a:xfrm>
        </p:grpSpPr>
        <p:cxnSp>
          <p:nvCxnSpPr>
            <p:cNvPr id="10" name="Straight Arrow Connector 9"/>
            <p:cNvCxnSpPr/>
            <p:nvPr/>
          </p:nvCxnSpPr>
          <p:spPr>
            <a:xfrm flipH="1" flipV="1">
              <a:off x="1447800" y="2786002"/>
              <a:ext cx="1366527" cy="140877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2853866">
              <a:off x="1842129" y="3718303"/>
              <a:ext cx="978153" cy="369332"/>
            </a:xfrm>
            <a:prstGeom prst="rect">
              <a:avLst/>
            </a:prstGeom>
            <a:noFill/>
          </p:spPr>
          <p:txBody>
            <a:bodyPr wrap="none" rtlCol="0">
              <a:spAutoFit/>
            </a:bodyPr>
            <a:lstStyle/>
            <a:p>
              <a:r>
                <a:rPr lang="en-US" b="1" dirty="0" smtClean="0"/>
                <a:t>8:00 PM</a:t>
              </a:r>
              <a:endParaRPr lang="en-US" b="1" dirty="0"/>
            </a:p>
          </p:txBody>
        </p:sp>
      </p:grpSp>
      <p:grpSp>
        <p:nvGrpSpPr>
          <p:cNvPr id="12" name="Group 11"/>
          <p:cNvGrpSpPr/>
          <p:nvPr/>
        </p:nvGrpSpPr>
        <p:grpSpPr>
          <a:xfrm>
            <a:off x="3772396" y="2786001"/>
            <a:ext cx="816055" cy="1400238"/>
            <a:chOff x="3755945" y="2665023"/>
            <a:chExt cx="816055" cy="1400238"/>
          </a:xfrm>
        </p:grpSpPr>
        <p:cxnSp>
          <p:nvCxnSpPr>
            <p:cNvPr id="13" name="Straight Arrow Connector 12"/>
            <p:cNvCxnSpPr/>
            <p:nvPr/>
          </p:nvCxnSpPr>
          <p:spPr>
            <a:xfrm flipV="1">
              <a:off x="3978215" y="2665023"/>
              <a:ext cx="593785" cy="134790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7578671">
              <a:off x="3393025" y="3333009"/>
              <a:ext cx="1095172" cy="369332"/>
            </a:xfrm>
            <a:prstGeom prst="rect">
              <a:avLst/>
            </a:prstGeom>
            <a:noFill/>
          </p:spPr>
          <p:txBody>
            <a:bodyPr wrap="none" rtlCol="0">
              <a:spAutoFit/>
            </a:bodyPr>
            <a:lstStyle/>
            <a:p>
              <a:r>
                <a:rPr lang="en-US" b="1" dirty="0" smtClean="0"/>
                <a:t>10:00 PM</a:t>
              </a:r>
              <a:endParaRPr lang="en-US" b="1" dirty="0"/>
            </a:p>
          </p:txBody>
        </p:sp>
      </p:grpSp>
      <p:grpSp>
        <p:nvGrpSpPr>
          <p:cNvPr id="15" name="Group 14"/>
          <p:cNvGrpSpPr/>
          <p:nvPr/>
        </p:nvGrpSpPr>
        <p:grpSpPr>
          <a:xfrm>
            <a:off x="5942692" y="2823173"/>
            <a:ext cx="1524908" cy="1069209"/>
            <a:chOff x="5942692" y="2823173"/>
            <a:chExt cx="1524908" cy="1069209"/>
          </a:xfrm>
        </p:grpSpPr>
        <p:cxnSp>
          <p:nvCxnSpPr>
            <p:cNvPr id="16" name="Straight Arrow Connector 15"/>
            <p:cNvCxnSpPr/>
            <p:nvPr/>
          </p:nvCxnSpPr>
          <p:spPr>
            <a:xfrm flipV="1">
              <a:off x="5942692" y="2823173"/>
              <a:ext cx="1524908" cy="106920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9498545">
              <a:off x="6089343" y="3111469"/>
              <a:ext cx="994183" cy="369332"/>
            </a:xfrm>
            <a:prstGeom prst="rect">
              <a:avLst/>
            </a:prstGeom>
            <a:noFill/>
          </p:spPr>
          <p:txBody>
            <a:bodyPr wrap="none" rtlCol="0">
              <a:spAutoFit/>
            </a:bodyPr>
            <a:lstStyle/>
            <a:p>
              <a:r>
                <a:rPr lang="en-US" b="1" dirty="0" smtClean="0"/>
                <a:t>3:00 AM</a:t>
              </a:r>
              <a:endParaRPr lang="en-US" b="1" dirty="0"/>
            </a:p>
          </p:txBody>
        </p:sp>
      </p:grpSp>
    </p:spTree>
    <p:extLst>
      <p:ext uri="{BB962C8B-B14F-4D97-AF65-F5344CB8AC3E}">
        <p14:creationId xmlns:p14="http://schemas.microsoft.com/office/powerpoint/2010/main" val="19319526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264" y="152400"/>
            <a:ext cx="8229600" cy="715963"/>
          </a:xfrm>
        </p:spPr>
        <p:txBody>
          <a:bodyPr>
            <a:normAutofit fontScale="90000"/>
          </a:bodyPr>
          <a:lstStyle/>
          <a:p>
            <a:r>
              <a:rPr lang="en-US" dirty="0" smtClean="0">
                <a:solidFill>
                  <a:srgbClr val="FF0000"/>
                </a:solidFill>
              </a:rPr>
              <a:t>Sky Brightness Measurements</a:t>
            </a:r>
            <a:endParaRPr lang="en-US" dirty="0">
              <a:solidFill>
                <a:srgbClr val="FF0000"/>
              </a:solidFill>
            </a:endParaRPr>
          </a:p>
        </p:txBody>
      </p:sp>
      <p:pic>
        <p:nvPicPr>
          <p:cNvPr id="7" name="Picture 10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4140796994"/>
              </p:ext>
            </p:extLst>
          </p:nvPr>
        </p:nvGraphicFramePr>
        <p:xfrm>
          <a:off x="609600" y="2971800"/>
          <a:ext cx="7627144" cy="3810000"/>
        </p:xfrm>
        <a:graphic>
          <a:graphicData uri="http://schemas.openxmlformats.org/drawingml/2006/chart">
            <c:chart xmlns:c="http://schemas.openxmlformats.org/drawingml/2006/chart" xmlns:r="http://schemas.openxmlformats.org/officeDocument/2006/relationships" r:id="rId3"/>
          </a:graphicData>
        </a:graphic>
      </p:graphicFrame>
      <p:pic>
        <p:nvPicPr>
          <p:cNvPr id="8194" name="Picture 2" descr="Z:\MUON_IMAGES\20190109\01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914400"/>
            <a:ext cx="2609850" cy="195738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Z:\MUON_IMAGES\20190109\03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914400"/>
            <a:ext cx="2544763" cy="19085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Z:\MUON_IMAGES\20190109\068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914400"/>
            <a:ext cx="2614613" cy="196096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660735" y="2775416"/>
            <a:ext cx="1253915" cy="2482384"/>
            <a:chOff x="1447801" y="2786003"/>
            <a:chExt cx="1253915" cy="2482384"/>
          </a:xfrm>
        </p:grpSpPr>
        <p:cxnSp>
          <p:nvCxnSpPr>
            <p:cNvPr id="10" name="Straight Arrow Connector 9"/>
            <p:cNvCxnSpPr/>
            <p:nvPr/>
          </p:nvCxnSpPr>
          <p:spPr>
            <a:xfrm flipH="1" flipV="1">
              <a:off x="1447801" y="2786003"/>
              <a:ext cx="1253915" cy="248238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3772917">
              <a:off x="1742689" y="3805359"/>
              <a:ext cx="978153" cy="369332"/>
            </a:xfrm>
            <a:prstGeom prst="rect">
              <a:avLst/>
            </a:prstGeom>
            <a:noFill/>
          </p:spPr>
          <p:txBody>
            <a:bodyPr wrap="none" rtlCol="0">
              <a:spAutoFit/>
            </a:bodyPr>
            <a:lstStyle/>
            <a:p>
              <a:r>
                <a:rPr lang="en-US" b="1" dirty="0" smtClean="0"/>
                <a:t>8:00 PM</a:t>
              </a:r>
              <a:endParaRPr lang="en-US" b="1" dirty="0"/>
            </a:p>
          </p:txBody>
        </p:sp>
      </p:grpSp>
      <p:grpSp>
        <p:nvGrpSpPr>
          <p:cNvPr id="12" name="Group 11"/>
          <p:cNvGrpSpPr/>
          <p:nvPr/>
        </p:nvGrpSpPr>
        <p:grpSpPr>
          <a:xfrm>
            <a:off x="3746667" y="2786002"/>
            <a:ext cx="841784" cy="1633947"/>
            <a:chOff x="3730216" y="2665024"/>
            <a:chExt cx="841784" cy="1633947"/>
          </a:xfrm>
        </p:grpSpPr>
        <p:cxnSp>
          <p:nvCxnSpPr>
            <p:cNvPr id="13" name="Straight Arrow Connector 12"/>
            <p:cNvCxnSpPr/>
            <p:nvPr/>
          </p:nvCxnSpPr>
          <p:spPr>
            <a:xfrm flipV="1">
              <a:off x="3793549" y="2665024"/>
              <a:ext cx="778451" cy="163359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7578671">
              <a:off x="3367296" y="3566719"/>
              <a:ext cx="1095172" cy="369332"/>
            </a:xfrm>
            <a:prstGeom prst="rect">
              <a:avLst/>
            </a:prstGeom>
            <a:noFill/>
          </p:spPr>
          <p:txBody>
            <a:bodyPr wrap="none" rtlCol="0">
              <a:spAutoFit/>
            </a:bodyPr>
            <a:lstStyle/>
            <a:p>
              <a:r>
                <a:rPr lang="en-US" b="1" dirty="0" smtClean="0"/>
                <a:t>10:00 PM</a:t>
              </a:r>
              <a:endParaRPr lang="en-US" b="1" dirty="0"/>
            </a:p>
          </p:txBody>
        </p:sp>
      </p:grpSp>
      <p:grpSp>
        <p:nvGrpSpPr>
          <p:cNvPr id="15" name="Group 14"/>
          <p:cNvGrpSpPr/>
          <p:nvPr/>
        </p:nvGrpSpPr>
        <p:grpSpPr>
          <a:xfrm>
            <a:off x="5791200" y="2823174"/>
            <a:ext cx="1676400" cy="2206026"/>
            <a:chOff x="5791200" y="2823174"/>
            <a:chExt cx="1676400" cy="2206026"/>
          </a:xfrm>
        </p:grpSpPr>
        <p:cxnSp>
          <p:nvCxnSpPr>
            <p:cNvPr id="16" name="Straight Arrow Connector 15"/>
            <p:cNvCxnSpPr/>
            <p:nvPr/>
          </p:nvCxnSpPr>
          <p:spPr>
            <a:xfrm flipV="1">
              <a:off x="5791200" y="2823174"/>
              <a:ext cx="1676400" cy="220602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8290170">
              <a:off x="6089343" y="3615350"/>
              <a:ext cx="994183" cy="369332"/>
            </a:xfrm>
            <a:prstGeom prst="rect">
              <a:avLst/>
            </a:prstGeom>
            <a:noFill/>
          </p:spPr>
          <p:txBody>
            <a:bodyPr wrap="none" rtlCol="0">
              <a:spAutoFit/>
            </a:bodyPr>
            <a:lstStyle/>
            <a:p>
              <a:r>
                <a:rPr lang="en-US" b="1" dirty="0" smtClean="0"/>
                <a:t>3:00 AM</a:t>
              </a:r>
              <a:endParaRPr lang="en-US" b="1" dirty="0"/>
            </a:p>
          </p:txBody>
        </p:sp>
      </p:grpSp>
    </p:spTree>
    <p:extLst>
      <p:ext uri="{BB962C8B-B14F-4D97-AF65-F5344CB8AC3E}">
        <p14:creationId xmlns:p14="http://schemas.microsoft.com/office/powerpoint/2010/main" val="19319526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15963"/>
          </a:xfrm>
        </p:spPr>
        <p:txBody>
          <a:bodyPr>
            <a:normAutofit fontScale="90000"/>
          </a:bodyPr>
          <a:lstStyle/>
          <a:p>
            <a:r>
              <a:rPr lang="en-US" dirty="0" smtClean="0">
                <a:solidFill>
                  <a:srgbClr val="FF0000"/>
                </a:solidFill>
              </a:rPr>
              <a:t>Results and Discussion</a:t>
            </a:r>
            <a:endParaRPr lang="en-US" dirty="0">
              <a:solidFill>
                <a:schemeClr val="bg1"/>
              </a:solidFill>
            </a:endParaRPr>
          </a:p>
        </p:txBody>
      </p:sp>
      <p:sp>
        <p:nvSpPr>
          <p:cNvPr id="3" name="Content Placeholder 2"/>
          <p:cNvSpPr>
            <a:spLocks noGrp="1"/>
          </p:cNvSpPr>
          <p:nvPr>
            <p:ph idx="1"/>
          </p:nvPr>
        </p:nvSpPr>
        <p:spPr>
          <a:xfrm>
            <a:off x="228600" y="1143000"/>
            <a:ext cx="8686800" cy="5562600"/>
          </a:xfrm>
        </p:spPr>
        <p:txBody>
          <a:bodyPr>
            <a:normAutofit fontScale="92500" lnSpcReduction="10000"/>
          </a:bodyPr>
          <a:lstStyle/>
          <a:p>
            <a:r>
              <a:rPr lang="en-US" dirty="0" smtClean="0"/>
              <a:t>The SQM is a easy-to-use and reliable measure of the sky-brightness in semi-rural and urban locations (consistent results obtained over several months of observing).</a:t>
            </a:r>
          </a:p>
          <a:p>
            <a:r>
              <a:rPr lang="en-US" dirty="0" smtClean="0"/>
              <a:t>Cloud cover seems to affect the sky brightness significantly.</a:t>
            </a:r>
          </a:p>
          <a:p>
            <a:r>
              <a:rPr lang="en-US" dirty="0" smtClean="0"/>
              <a:t>We are still investigating the differences in sky brightness as a function of different kinds of clouds: cirrus, stratus, cumulus, etc.</a:t>
            </a:r>
          </a:p>
          <a:p>
            <a:r>
              <a:rPr lang="en-US" dirty="0" smtClean="0"/>
              <a:t>We are also investigating the effect of other weather parameters such as rain, humidity and temperature (preliminary results suggest no obvious correlation).</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0"/>
            <a:ext cx="990600" cy="1318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8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71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15963"/>
          </a:xfrm>
        </p:spPr>
        <p:txBody>
          <a:bodyPr>
            <a:normAutofit fontScale="90000"/>
          </a:bodyPr>
          <a:lstStyle/>
          <a:p>
            <a:r>
              <a:rPr lang="en-US" dirty="0" smtClean="0">
                <a:solidFill>
                  <a:srgbClr val="FF0000"/>
                </a:solidFill>
              </a:rPr>
              <a:t>Talk Outline</a:t>
            </a:r>
            <a:endParaRPr lang="en-US" dirty="0">
              <a:solidFill>
                <a:srgbClr val="FF0000"/>
              </a:solidFill>
            </a:endParaRPr>
          </a:p>
        </p:txBody>
      </p:sp>
      <p:sp>
        <p:nvSpPr>
          <p:cNvPr id="3" name="Content Placeholder 2"/>
          <p:cNvSpPr>
            <a:spLocks noGrp="1"/>
          </p:cNvSpPr>
          <p:nvPr>
            <p:ph idx="1"/>
          </p:nvPr>
        </p:nvSpPr>
        <p:spPr>
          <a:xfrm>
            <a:off x="152400" y="1066800"/>
            <a:ext cx="7924800" cy="4876800"/>
          </a:xfrm>
        </p:spPr>
        <p:txBody>
          <a:bodyPr>
            <a:noAutofit/>
          </a:bodyPr>
          <a:lstStyle/>
          <a:p>
            <a:pPr>
              <a:defRPr/>
            </a:pPr>
            <a:r>
              <a:rPr lang="en-US" dirty="0"/>
              <a:t>Light Pollution</a:t>
            </a:r>
          </a:p>
          <a:p>
            <a:pPr>
              <a:defRPr/>
            </a:pPr>
            <a:r>
              <a:rPr lang="en-US" dirty="0" smtClean="0"/>
              <a:t>Truman </a:t>
            </a:r>
            <a:r>
              <a:rPr lang="en-US" dirty="0" smtClean="0"/>
              <a:t>State Observatory</a:t>
            </a:r>
          </a:p>
          <a:p>
            <a:pPr lvl="1">
              <a:defRPr/>
            </a:pPr>
            <a:r>
              <a:rPr lang="en-US" sz="2400" dirty="0" smtClean="0"/>
              <a:t>Telescope and dome</a:t>
            </a:r>
          </a:p>
          <a:p>
            <a:pPr lvl="1">
              <a:defRPr/>
            </a:pPr>
            <a:r>
              <a:rPr lang="en-US" sz="2400" dirty="0" smtClean="0"/>
              <a:t>Weather station</a:t>
            </a:r>
          </a:p>
          <a:p>
            <a:pPr lvl="1">
              <a:defRPr/>
            </a:pPr>
            <a:r>
              <a:rPr lang="en-US" sz="2400" dirty="0" smtClean="0"/>
              <a:t>Cloud Sensor</a:t>
            </a:r>
          </a:p>
          <a:p>
            <a:pPr lvl="1">
              <a:defRPr/>
            </a:pPr>
            <a:r>
              <a:rPr lang="en-US" sz="2400" dirty="0" smtClean="0"/>
              <a:t>All sky-camera</a:t>
            </a:r>
          </a:p>
          <a:p>
            <a:pPr lvl="1">
              <a:defRPr/>
            </a:pPr>
            <a:r>
              <a:rPr lang="en-US" sz="2400" dirty="0" err="1" smtClean="0"/>
              <a:t>Unihedron</a:t>
            </a:r>
            <a:r>
              <a:rPr lang="en-US" sz="2400" dirty="0" smtClean="0"/>
              <a:t> Light </a:t>
            </a:r>
            <a:r>
              <a:rPr lang="en-US" sz="2400" dirty="0" smtClean="0"/>
              <a:t>Sensors</a:t>
            </a:r>
            <a:r>
              <a:rPr lang="en-US" dirty="0" smtClean="0"/>
              <a:t/>
            </a:r>
            <a:br>
              <a:rPr lang="en-US" dirty="0" smtClean="0"/>
            </a:br>
            <a:endParaRPr lang="en-US" dirty="0" smtClean="0"/>
          </a:p>
          <a:p>
            <a:pPr>
              <a:defRPr/>
            </a:pPr>
            <a:r>
              <a:rPr lang="en-US" dirty="0" smtClean="0"/>
              <a:t>Weather &amp; Sky Brightness</a:t>
            </a:r>
            <a:br>
              <a:rPr lang="en-US" dirty="0" smtClean="0"/>
            </a:br>
            <a:endParaRPr lang="en-US" dirty="0" smtClean="0"/>
          </a:p>
          <a:p>
            <a:pPr>
              <a:defRPr/>
            </a:pPr>
            <a:endParaRPr lang="en-US" sz="28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6565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15963"/>
          </a:xfrm>
        </p:spPr>
        <p:txBody>
          <a:bodyPr>
            <a:normAutofit fontScale="90000"/>
          </a:bodyPr>
          <a:lstStyle/>
          <a:p>
            <a:r>
              <a:rPr lang="en-US" dirty="0" smtClean="0">
                <a:solidFill>
                  <a:schemeClr val="bg1"/>
                </a:solidFill>
              </a:rPr>
              <a:t>What can I do?</a:t>
            </a:r>
            <a:endParaRPr lang="en-US" dirty="0">
              <a:solidFill>
                <a:schemeClr val="bg1"/>
              </a:solidFill>
            </a:endParaRPr>
          </a:p>
        </p:txBody>
      </p:sp>
      <p:sp>
        <p:nvSpPr>
          <p:cNvPr id="3" name="Content Placeholder 2"/>
          <p:cNvSpPr>
            <a:spLocks noGrp="1"/>
          </p:cNvSpPr>
          <p:nvPr>
            <p:ph idx="1"/>
          </p:nvPr>
        </p:nvSpPr>
        <p:spPr>
          <a:xfrm>
            <a:off x="228600" y="1143000"/>
            <a:ext cx="8686800" cy="5562600"/>
          </a:xfrm>
        </p:spPr>
        <p:txBody>
          <a:bodyPr>
            <a:normAutofit/>
          </a:bodyPr>
          <a:lstStyle/>
          <a:p>
            <a:r>
              <a:rPr lang="en-US" dirty="0" smtClean="0"/>
              <a:t>Repeat observations at locations with varying levels of light </a:t>
            </a:r>
            <a:r>
              <a:rPr lang="en-US" dirty="0"/>
              <a:t>pollution to establish correlations between sky brightness and local weather conditions </a:t>
            </a:r>
            <a:endParaRPr lang="en-US" dirty="0" smtClean="0"/>
          </a:p>
          <a:p>
            <a:pPr lvl="1"/>
            <a:r>
              <a:rPr lang="en-US" dirty="0" smtClean="0"/>
              <a:t>For example, does cloud cover in dark sky locations not affect sky brightness as much as it does in ‘bright-sky locations’?</a:t>
            </a:r>
            <a:br>
              <a:rPr lang="en-US" dirty="0" smtClean="0"/>
            </a:br>
            <a:endParaRPr lang="en-US" dirty="0" smtClean="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0"/>
            <a:ext cx="990600" cy="1318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8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533400" y="274637"/>
            <a:ext cx="8229600" cy="715963"/>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smtClean="0"/>
              <a:t>Future Work</a:t>
            </a:r>
          </a:p>
        </p:txBody>
      </p:sp>
    </p:spTree>
    <p:extLst>
      <p:ext uri="{BB962C8B-B14F-4D97-AF65-F5344CB8AC3E}">
        <p14:creationId xmlns:p14="http://schemas.microsoft.com/office/powerpoint/2010/main" val="15807182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15963"/>
          </a:xfrm>
        </p:spPr>
        <p:txBody>
          <a:bodyPr>
            <a:normAutofit fontScale="90000"/>
          </a:bodyPr>
          <a:lstStyle/>
          <a:p>
            <a:r>
              <a:rPr lang="en-US" dirty="0" smtClean="0">
                <a:solidFill>
                  <a:schemeClr val="bg1"/>
                </a:solidFill>
              </a:rPr>
              <a:t>What can I do?</a:t>
            </a:r>
            <a:endParaRPr lang="en-US" dirty="0">
              <a:solidFill>
                <a:schemeClr val="bg1"/>
              </a:solidFill>
            </a:endParaRPr>
          </a:p>
        </p:txBody>
      </p:sp>
      <p:sp>
        <p:nvSpPr>
          <p:cNvPr id="3" name="Content Placeholder 2"/>
          <p:cNvSpPr>
            <a:spLocks noGrp="1"/>
          </p:cNvSpPr>
          <p:nvPr>
            <p:ph idx="1"/>
          </p:nvPr>
        </p:nvSpPr>
        <p:spPr>
          <a:xfrm>
            <a:off x="228600" y="1066800"/>
            <a:ext cx="8686800" cy="5791200"/>
          </a:xfrm>
        </p:spPr>
        <p:txBody>
          <a:bodyPr>
            <a:normAutofit fontScale="92500" lnSpcReduction="10000"/>
          </a:bodyPr>
          <a:lstStyle/>
          <a:p>
            <a:r>
              <a:rPr lang="en-US" dirty="0" smtClean="0"/>
              <a:t>We are looking for </a:t>
            </a:r>
            <a:r>
              <a:rPr lang="en-US" b="1" u="sng" dirty="0" smtClean="0">
                <a:solidFill>
                  <a:srgbClr val="00B050"/>
                </a:solidFill>
              </a:rPr>
              <a:t>collaborators</a:t>
            </a:r>
            <a:r>
              <a:rPr lang="en-US" dirty="0" smtClean="0"/>
              <a:t> to set up light sensors on campuses to monitor light pollution, and testing the light sensors.</a:t>
            </a:r>
            <a:br>
              <a:rPr lang="en-US" dirty="0" smtClean="0"/>
            </a:br>
            <a:endParaRPr lang="en-US" dirty="0" smtClean="0"/>
          </a:p>
          <a:p>
            <a:r>
              <a:rPr lang="en-US" dirty="0" smtClean="0"/>
              <a:t>We are </a:t>
            </a:r>
            <a:r>
              <a:rPr lang="en-US" dirty="0" smtClean="0">
                <a:solidFill>
                  <a:srgbClr val="FF0000"/>
                </a:solidFill>
              </a:rPr>
              <a:t>installing light shields and changing outdoor lighting color</a:t>
            </a:r>
            <a:r>
              <a:rPr lang="en-US" dirty="0" smtClean="0"/>
              <a:t>, and will report back what effect these actions have on the sky brightness in Kirksville.</a:t>
            </a:r>
            <a:br>
              <a:rPr lang="en-US" dirty="0" smtClean="0"/>
            </a:br>
            <a:endParaRPr lang="en-US" dirty="0" smtClean="0"/>
          </a:p>
          <a:p>
            <a:r>
              <a:rPr lang="en-US" dirty="0" smtClean="0"/>
              <a:t>Convince </a:t>
            </a:r>
            <a:r>
              <a:rPr lang="en-US" dirty="0" smtClean="0">
                <a:solidFill>
                  <a:srgbClr val="FF0000"/>
                </a:solidFill>
              </a:rPr>
              <a:t>authorities</a:t>
            </a:r>
            <a:r>
              <a:rPr lang="en-US" dirty="0" smtClean="0"/>
              <a:t> to install smarter lights and retrofit older fixtures with dark-sky shields.</a:t>
            </a:r>
          </a:p>
          <a:p>
            <a:r>
              <a:rPr lang="en-US" dirty="0" smtClean="0"/>
              <a:t>Convince more </a:t>
            </a:r>
            <a:r>
              <a:rPr lang="en-US" b="1" dirty="0" smtClean="0">
                <a:solidFill>
                  <a:srgbClr val="FF0000"/>
                </a:solidFill>
              </a:rPr>
              <a:t>professional and amateur astronomers</a:t>
            </a:r>
            <a:r>
              <a:rPr lang="en-US" dirty="0" smtClean="0"/>
              <a:t> to take the lead in this effort before we lose the night sky altogether!</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0"/>
            <a:ext cx="990600" cy="1318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8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533400" y="274637"/>
            <a:ext cx="8229600" cy="639763"/>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smtClean="0"/>
              <a:t>Future Work</a:t>
            </a:r>
          </a:p>
        </p:txBody>
      </p:sp>
    </p:spTree>
    <p:extLst>
      <p:ext uri="{BB962C8B-B14F-4D97-AF65-F5344CB8AC3E}">
        <p14:creationId xmlns:p14="http://schemas.microsoft.com/office/powerpoint/2010/main" val="18835196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000506" y="152400"/>
            <a:ext cx="7991094" cy="868363"/>
          </a:xfrm>
        </p:spPr>
        <p:txBody>
          <a:bodyPr>
            <a:noAutofit/>
          </a:bodyPr>
          <a:lstStyle/>
          <a:p>
            <a:r>
              <a:rPr lang="en-US" altLang="en-US" sz="3200" dirty="0" smtClean="0"/>
              <a:t>Installing Light Shields &amp; ‘Warmer’ </a:t>
            </a:r>
            <a:r>
              <a:rPr lang="en-US" altLang="en-US" sz="3200" dirty="0"/>
              <a:t>C</a:t>
            </a:r>
            <a:r>
              <a:rPr lang="en-US" altLang="en-US" sz="3200" dirty="0" smtClean="0"/>
              <a:t>olor Lights</a:t>
            </a:r>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hape 335"/>
          <p:cNvPicPr preferRelativeResize="0"/>
          <p:nvPr/>
        </p:nvPicPr>
        <p:blipFill rotWithShape="1">
          <a:blip r:embed="rId4">
            <a:alphaModFix/>
          </a:blip>
          <a:srcRect t="17634" r="3260"/>
          <a:stretch/>
        </p:blipFill>
        <p:spPr>
          <a:xfrm>
            <a:off x="924306" y="1332788"/>
            <a:ext cx="3489185" cy="5037338"/>
          </a:xfrm>
          <a:prstGeom prst="rect">
            <a:avLst/>
          </a:prstGeom>
          <a:noFill/>
          <a:ln>
            <a:noFill/>
          </a:ln>
        </p:spPr>
      </p:pic>
      <p:pic>
        <p:nvPicPr>
          <p:cNvPr id="10" name="Shape 336"/>
          <p:cNvPicPr preferRelativeResize="0"/>
          <p:nvPr/>
        </p:nvPicPr>
        <p:blipFill rotWithShape="1">
          <a:blip r:embed="rId5">
            <a:alphaModFix/>
          </a:blip>
          <a:srcRect t="19139"/>
          <a:stretch/>
        </p:blipFill>
        <p:spPr>
          <a:xfrm>
            <a:off x="4895204" y="1332788"/>
            <a:ext cx="3715396" cy="5076150"/>
          </a:xfrm>
          <a:prstGeom prst="rect">
            <a:avLst/>
          </a:prstGeom>
          <a:noFill/>
          <a:ln>
            <a:noFill/>
          </a:ln>
        </p:spPr>
      </p:pic>
    </p:spTree>
    <p:extLst>
      <p:ext uri="{BB962C8B-B14F-4D97-AF65-F5344CB8AC3E}">
        <p14:creationId xmlns:p14="http://schemas.microsoft.com/office/powerpoint/2010/main" val="28274352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000506" y="152400"/>
            <a:ext cx="7991094" cy="868363"/>
          </a:xfrm>
        </p:spPr>
        <p:txBody>
          <a:bodyPr>
            <a:noAutofit/>
          </a:bodyPr>
          <a:lstStyle/>
          <a:p>
            <a:r>
              <a:rPr lang="en-US" altLang="en-US" sz="3200" dirty="0" smtClean="0"/>
              <a:t>Installing Light Shields &amp; ‘Warmer’ </a:t>
            </a:r>
            <a:r>
              <a:rPr lang="en-US" altLang="en-US" sz="3200" dirty="0"/>
              <a:t>C</a:t>
            </a:r>
            <a:r>
              <a:rPr lang="en-US" altLang="en-US" sz="3200" dirty="0" smtClean="0"/>
              <a:t>olor Lights</a:t>
            </a:r>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gokhale\Dropbox\Truman\Spring'18\Research\AAS Abstracts\Light_Shield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911" y="1272305"/>
            <a:ext cx="8212138" cy="5254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4870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darksky.org/images/header//idsa_img_customHeader-bg-1189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0"/>
            <a:ext cx="7905750" cy="129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7"/>
            <a:ext cx="8229600" cy="715963"/>
          </a:xfrm>
        </p:spPr>
        <p:txBody>
          <a:bodyPr>
            <a:normAutofit fontScale="90000"/>
          </a:bodyPr>
          <a:lstStyle/>
          <a:p>
            <a:r>
              <a:rPr lang="en-US" dirty="0" smtClean="0">
                <a:solidFill>
                  <a:schemeClr val="bg1"/>
                </a:solidFill>
              </a:rPr>
              <a:t>What can I do?</a:t>
            </a:r>
            <a:endParaRPr lang="en-US" dirty="0">
              <a:solidFill>
                <a:schemeClr val="bg1"/>
              </a:solidFill>
            </a:endParaRPr>
          </a:p>
        </p:txBody>
      </p:sp>
      <p:sp>
        <p:nvSpPr>
          <p:cNvPr id="3" name="Content Placeholder 2"/>
          <p:cNvSpPr>
            <a:spLocks noGrp="1"/>
          </p:cNvSpPr>
          <p:nvPr>
            <p:ph idx="1"/>
          </p:nvPr>
        </p:nvSpPr>
        <p:spPr>
          <a:xfrm>
            <a:off x="228600" y="1371600"/>
            <a:ext cx="8686800" cy="5334000"/>
          </a:xfrm>
        </p:spPr>
        <p:txBody>
          <a:bodyPr>
            <a:normAutofit fontScale="92500" lnSpcReduction="10000"/>
          </a:bodyPr>
          <a:lstStyle/>
          <a:p>
            <a:r>
              <a:rPr lang="en-US" dirty="0" smtClean="0"/>
              <a:t>As astronomers, we have to act to stem the growing nuisance of light pollution.</a:t>
            </a:r>
          </a:p>
          <a:p>
            <a:pPr lvl="1"/>
            <a:r>
              <a:rPr lang="en-US" dirty="0" smtClean="0"/>
              <a:t>The problem is going to get worse with the growing use of </a:t>
            </a:r>
            <a:r>
              <a:rPr lang="en-US" dirty="0" smtClean="0">
                <a:solidFill>
                  <a:srgbClr val="FF0000"/>
                </a:solidFill>
              </a:rPr>
              <a:t>LED lights</a:t>
            </a:r>
            <a:r>
              <a:rPr lang="en-US" dirty="0" smtClean="0"/>
              <a:t>.</a:t>
            </a:r>
          </a:p>
          <a:p>
            <a:pPr lvl="1"/>
            <a:r>
              <a:rPr lang="en-US" dirty="0" smtClean="0"/>
              <a:t>Be </a:t>
            </a:r>
            <a:r>
              <a:rPr lang="en-US" dirty="0" smtClean="0">
                <a:solidFill>
                  <a:srgbClr val="FF0000"/>
                </a:solidFill>
              </a:rPr>
              <a:t>proactive</a:t>
            </a:r>
            <a:r>
              <a:rPr lang="en-US" dirty="0" smtClean="0"/>
              <a:t> about knowing what your school or city is planning in terms of outdoor lighting</a:t>
            </a:r>
          </a:p>
          <a:p>
            <a:pPr lvl="2"/>
            <a:r>
              <a:rPr lang="en-US" sz="2600" dirty="0" smtClean="0"/>
              <a:t>Usually, </a:t>
            </a:r>
            <a:r>
              <a:rPr lang="en-US" sz="2600" u="sng" dirty="0" smtClean="0"/>
              <a:t>administrators are receptive to our concerns</a:t>
            </a:r>
            <a:r>
              <a:rPr lang="en-US" sz="2600" dirty="0" smtClean="0"/>
              <a:t>, but tend to be ignorant about issues such as light pollution</a:t>
            </a:r>
            <a:endParaRPr lang="en-US" sz="2600" dirty="0"/>
          </a:p>
          <a:p>
            <a:pPr lvl="2"/>
            <a:r>
              <a:rPr lang="en-US" sz="2600" dirty="0" smtClean="0"/>
              <a:t>Talking to them in time, will have positive impact with favorable outcomes</a:t>
            </a:r>
          </a:p>
          <a:p>
            <a:pPr lvl="1"/>
            <a:r>
              <a:rPr lang="en-US" dirty="0" smtClean="0"/>
              <a:t>Urge </a:t>
            </a:r>
            <a:r>
              <a:rPr lang="en-US" dirty="0"/>
              <a:t>your graduate and undergraduate </a:t>
            </a:r>
            <a:r>
              <a:rPr lang="en-US" dirty="0">
                <a:solidFill>
                  <a:srgbClr val="FF0000"/>
                </a:solidFill>
              </a:rPr>
              <a:t>students</a:t>
            </a:r>
            <a:r>
              <a:rPr lang="en-US" dirty="0"/>
              <a:t> to bring up and pursue this issue through </a:t>
            </a:r>
            <a:r>
              <a:rPr lang="en-US" dirty="0">
                <a:solidFill>
                  <a:srgbClr val="FF0000"/>
                </a:solidFill>
              </a:rPr>
              <a:t>student environmental groups </a:t>
            </a:r>
            <a:r>
              <a:rPr lang="en-US" dirty="0"/>
              <a:t>and </a:t>
            </a:r>
            <a:r>
              <a:rPr lang="en-US" dirty="0">
                <a:solidFill>
                  <a:srgbClr val="FF0000"/>
                </a:solidFill>
              </a:rPr>
              <a:t>student </a:t>
            </a:r>
            <a:r>
              <a:rPr lang="en-US" dirty="0" smtClean="0">
                <a:solidFill>
                  <a:srgbClr val="FF0000"/>
                </a:solidFill>
              </a:rPr>
              <a:t>government</a:t>
            </a:r>
            <a:r>
              <a:rPr lang="en-US" dirty="0" smtClean="0"/>
              <a:t>.</a:t>
            </a:r>
            <a:endParaRPr lang="en-US" dirty="0"/>
          </a:p>
          <a:p>
            <a:pPr lvl="1"/>
            <a:endParaRPr lang="en-US" dirty="0" smtClean="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0"/>
            <a:ext cx="990600" cy="1318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858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266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dirty="0" smtClean="0"/>
              <a:t>References &amp; Sources</a:t>
            </a:r>
            <a:br>
              <a:rPr lang="en-US" dirty="0" smtClean="0"/>
            </a:br>
            <a:r>
              <a:rPr lang="en-US" sz="3100" dirty="0" smtClean="0"/>
              <a:t>gokhale@truman.edu</a:t>
            </a:r>
            <a:endParaRPr lang="en-US" sz="3100" dirty="0"/>
          </a:p>
        </p:txBody>
      </p:sp>
      <p:sp>
        <p:nvSpPr>
          <p:cNvPr id="3" name="Content Placeholder 2"/>
          <p:cNvSpPr>
            <a:spLocks noGrp="1"/>
          </p:cNvSpPr>
          <p:nvPr>
            <p:ph idx="1"/>
          </p:nvPr>
        </p:nvSpPr>
        <p:spPr>
          <a:xfrm>
            <a:off x="304800" y="1295400"/>
            <a:ext cx="8458200" cy="5562600"/>
          </a:xfrm>
        </p:spPr>
        <p:txBody>
          <a:bodyPr>
            <a:normAutofit/>
          </a:bodyPr>
          <a:lstStyle/>
          <a:p>
            <a:r>
              <a:rPr lang="en-US" sz="2400" dirty="0" smtClean="0"/>
              <a:t>IDA website: </a:t>
            </a:r>
            <a:r>
              <a:rPr lang="en-US" sz="2400" dirty="0" smtClean="0">
                <a:hlinkClick r:id="rId2"/>
              </a:rPr>
              <a:t>http://www.darksky.org/</a:t>
            </a:r>
            <a:endParaRPr lang="en-US" sz="2400" dirty="0" smtClean="0"/>
          </a:p>
          <a:p>
            <a:r>
              <a:rPr lang="en-US" sz="2400" dirty="0" smtClean="0"/>
              <a:t>Losing the dark sky movie: </a:t>
            </a:r>
            <a:r>
              <a:rPr lang="en-US" sz="2400" dirty="0" smtClean="0">
                <a:hlinkClick r:id="rId3"/>
              </a:rPr>
              <a:t>http://www.darksky.org/night-sky-conservation/290</a:t>
            </a:r>
          </a:p>
          <a:p>
            <a:r>
              <a:rPr lang="en-US" sz="2400" dirty="0"/>
              <a:t>Light Sensor: </a:t>
            </a:r>
            <a:r>
              <a:rPr lang="en-US" sz="2400" dirty="0">
                <a:hlinkClick r:id="rId4"/>
              </a:rPr>
              <a:t>http://</a:t>
            </a:r>
            <a:r>
              <a:rPr lang="en-US" sz="2400" dirty="0" smtClean="0">
                <a:hlinkClick r:id="rId4"/>
              </a:rPr>
              <a:t>unihedron.com/projects/darksky/index.php</a:t>
            </a:r>
            <a:r>
              <a:rPr lang="en-US" sz="2400" dirty="0" smtClean="0"/>
              <a:t> </a:t>
            </a:r>
            <a:endParaRPr lang="en-US" sz="2400" dirty="0"/>
          </a:p>
          <a:p>
            <a:r>
              <a:rPr lang="en-US" sz="2400" dirty="0" smtClean="0"/>
              <a:t>What happened to the Milky Way? </a:t>
            </a:r>
            <a:r>
              <a:rPr lang="en-US" sz="2400" dirty="0" smtClean="0">
                <a:hlinkClick r:id="rId3"/>
              </a:rPr>
              <a:t>http://www.theatlantic.com/video/index/384755/the-night-sky/</a:t>
            </a:r>
            <a:endParaRPr lang="en-US" sz="2400" dirty="0" smtClean="0"/>
          </a:p>
          <a:p>
            <a:r>
              <a:rPr lang="en-US" sz="2400" dirty="0" smtClean="0"/>
              <a:t>Paul </a:t>
            </a:r>
            <a:r>
              <a:rPr lang="en-US" sz="2400" dirty="0" err="1" smtClean="0"/>
              <a:t>Bogard</a:t>
            </a:r>
            <a:r>
              <a:rPr lang="en-US" sz="2400" dirty="0" smtClean="0"/>
              <a:t>: ‘The End of Night</a:t>
            </a:r>
            <a:r>
              <a:rPr lang="en-US" sz="2400" dirty="0"/>
              <a:t>’ (Book)</a:t>
            </a:r>
            <a:br>
              <a:rPr lang="en-US" sz="2400" dirty="0"/>
            </a:br>
            <a:r>
              <a:rPr lang="en-US" sz="2400" dirty="0">
                <a:hlinkClick r:id="rId5"/>
              </a:rPr>
              <a:t>http://www.theatlantic.com/technology/archive/2013/07/let-there-be-night/278070</a:t>
            </a:r>
            <a:r>
              <a:rPr lang="en-US" sz="2400" dirty="0" smtClean="0">
                <a:hlinkClick r:id="rId5"/>
              </a:rPr>
              <a:t>/</a:t>
            </a:r>
            <a:r>
              <a:rPr lang="en-US" sz="2400" dirty="0" smtClean="0"/>
              <a:t> </a:t>
            </a:r>
            <a:endParaRPr lang="en-US" sz="2400" dirty="0"/>
          </a:p>
          <a:p>
            <a:r>
              <a:rPr lang="en-US" sz="2400" dirty="0"/>
              <a:t>Flagstaff Dark Skies: </a:t>
            </a:r>
            <a:r>
              <a:rPr lang="en-US" sz="2400" dirty="0">
                <a:hlinkClick r:id="rId6"/>
              </a:rPr>
              <a:t>http://www.flagstaffdarkskies.org</a:t>
            </a:r>
            <a:r>
              <a:rPr lang="en-US" sz="2400" dirty="0" smtClean="0">
                <a:hlinkClick r:id="rId6"/>
              </a:rPr>
              <a:t>/</a:t>
            </a:r>
            <a:r>
              <a:rPr lang="en-US" sz="2400" dirty="0" smtClean="0"/>
              <a:t> </a:t>
            </a:r>
            <a:endParaRPr lang="en-US" sz="2400" dirty="0"/>
          </a:p>
          <a:p>
            <a:r>
              <a:rPr lang="en-US" sz="2400" dirty="0" smtClean="0"/>
              <a:t>National Parks Service: </a:t>
            </a:r>
            <a:r>
              <a:rPr lang="en-US" sz="2400" dirty="0" smtClean="0">
                <a:hlinkClick r:id="rId7"/>
              </a:rPr>
              <a:t>http://www.nature.nps.gov/night/index.cfm</a:t>
            </a:r>
            <a:endParaRPr lang="en-US" dirty="0" smtClean="0"/>
          </a:p>
          <a:p>
            <a:endParaRPr lang="en-US" dirty="0"/>
          </a:p>
        </p:txBody>
      </p:sp>
      <p:pic>
        <p:nvPicPr>
          <p:cNvPr id="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48600" y="0"/>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2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600201"/>
            <a:ext cx="8229600" cy="685800"/>
          </a:xfrm>
        </p:spPr>
        <p:txBody>
          <a:bodyPr/>
          <a:lstStyle/>
          <a:p>
            <a:pPr algn="ctr">
              <a:buNone/>
            </a:pPr>
            <a:r>
              <a:rPr lang="en-US" dirty="0" smtClean="0"/>
              <a:t>Extra Slides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7"/>
            <a:ext cx="7644199" cy="792163"/>
          </a:xfrm>
        </p:spPr>
        <p:txBody>
          <a:bodyPr>
            <a:normAutofit/>
          </a:bodyPr>
          <a:lstStyle/>
          <a:p>
            <a:r>
              <a:rPr lang="en-US" sz="3600" dirty="0" smtClean="0"/>
              <a:t>Light Pollution</a:t>
            </a:r>
            <a:endParaRPr lang="en-US" sz="3600" dirty="0"/>
          </a:p>
        </p:txBody>
      </p:sp>
      <p:grpSp>
        <p:nvGrpSpPr>
          <p:cNvPr id="3" name="Group 2"/>
          <p:cNvGrpSpPr/>
          <p:nvPr/>
        </p:nvGrpSpPr>
        <p:grpSpPr>
          <a:xfrm>
            <a:off x="76204" y="1431926"/>
            <a:ext cx="8922389" cy="5426074"/>
            <a:chOff x="76200" y="1431925"/>
            <a:chExt cx="8922389" cy="5426075"/>
          </a:xfrm>
        </p:grpSpPr>
        <p:grpSp>
          <p:nvGrpSpPr>
            <p:cNvPr id="8" name="Group 9"/>
            <p:cNvGrpSpPr>
              <a:grpSpLocks/>
            </p:cNvGrpSpPr>
            <p:nvPr/>
          </p:nvGrpSpPr>
          <p:grpSpPr bwMode="auto">
            <a:xfrm>
              <a:off x="76200" y="1431925"/>
              <a:ext cx="8370887" cy="5045075"/>
              <a:chOff x="0" y="960"/>
              <a:chExt cx="5503" cy="3239"/>
            </a:xfrm>
          </p:grpSpPr>
          <p:grpSp>
            <p:nvGrpSpPr>
              <p:cNvPr id="9" name="Group 8"/>
              <p:cNvGrpSpPr>
                <a:grpSpLocks/>
              </p:cNvGrpSpPr>
              <p:nvPr/>
            </p:nvGrpSpPr>
            <p:grpSpPr bwMode="auto">
              <a:xfrm>
                <a:off x="0" y="960"/>
                <a:ext cx="5503" cy="3239"/>
                <a:chOff x="0" y="653"/>
                <a:chExt cx="5743" cy="3594"/>
              </a:xfrm>
            </p:grpSpPr>
            <p:pic>
              <p:nvPicPr>
                <p:cNvPr id="11" name="Picture 2"/>
                <p:cNvPicPr>
                  <a:picLocks noChangeArrowheads="1"/>
                </p:cNvPicPr>
                <p:nvPr/>
              </p:nvPicPr>
              <p:blipFill>
                <a:blip r:embed="rId3" cstate="print"/>
                <a:srcRect l="50000" t="16275" r="488" b="42317"/>
                <a:stretch>
                  <a:fillRect/>
                </a:stretch>
              </p:blipFill>
              <p:spPr bwMode="auto">
                <a:xfrm>
                  <a:off x="2841" y="703"/>
                  <a:ext cx="2852" cy="1789"/>
                </a:xfrm>
                <a:prstGeom prst="rect">
                  <a:avLst/>
                </a:prstGeom>
                <a:noFill/>
                <a:ln w="9525">
                  <a:noFill/>
                  <a:miter lim="800000"/>
                  <a:headEnd/>
                  <a:tailEnd/>
                </a:ln>
              </p:spPr>
            </p:pic>
            <p:pic>
              <p:nvPicPr>
                <p:cNvPr id="12" name="Picture 4"/>
                <p:cNvPicPr>
                  <a:picLocks noChangeArrowheads="1"/>
                </p:cNvPicPr>
                <p:nvPr/>
              </p:nvPicPr>
              <p:blipFill>
                <a:blip r:embed="rId3" cstate="print"/>
                <a:srcRect l="1270" t="15103" r="50879" b="43750"/>
                <a:stretch>
                  <a:fillRect/>
                </a:stretch>
              </p:blipFill>
              <p:spPr bwMode="auto">
                <a:xfrm>
                  <a:off x="34" y="653"/>
                  <a:ext cx="2756" cy="1777"/>
                </a:xfrm>
                <a:prstGeom prst="rect">
                  <a:avLst/>
                </a:prstGeom>
                <a:noFill/>
                <a:ln w="9525">
                  <a:noFill/>
                  <a:miter lim="800000"/>
                  <a:headEnd/>
                  <a:tailEnd/>
                </a:ln>
              </p:spPr>
            </p:pic>
            <p:pic>
              <p:nvPicPr>
                <p:cNvPr id="14" name="Picture 7"/>
                <p:cNvPicPr>
                  <a:picLocks noChangeArrowheads="1"/>
                </p:cNvPicPr>
                <p:nvPr/>
              </p:nvPicPr>
              <p:blipFill>
                <a:blip r:embed="rId3" cstate="print"/>
                <a:srcRect l="50098" t="59244" r="293" b="1692"/>
                <a:stretch>
                  <a:fillRect/>
                </a:stretch>
              </p:blipFill>
              <p:spPr bwMode="auto">
                <a:xfrm>
                  <a:off x="2886" y="2559"/>
                  <a:ext cx="2857" cy="1688"/>
                </a:xfrm>
                <a:prstGeom prst="rect">
                  <a:avLst/>
                </a:prstGeom>
                <a:noFill/>
                <a:ln w="9525">
                  <a:noFill/>
                  <a:miter lim="800000"/>
                  <a:headEnd/>
                  <a:tailEnd/>
                </a:ln>
              </p:spPr>
            </p:pic>
            <p:pic>
              <p:nvPicPr>
                <p:cNvPr id="13" name="Picture 6"/>
                <p:cNvPicPr>
                  <a:picLocks noChangeArrowheads="1"/>
                </p:cNvPicPr>
                <p:nvPr/>
              </p:nvPicPr>
              <p:blipFill>
                <a:blip r:embed="rId3" cstate="print"/>
                <a:srcRect l="684" t="58723" r="50000" b="2473"/>
                <a:stretch>
                  <a:fillRect/>
                </a:stretch>
              </p:blipFill>
              <p:spPr bwMode="auto">
                <a:xfrm>
                  <a:off x="0" y="2537"/>
                  <a:ext cx="2841" cy="1676"/>
                </a:xfrm>
                <a:prstGeom prst="rect">
                  <a:avLst/>
                </a:prstGeom>
                <a:noFill/>
                <a:ln w="9525">
                  <a:noFill/>
                  <a:miter lim="800000"/>
                  <a:headEnd/>
                  <a:tailEnd/>
                </a:ln>
              </p:spPr>
            </p:pic>
          </p:grpSp>
          <p:sp>
            <p:nvSpPr>
              <p:cNvPr id="10" name="Rectangle 5"/>
              <p:cNvSpPr>
                <a:spLocks/>
              </p:cNvSpPr>
              <p:nvPr/>
            </p:nvSpPr>
            <p:spPr bwMode="auto">
              <a:xfrm>
                <a:off x="4704" y="1008"/>
                <a:ext cx="485" cy="288"/>
              </a:xfrm>
              <a:prstGeom prst="rect">
                <a:avLst/>
              </a:prstGeom>
              <a:solidFill>
                <a:srgbClr val="000000"/>
              </a:solidFill>
              <a:ln w="9525">
                <a:solidFill>
                  <a:schemeClr val="tx1"/>
                </a:solidFill>
                <a:miter lim="800000"/>
                <a:headEnd/>
                <a:tailEnd/>
              </a:ln>
            </p:spPr>
            <p:txBody>
              <a:bodyPr/>
              <a:lstStyle/>
              <a:p>
                <a:endParaRPr lang="en-US"/>
              </a:p>
            </p:txBody>
          </p:sp>
        </p:grpSp>
        <p:sp>
          <p:nvSpPr>
            <p:cNvPr id="15" name="TextBox 14"/>
            <p:cNvSpPr txBox="1"/>
            <p:nvPr/>
          </p:nvSpPr>
          <p:spPr>
            <a:xfrm>
              <a:off x="6269572" y="6488668"/>
              <a:ext cx="2729017" cy="369332"/>
            </a:xfrm>
            <a:prstGeom prst="rect">
              <a:avLst/>
            </a:prstGeom>
            <a:noFill/>
          </p:spPr>
          <p:txBody>
            <a:bodyPr wrap="none" rtlCol="0">
              <a:spAutoFit/>
            </a:bodyPr>
            <a:lstStyle/>
            <a:p>
              <a:r>
                <a:rPr lang="en-US" i="1" dirty="0" smtClean="0"/>
                <a:t>NASA/National Geographic</a:t>
              </a:r>
              <a:endParaRPr lang="en-US" i="1" dirty="0"/>
            </a:p>
          </p:txBody>
        </p:sp>
      </p:grpSp>
    </p:spTree>
    <p:extLst>
      <p:ext uri="{BB962C8B-B14F-4D97-AF65-F5344CB8AC3E}">
        <p14:creationId xmlns:p14="http://schemas.microsoft.com/office/powerpoint/2010/main" val="360113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295400" y="228600"/>
            <a:ext cx="5562600" cy="609600"/>
          </a:xfrm>
        </p:spPr>
        <p:txBody>
          <a:bodyPr>
            <a:normAutofit fontScale="90000"/>
          </a:bodyPr>
          <a:lstStyle/>
          <a:p>
            <a:r>
              <a:rPr lang="en-US" altLang="en-US" dirty="0" smtClean="0"/>
              <a:t>Light Pollution Map</a:t>
            </a:r>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0" y="228602"/>
            <a:ext cx="8818277" cy="6449199"/>
            <a:chOff x="0" y="228600"/>
            <a:chExt cx="8818277" cy="6449199"/>
          </a:xfrm>
        </p:grpSpPr>
        <p:pic>
          <p:nvPicPr>
            <p:cNvPr id="1026" name="Picture 2"/>
            <p:cNvPicPr>
              <a:picLocks noChangeAspect="1" noChangeArrowheads="1"/>
            </p:cNvPicPr>
            <p:nvPr/>
          </p:nvPicPr>
          <p:blipFill>
            <a:blip r:embed="rId4" cstate="print"/>
            <a:srcRect/>
            <a:stretch>
              <a:fillRect/>
            </a:stretch>
          </p:blipFill>
          <p:spPr bwMode="auto">
            <a:xfrm>
              <a:off x="0" y="914400"/>
              <a:ext cx="7318375" cy="5521939"/>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7318374" y="228600"/>
              <a:ext cx="1499903" cy="6235201"/>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0" y="6477000"/>
              <a:ext cx="3790950" cy="180975"/>
            </a:xfrm>
            <a:prstGeom prst="rect">
              <a:avLst/>
            </a:prstGeom>
            <a:noFill/>
            <a:ln w="9525">
              <a:noFill/>
              <a:miter lim="800000"/>
              <a:headEnd/>
              <a:tailEnd/>
            </a:ln>
          </p:spPr>
        </p:pic>
        <p:sp>
          <p:nvSpPr>
            <p:cNvPr id="7" name="Rectangle 6"/>
            <p:cNvSpPr/>
            <p:nvPr/>
          </p:nvSpPr>
          <p:spPr>
            <a:xfrm>
              <a:off x="4267200" y="6400800"/>
              <a:ext cx="2018566" cy="276999"/>
            </a:xfrm>
            <a:prstGeom prst="rect">
              <a:avLst/>
            </a:prstGeom>
          </p:spPr>
          <p:txBody>
            <a:bodyPr wrap="none">
              <a:spAutoFit/>
            </a:bodyPr>
            <a:lstStyle/>
            <a:p>
              <a:r>
                <a:rPr lang="en-US" sz="1200" i="1" dirty="0" smtClean="0">
                  <a:latin typeface="Times New Roman" pitchFamily="18" charset="0"/>
                  <a:cs typeface="Times New Roman" pitchFamily="18" charset="0"/>
                </a:rPr>
                <a:t>http://www.cleardarksky.com/</a:t>
              </a:r>
              <a:endParaRPr lang="en-US" sz="1200" i="1" dirty="0">
                <a:latin typeface="Times New Roman" pitchFamily="18" charset="0"/>
                <a:cs typeface="Times New Roman" pitchFamily="18" charset="0"/>
              </a:endParaRPr>
            </a:p>
          </p:txBody>
        </p:sp>
      </p:grpSp>
    </p:spTree>
    <p:extLst>
      <p:ext uri="{BB962C8B-B14F-4D97-AF65-F5344CB8AC3E}">
        <p14:creationId xmlns:p14="http://schemas.microsoft.com/office/powerpoint/2010/main" val="290839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a:spLocks noGrp="1"/>
          </p:cNvSpPr>
          <p:nvPr>
            <p:ph idx="1"/>
          </p:nvPr>
        </p:nvSpPr>
        <p:spPr>
          <a:xfrm>
            <a:off x="969798" y="306115"/>
            <a:ext cx="7924800" cy="1295400"/>
          </a:xfrm>
        </p:spPr>
        <p:txBody>
          <a:bodyPr>
            <a:noAutofit/>
          </a:bodyPr>
          <a:lstStyle/>
          <a:p>
            <a:pPr algn="ctr">
              <a:buNone/>
              <a:defRPr/>
            </a:pPr>
            <a:r>
              <a:rPr lang="en-US" sz="4000" b="1" dirty="0" smtClean="0">
                <a:solidFill>
                  <a:srgbClr val="FF0000"/>
                </a:solidFill>
                <a:effectLst>
                  <a:outerShdw blurRad="38100" dist="38100" dir="2700000" algn="tl">
                    <a:srgbClr val="000000">
                      <a:alpha val="43137"/>
                    </a:srgbClr>
                  </a:outerShdw>
                </a:effectLst>
              </a:rPr>
              <a:t>Light Pollution is a LOCAL problem with LOCAL solutions</a:t>
            </a:r>
            <a:endParaRPr lang="en-US" sz="4000" b="1" dirty="0">
              <a:solidFill>
                <a:srgbClr val="FF0000"/>
              </a:solidFill>
              <a:effectLst>
                <a:outerShdw blurRad="38100" dist="38100" dir="2700000" algn="tl">
                  <a:srgbClr val="000000">
                    <a:alpha val="43137"/>
                  </a:srgbClr>
                </a:outerShdw>
              </a:effectLst>
            </a:endParaRPr>
          </a:p>
        </p:txBody>
      </p:sp>
      <p:pic>
        <p:nvPicPr>
          <p:cNvPr id="1026" name="Picture 2" descr="http://darksky.org/wp-content/uploads/2016/03/Postcard-back-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00201"/>
            <a:ext cx="7748689" cy="5169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80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15963"/>
          </a:xfrm>
        </p:spPr>
        <p:txBody>
          <a:bodyPr>
            <a:normAutofit fontScale="90000"/>
          </a:bodyPr>
          <a:lstStyle/>
          <a:p>
            <a:r>
              <a:rPr lang="en-US" dirty="0" smtClean="0"/>
              <a:t>What is Light Pollution?</a:t>
            </a:r>
            <a:endParaRPr lang="en-US" dirty="0"/>
          </a:p>
        </p:txBody>
      </p:sp>
      <p:sp>
        <p:nvSpPr>
          <p:cNvPr id="3" name="Content Placeholder 2"/>
          <p:cNvSpPr>
            <a:spLocks noGrp="1"/>
          </p:cNvSpPr>
          <p:nvPr>
            <p:ph idx="1"/>
          </p:nvPr>
        </p:nvSpPr>
        <p:spPr>
          <a:xfrm>
            <a:off x="152400" y="1066800"/>
            <a:ext cx="7924800" cy="4876800"/>
          </a:xfrm>
        </p:spPr>
        <p:txBody>
          <a:bodyPr>
            <a:noAutofit/>
          </a:bodyPr>
          <a:lstStyle/>
          <a:p>
            <a:pPr>
              <a:defRPr/>
            </a:pPr>
            <a:r>
              <a:rPr lang="en-US" sz="2800" dirty="0" smtClean="0"/>
              <a:t>It </a:t>
            </a:r>
            <a:r>
              <a:rPr lang="en-US" sz="2800" dirty="0"/>
              <a:t>is </a:t>
            </a:r>
            <a:r>
              <a:rPr lang="en-US" sz="2800" dirty="0">
                <a:solidFill>
                  <a:srgbClr val="C00000"/>
                </a:solidFill>
              </a:rPr>
              <a:t>wasted light </a:t>
            </a:r>
            <a:r>
              <a:rPr lang="en-US" sz="2800" dirty="0"/>
              <a:t>that performs no function or task</a:t>
            </a:r>
          </a:p>
          <a:p>
            <a:pPr lvl="1">
              <a:defRPr/>
            </a:pPr>
            <a:r>
              <a:rPr lang="en-US" dirty="0" smtClean="0">
                <a:solidFill>
                  <a:srgbClr val="C00000"/>
                </a:solidFill>
              </a:rPr>
              <a:t>Sky </a:t>
            </a:r>
            <a:r>
              <a:rPr lang="en-US" dirty="0">
                <a:solidFill>
                  <a:srgbClr val="C00000"/>
                </a:solidFill>
              </a:rPr>
              <a:t>glow</a:t>
            </a:r>
          </a:p>
          <a:p>
            <a:pPr lvl="1">
              <a:defRPr/>
            </a:pPr>
            <a:r>
              <a:rPr lang="en-US" dirty="0" smtClean="0">
                <a:solidFill>
                  <a:srgbClr val="C00000"/>
                </a:solidFill>
              </a:rPr>
              <a:t>Glare</a:t>
            </a:r>
            <a:endParaRPr lang="en-US" dirty="0" smtClean="0"/>
          </a:p>
          <a:p>
            <a:pPr>
              <a:defRPr/>
            </a:pPr>
            <a:r>
              <a:rPr lang="en-US" sz="2800" dirty="0" smtClean="0"/>
              <a:t>It </a:t>
            </a:r>
            <a:r>
              <a:rPr lang="en-US" sz="2800" dirty="0"/>
              <a:t>is artificial light that goes where it’s not </a:t>
            </a:r>
            <a:r>
              <a:rPr lang="en-US" sz="2800" dirty="0" smtClean="0"/>
              <a:t/>
            </a:r>
            <a:br>
              <a:rPr lang="en-US" sz="2800" dirty="0" smtClean="0"/>
            </a:br>
            <a:r>
              <a:rPr lang="en-US" sz="2800" dirty="0" smtClean="0"/>
              <a:t>supposed </a:t>
            </a:r>
            <a:r>
              <a:rPr lang="en-US" sz="2800" dirty="0"/>
              <a:t>to go</a:t>
            </a:r>
          </a:p>
          <a:p>
            <a:pPr lvl="1">
              <a:defRPr/>
            </a:pPr>
            <a:r>
              <a:rPr lang="en-US" dirty="0"/>
              <a:t>Neighbor’s </a:t>
            </a:r>
            <a:r>
              <a:rPr lang="en-US" dirty="0" smtClean="0"/>
              <a:t>window (Light </a:t>
            </a:r>
            <a:r>
              <a:rPr lang="en-US" dirty="0" smtClean="0">
                <a:solidFill>
                  <a:srgbClr val="C00000"/>
                </a:solidFill>
              </a:rPr>
              <a:t>Trespass/clutter</a:t>
            </a:r>
            <a:r>
              <a:rPr lang="en-US" dirty="0" smtClean="0"/>
              <a:t>)</a:t>
            </a:r>
            <a:endParaRPr lang="en-US" dirty="0"/>
          </a:p>
          <a:p>
            <a:pPr lvl="1">
              <a:defRPr/>
            </a:pPr>
            <a:r>
              <a:rPr lang="en-US" dirty="0"/>
              <a:t>Into the </a:t>
            </a:r>
            <a:r>
              <a:rPr lang="en-US" dirty="0" smtClean="0"/>
              <a:t>sky</a:t>
            </a:r>
          </a:p>
          <a:p>
            <a:pPr>
              <a:defRPr/>
            </a:pPr>
            <a:r>
              <a:rPr lang="en-US" sz="2800" b="1" dirty="0"/>
              <a:t>Light Pollution</a:t>
            </a:r>
            <a:r>
              <a:rPr lang="en-US" sz="2800" dirty="0"/>
              <a:t> is the introduction of artificial light, either directly or indirectly, into the natural environment.</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3900" y="1724644"/>
            <a:ext cx="8001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18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838200" y="274637"/>
            <a:ext cx="8153400" cy="1020763"/>
          </a:xfrm>
        </p:spPr>
        <p:txBody>
          <a:bodyPr>
            <a:normAutofit/>
          </a:bodyPr>
          <a:lstStyle/>
          <a:p>
            <a:r>
              <a:rPr lang="en-US" altLang="en-US" dirty="0" smtClean="0"/>
              <a:t>Dark Sky Location: Anderson Mesa</a:t>
            </a:r>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143000" y="1266497"/>
            <a:ext cx="6781800" cy="5257800"/>
            <a:chOff x="1143000" y="1266497"/>
            <a:chExt cx="6781800" cy="5257800"/>
          </a:xfrm>
        </p:grpSpPr>
        <p:pic>
          <p:nvPicPr>
            <p:cNvPr id="5" name="Shape 155"/>
            <p:cNvPicPr preferRelativeResize="0"/>
            <p:nvPr/>
          </p:nvPicPr>
          <p:blipFill>
            <a:blip r:embed="rId4">
              <a:alphaModFix/>
            </a:blip>
            <a:stretch>
              <a:fillRect/>
            </a:stretch>
          </p:blipFill>
          <p:spPr>
            <a:xfrm>
              <a:off x="1143000" y="1266497"/>
              <a:ext cx="6781800" cy="5257800"/>
            </a:xfrm>
            <a:prstGeom prst="rect">
              <a:avLst/>
            </a:prstGeom>
            <a:noFill/>
            <a:ln>
              <a:noFill/>
            </a:ln>
          </p:spPr>
        </p:pic>
        <p:sp>
          <p:nvSpPr>
            <p:cNvPr id="2" name="TextBox 1"/>
            <p:cNvSpPr txBox="1"/>
            <p:nvPr/>
          </p:nvSpPr>
          <p:spPr>
            <a:xfrm>
              <a:off x="5562600" y="4953000"/>
              <a:ext cx="1652247" cy="369332"/>
            </a:xfrm>
            <a:prstGeom prst="rect">
              <a:avLst/>
            </a:prstGeom>
            <a:noFill/>
          </p:spPr>
          <p:txBody>
            <a:bodyPr wrap="none" rtlCol="0">
              <a:spAutoFit/>
            </a:bodyPr>
            <a:lstStyle/>
            <a:p>
              <a:r>
                <a:rPr lang="en-US" dirty="0" smtClean="0"/>
                <a:t>Anderson Mesa</a:t>
              </a:r>
              <a:endParaRPr lang="en-US" dirty="0"/>
            </a:p>
          </p:txBody>
        </p:sp>
      </p:grpSp>
    </p:spTree>
    <p:extLst>
      <p:ext uri="{BB962C8B-B14F-4D97-AF65-F5344CB8AC3E}">
        <p14:creationId xmlns:p14="http://schemas.microsoft.com/office/powerpoint/2010/main" val="191861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295400" y="228600"/>
            <a:ext cx="6781800" cy="639763"/>
          </a:xfrm>
        </p:spPr>
        <p:txBody>
          <a:bodyPr>
            <a:normAutofit fontScale="90000"/>
          </a:bodyPr>
          <a:lstStyle/>
          <a:p>
            <a:r>
              <a:rPr lang="en-US" altLang="en-US" dirty="0" smtClean="0"/>
              <a:t>Light Sensor: Set up</a:t>
            </a:r>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684" y="1418897"/>
            <a:ext cx="23241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1447801" y="830811"/>
            <a:ext cx="7229475" cy="3286125"/>
            <a:chOff x="1447800" y="830810"/>
            <a:chExt cx="7229475" cy="3286125"/>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830810"/>
              <a:ext cx="4029075"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flipV="1">
              <a:off x="1447800" y="1035270"/>
              <a:ext cx="3200400" cy="9459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00200" y="2819400"/>
              <a:ext cx="3048000" cy="9525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3290029" y="4267200"/>
            <a:ext cx="5853975" cy="369332"/>
          </a:xfrm>
          <a:prstGeom prst="rect">
            <a:avLst/>
          </a:prstGeom>
          <a:noFill/>
        </p:spPr>
        <p:txBody>
          <a:bodyPr wrap="none" rtlCol="0">
            <a:spAutoFit/>
          </a:bodyPr>
          <a:lstStyle/>
          <a:p>
            <a:r>
              <a:rPr lang="en-US" dirty="0" smtClean="0">
                <a:solidFill>
                  <a:srgbClr val="FF0000"/>
                </a:solidFill>
              </a:rPr>
              <a:t>The entire set-up cost is less than $400 (for </a:t>
            </a:r>
            <a:r>
              <a:rPr lang="en-US" dirty="0" err="1" smtClean="0">
                <a:solidFill>
                  <a:srgbClr val="FF0000"/>
                </a:solidFill>
              </a:rPr>
              <a:t>ethernet</a:t>
            </a:r>
            <a:r>
              <a:rPr lang="en-US" dirty="0" smtClean="0">
                <a:solidFill>
                  <a:srgbClr val="FF0000"/>
                </a:solidFill>
              </a:rPr>
              <a:t>-sensor)</a:t>
            </a:r>
            <a:endParaRPr lang="en-US" dirty="0">
              <a:solidFill>
                <a:srgbClr val="FF0000"/>
              </a:solidFill>
            </a:endParaRPr>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5700" y="4724400"/>
            <a:ext cx="2822101" cy="2069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839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34"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from="(-#ppt_w/2)" to="(#ppt_x)" calcmode="lin" valueType="num">
                                      <p:cBhvr>
                                        <p:cTn id="15" dur="600" fill="hold">
                                          <p:stCondLst>
                                            <p:cond delay="0"/>
                                          </p:stCondLst>
                                        </p:cTn>
                                        <p:tgtEl>
                                          <p:spTgt spid="11"/>
                                        </p:tgtEl>
                                        <p:attrNameLst>
                                          <p:attrName>ppt_x</p:attrName>
                                        </p:attrNameLst>
                                      </p:cBhvr>
                                    </p:anim>
                                    <p:anim from="0" to="-1.0" calcmode="lin" valueType="num">
                                      <p:cBhvr>
                                        <p:cTn id="16" dur="200" decel="50000" autoRev="1" fill="hold">
                                          <p:stCondLst>
                                            <p:cond delay="600"/>
                                          </p:stCondLst>
                                        </p:cTn>
                                        <p:tgtEl>
                                          <p:spTgt spid="11"/>
                                        </p:tgtEl>
                                        <p:attrNameLst>
                                          <p:attrName>xshear</p:attrName>
                                        </p:attrNameLst>
                                      </p:cBhvr>
                                    </p:anim>
                                    <p:animScale>
                                      <p:cBhvr>
                                        <p:cTn id="17" dur="200" decel="100000" autoRev="1" fill="hold">
                                          <p:stCondLst>
                                            <p:cond delay="600"/>
                                          </p:stCondLst>
                                        </p:cTn>
                                        <p:tgtEl>
                                          <p:spTgt spid="11"/>
                                        </p:tgtEl>
                                      </p:cBhvr>
                                      <p:from x="100000" y="100000"/>
                                      <p:to x="80000" y="100000"/>
                                    </p:animScale>
                                    <p:anim by="(#ppt_h/3+#ppt_w*0.1)" calcmode="lin" valueType="num">
                                      <p:cBhvr additive="sum">
                                        <p:cTn id="18" dur="200" decel="100000" autoRev="1" fill="hold">
                                          <p:stCondLst>
                                            <p:cond delay="600"/>
                                          </p:stCondLst>
                                        </p:cTn>
                                        <p:tgtEl>
                                          <p:spTgt spid="11"/>
                                        </p:tgtEl>
                                        <p:attrNameLst>
                                          <p:attrName>ppt_x</p:attrName>
                                        </p:attrNameLst>
                                      </p:cBhvr>
                                    </p:anim>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7"/>
            <a:ext cx="7543800" cy="1020763"/>
          </a:xfrm>
        </p:spPr>
        <p:txBody>
          <a:bodyPr/>
          <a:lstStyle/>
          <a:p>
            <a:r>
              <a:rPr lang="en-US" altLang="en-US" dirty="0" smtClean="0"/>
              <a:t>Sky Brightness with Angle</a:t>
            </a:r>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64065" y="1447801"/>
            <a:ext cx="8323800" cy="4652963"/>
            <a:chOff x="164065" y="1447801"/>
            <a:chExt cx="8323800" cy="4652963"/>
          </a:xfrm>
        </p:grpSpPr>
        <p:graphicFrame>
          <p:nvGraphicFramePr>
            <p:cNvPr id="12" name="Chart 11"/>
            <p:cNvGraphicFramePr>
              <a:graphicFrameLocks/>
            </p:cNvGraphicFramePr>
            <p:nvPr>
              <p:extLst>
                <p:ext uri="{D42A27DB-BD31-4B8C-83A1-F6EECF244321}">
                  <p14:modId xmlns:p14="http://schemas.microsoft.com/office/powerpoint/2010/main" val="464119517"/>
                </p:ext>
              </p:extLst>
            </p:nvPr>
          </p:nvGraphicFramePr>
          <p:xfrm>
            <a:off x="480911" y="1447801"/>
            <a:ext cx="8006954" cy="465296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657554" y="5562600"/>
              <a:ext cx="926087" cy="369332"/>
            </a:xfrm>
            <a:prstGeom prst="rect">
              <a:avLst/>
            </a:prstGeom>
            <a:noFill/>
          </p:spPr>
          <p:txBody>
            <a:bodyPr wrap="none" rtlCol="0">
              <a:spAutoFit/>
            </a:bodyPr>
            <a:lstStyle/>
            <a:p>
              <a:r>
                <a:rPr lang="en-US" b="1" dirty="0" smtClean="0">
                  <a:solidFill>
                    <a:srgbClr val="FF0000"/>
                  </a:solidFill>
                </a:rPr>
                <a:t>Horizon</a:t>
              </a:r>
              <a:endParaRPr lang="en-US" b="1" dirty="0">
                <a:solidFill>
                  <a:srgbClr val="FF0000"/>
                </a:solidFill>
              </a:endParaRPr>
            </a:p>
          </p:txBody>
        </p:sp>
        <p:sp>
          <p:nvSpPr>
            <p:cNvPr id="6" name="TextBox 5"/>
            <p:cNvSpPr txBox="1"/>
            <p:nvPr/>
          </p:nvSpPr>
          <p:spPr>
            <a:xfrm>
              <a:off x="7223480" y="5586248"/>
              <a:ext cx="790345" cy="369332"/>
            </a:xfrm>
            <a:prstGeom prst="rect">
              <a:avLst/>
            </a:prstGeom>
            <a:noFill/>
          </p:spPr>
          <p:txBody>
            <a:bodyPr wrap="none" rtlCol="0">
              <a:spAutoFit/>
            </a:bodyPr>
            <a:lstStyle/>
            <a:p>
              <a:r>
                <a:rPr lang="en-US" b="1" dirty="0" smtClean="0">
                  <a:solidFill>
                    <a:srgbClr val="FF0000"/>
                  </a:solidFill>
                </a:rPr>
                <a:t>Zenith</a:t>
              </a:r>
              <a:endParaRPr lang="en-US" b="1" dirty="0">
                <a:solidFill>
                  <a:srgbClr val="FF0000"/>
                </a:solidFill>
              </a:endParaRPr>
            </a:p>
          </p:txBody>
        </p:sp>
        <p:sp>
          <p:nvSpPr>
            <p:cNvPr id="2" name="Rectangle 1"/>
            <p:cNvSpPr/>
            <p:nvPr/>
          </p:nvSpPr>
          <p:spPr>
            <a:xfrm rot="16200000">
              <a:off x="-366593" y="3244334"/>
              <a:ext cx="1430648" cy="369332"/>
            </a:xfrm>
            <a:prstGeom prst="rect">
              <a:avLst/>
            </a:prstGeom>
          </p:spPr>
          <p:txBody>
            <a:bodyPr wrap="none">
              <a:spAutoFit/>
            </a:bodyPr>
            <a:lstStyle/>
            <a:p>
              <a:r>
                <a:rPr lang="en-US" dirty="0"/>
                <a:t>mags/arcsec</a:t>
              </a:r>
              <a:r>
                <a:rPr lang="en-US" baseline="30000" dirty="0"/>
                <a:t>2</a:t>
              </a:r>
            </a:p>
          </p:txBody>
        </p:sp>
      </p:grpSp>
    </p:spTree>
    <p:extLst>
      <p:ext uri="{BB962C8B-B14F-4D97-AF65-F5344CB8AC3E}">
        <p14:creationId xmlns:p14="http://schemas.microsoft.com/office/powerpoint/2010/main" val="113414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7"/>
            <a:ext cx="7543800" cy="1020763"/>
          </a:xfrm>
        </p:spPr>
        <p:txBody>
          <a:bodyPr/>
          <a:lstStyle/>
          <a:p>
            <a:r>
              <a:rPr lang="en-US" altLang="en-US" dirty="0"/>
              <a:t>Sky Brightness with Angle</a:t>
            </a:r>
            <a:endParaRPr lang="en-US" altLang="en-US" dirty="0" smtClean="0"/>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57554" y="5562600"/>
            <a:ext cx="926087" cy="369332"/>
          </a:xfrm>
          <a:prstGeom prst="rect">
            <a:avLst/>
          </a:prstGeom>
          <a:noFill/>
        </p:spPr>
        <p:txBody>
          <a:bodyPr wrap="none" rtlCol="0">
            <a:spAutoFit/>
          </a:bodyPr>
          <a:lstStyle/>
          <a:p>
            <a:r>
              <a:rPr lang="en-US" b="1" dirty="0" smtClean="0">
                <a:solidFill>
                  <a:srgbClr val="FF0000"/>
                </a:solidFill>
              </a:rPr>
              <a:t>Horizon</a:t>
            </a:r>
            <a:endParaRPr lang="en-US" b="1" dirty="0">
              <a:solidFill>
                <a:srgbClr val="FF0000"/>
              </a:solidFill>
            </a:endParaRPr>
          </a:p>
        </p:txBody>
      </p:sp>
      <p:sp>
        <p:nvSpPr>
          <p:cNvPr id="6" name="TextBox 5"/>
          <p:cNvSpPr txBox="1"/>
          <p:nvPr/>
        </p:nvSpPr>
        <p:spPr>
          <a:xfrm>
            <a:off x="7223480" y="5586248"/>
            <a:ext cx="790345" cy="369332"/>
          </a:xfrm>
          <a:prstGeom prst="rect">
            <a:avLst/>
          </a:prstGeom>
          <a:noFill/>
        </p:spPr>
        <p:txBody>
          <a:bodyPr wrap="none" rtlCol="0">
            <a:spAutoFit/>
          </a:bodyPr>
          <a:lstStyle/>
          <a:p>
            <a:r>
              <a:rPr lang="en-US" b="1" dirty="0" smtClean="0">
                <a:solidFill>
                  <a:srgbClr val="FF0000"/>
                </a:solidFill>
              </a:rPr>
              <a:t>Zenith</a:t>
            </a:r>
            <a:endParaRPr lang="en-US" b="1" dirty="0">
              <a:solidFill>
                <a:srgbClr val="FF0000"/>
              </a:solidFill>
            </a:endParaRPr>
          </a:p>
        </p:txBody>
      </p:sp>
      <p:sp>
        <p:nvSpPr>
          <p:cNvPr id="2" name="Rectangle 1"/>
          <p:cNvSpPr/>
          <p:nvPr/>
        </p:nvSpPr>
        <p:spPr>
          <a:xfrm rot="16200000">
            <a:off x="-366593" y="3244334"/>
            <a:ext cx="1430648" cy="369332"/>
          </a:xfrm>
          <a:prstGeom prst="rect">
            <a:avLst/>
          </a:prstGeom>
        </p:spPr>
        <p:txBody>
          <a:bodyPr wrap="none">
            <a:spAutoFit/>
          </a:bodyPr>
          <a:lstStyle/>
          <a:p>
            <a:r>
              <a:rPr lang="en-US" dirty="0"/>
              <a:t>mags/arcsec</a:t>
            </a:r>
            <a:r>
              <a:rPr lang="en-US" baseline="30000" dirty="0"/>
              <a:t>2</a:t>
            </a:r>
          </a:p>
        </p:txBody>
      </p:sp>
      <p:graphicFrame>
        <p:nvGraphicFramePr>
          <p:cNvPr id="10" name="Chart 9"/>
          <p:cNvGraphicFramePr>
            <a:graphicFrameLocks/>
          </p:cNvGraphicFramePr>
          <p:nvPr>
            <p:extLst>
              <p:ext uri="{D42A27DB-BD31-4B8C-83A1-F6EECF244321}">
                <p14:modId xmlns:p14="http://schemas.microsoft.com/office/powerpoint/2010/main" val="1887742470"/>
              </p:ext>
            </p:extLst>
          </p:nvPr>
        </p:nvGraphicFramePr>
        <p:xfrm>
          <a:off x="726281" y="1447800"/>
          <a:ext cx="7884319" cy="44434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61639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7"/>
            <a:ext cx="7543800" cy="1020763"/>
          </a:xfrm>
        </p:spPr>
        <p:txBody>
          <a:bodyPr/>
          <a:lstStyle/>
          <a:p>
            <a:r>
              <a:rPr lang="en-US" altLang="en-US" dirty="0"/>
              <a:t>Sky Brightness with Angle</a:t>
            </a:r>
            <a:endParaRPr lang="en-US" altLang="en-US" dirty="0" smtClean="0"/>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Chart 3"/>
          <p:cNvGraphicFramePr>
            <a:graphicFrameLocks/>
          </p:cNvGraphicFramePr>
          <p:nvPr>
            <p:extLst>
              <p:ext uri="{D42A27DB-BD31-4B8C-83A1-F6EECF244321}">
                <p14:modId xmlns:p14="http://schemas.microsoft.com/office/powerpoint/2010/main" val="4252055604"/>
              </p:ext>
            </p:extLst>
          </p:nvPr>
        </p:nvGraphicFramePr>
        <p:xfrm>
          <a:off x="480912" y="1447802"/>
          <a:ext cx="8215313" cy="462915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512911" y="5650468"/>
            <a:ext cx="926087" cy="369332"/>
          </a:xfrm>
          <a:prstGeom prst="rect">
            <a:avLst/>
          </a:prstGeom>
          <a:noFill/>
        </p:spPr>
        <p:txBody>
          <a:bodyPr wrap="none" rtlCol="0">
            <a:spAutoFit/>
          </a:bodyPr>
          <a:lstStyle/>
          <a:p>
            <a:r>
              <a:rPr lang="en-US" b="1" dirty="0" smtClean="0">
                <a:solidFill>
                  <a:srgbClr val="FF0000"/>
                </a:solidFill>
              </a:rPr>
              <a:t>Horizon</a:t>
            </a:r>
            <a:endParaRPr lang="en-US" b="1" dirty="0">
              <a:solidFill>
                <a:srgbClr val="FF0000"/>
              </a:solidFill>
            </a:endParaRPr>
          </a:p>
        </p:txBody>
      </p:sp>
      <p:sp>
        <p:nvSpPr>
          <p:cNvPr id="6" name="TextBox 5"/>
          <p:cNvSpPr txBox="1"/>
          <p:nvPr/>
        </p:nvSpPr>
        <p:spPr>
          <a:xfrm>
            <a:off x="7467604" y="5650468"/>
            <a:ext cx="790345" cy="369332"/>
          </a:xfrm>
          <a:prstGeom prst="rect">
            <a:avLst/>
          </a:prstGeom>
          <a:noFill/>
        </p:spPr>
        <p:txBody>
          <a:bodyPr wrap="none" rtlCol="0">
            <a:spAutoFit/>
          </a:bodyPr>
          <a:lstStyle/>
          <a:p>
            <a:r>
              <a:rPr lang="en-US" b="1" dirty="0" smtClean="0">
                <a:solidFill>
                  <a:srgbClr val="FF0000"/>
                </a:solidFill>
              </a:rPr>
              <a:t>Zenith</a:t>
            </a:r>
            <a:endParaRPr lang="en-US" b="1" dirty="0">
              <a:solidFill>
                <a:srgbClr val="FF0000"/>
              </a:solidFill>
            </a:endParaRPr>
          </a:p>
        </p:txBody>
      </p:sp>
      <p:sp>
        <p:nvSpPr>
          <p:cNvPr id="7" name="Rectangle 6"/>
          <p:cNvSpPr/>
          <p:nvPr/>
        </p:nvSpPr>
        <p:spPr>
          <a:xfrm rot="16200000">
            <a:off x="-366593" y="3244334"/>
            <a:ext cx="1430648" cy="369332"/>
          </a:xfrm>
          <a:prstGeom prst="rect">
            <a:avLst/>
          </a:prstGeom>
        </p:spPr>
        <p:txBody>
          <a:bodyPr wrap="none">
            <a:spAutoFit/>
          </a:bodyPr>
          <a:lstStyle/>
          <a:p>
            <a:r>
              <a:rPr lang="en-US" dirty="0"/>
              <a:t>mags/arcsec</a:t>
            </a:r>
            <a:r>
              <a:rPr lang="en-US" baseline="30000" dirty="0"/>
              <a:t>2</a:t>
            </a:r>
          </a:p>
        </p:txBody>
      </p:sp>
    </p:spTree>
    <p:extLst>
      <p:ext uri="{BB962C8B-B14F-4D97-AF65-F5344CB8AC3E}">
        <p14:creationId xmlns:p14="http://schemas.microsoft.com/office/powerpoint/2010/main" val="41008081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7"/>
            <a:ext cx="7543800" cy="1020763"/>
          </a:xfrm>
        </p:spPr>
        <p:txBody>
          <a:bodyPr/>
          <a:lstStyle/>
          <a:p>
            <a:r>
              <a:rPr lang="en-US" altLang="en-US" dirty="0"/>
              <a:t>Sky Brightness with Angle</a:t>
            </a:r>
            <a:endParaRPr lang="en-US" altLang="en-US" dirty="0" smtClean="0"/>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12911" y="5650468"/>
            <a:ext cx="926087" cy="369332"/>
          </a:xfrm>
          <a:prstGeom prst="rect">
            <a:avLst/>
          </a:prstGeom>
          <a:noFill/>
        </p:spPr>
        <p:txBody>
          <a:bodyPr wrap="none" rtlCol="0">
            <a:spAutoFit/>
          </a:bodyPr>
          <a:lstStyle/>
          <a:p>
            <a:r>
              <a:rPr lang="en-US" b="1" dirty="0" smtClean="0">
                <a:solidFill>
                  <a:srgbClr val="FF0000"/>
                </a:solidFill>
              </a:rPr>
              <a:t>Horizon</a:t>
            </a:r>
            <a:endParaRPr lang="en-US" b="1" dirty="0">
              <a:solidFill>
                <a:srgbClr val="FF0000"/>
              </a:solidFill>
            </a:endParaRPr>
          </a:p>
        </p:txBody>
      </p:sp>
      <p:sp>
        <p:nvSpPr>
          <p:cNvPr id="6" name="TextBox 5"/>
          <p:cNvSpPr txBox="1"/>
          <p:nvPr/>
        </p:nvSpPr>
        <p:spPr>
          <a:xfrm>
            <a:off x="7467604" y="5650468"/>
            <a:ext cx="790345" cy="369332"/>
          </a:xfrm>
          <a:prstGeom prst="rect">
            <a:avLst/>
          </a:prstGeom>
          <a:noFill/>
        </p:spPr>
        <p:txBody>
          <a:bodyPr wrap="none" rtlCol="0">
            <a:spAutoFit/>
          </a:bodyPr>
          <a:lstStyle/>
          <a:p>
            <a:r>
              <a:rPr lang="en-US" b="1" dirty="0" smtClean="0">
                <a:solidFill>
                  <a:srgbClr val="FF0000"/>
                </a:solidFill>
              </a:rPr>
              <a:t>Zenith</a:t>
            </a:r>
            <a:endParaRPr lang="en-US" b="1" dirty="0">
              <a:solidFill>
                <a:srgbClr val="FF0000"/>
              </a:solidFill>
            </a:endParaRPr>
          </a:p>
        </p:txBody>
      </p:sp>
      <p:sp>
        <p:nvSpPr>
          <p:cNvPr id="7" name="Rectangle 6"/>
          <p:cNvSpPr/>
          <p:nvPr/>
        </p:nvSpPr>
        <p:spPr>
          <a:xfrm rot="16200000">
            <a:off x="-366593" y="3244334"/>
            <a:ext cx="1430648" cy="369332"/>
          </a:xfrm>
          <a:prstGeom prst="rect">
            <a:avLst/>
          </a:prstGeom>
        </p:spPr>
        <p:txBody>
          <a:bodyPr wrap="none">
            <a:spAutoFit/>
          </a:bodyPr>
          <a:lstStyle/>
          <a:p>
            <a:r>
              <a:rPr lang="en-US" dirty="0"/>
              <a:t>mags/arcsec</a:t>
            </a:r>
            <a:r>
              <a:rPr lang="en-US" baseline="30000" dirty="0"/>
              <a:t>2</a:t>
            </a:r>
          </a:p>
        </p:txBody>
      </p:sp>
      <p:graphicFrame>
        <p:nvGraphicFramePr>
          <p:cNvPr id="8" name="Chart 7"/>
          <p:cNvGraphicFramePr>
            <a:graphicFrameLocks/>
          </p:cNvGraphicFramePr>
          <p:nvPr>
            <p:extLst>
              <p:ext uri="{D42A27DB-BD31-4B8C-83A1-F6EECF244321}">
                <p14:modId xmlns:p14="http://schemas.microsoft.com/office/powerpoint/2010/main" val="1346044452"/>
              </p:ext>
            </p:extLst>
          </p:nvPr>
        </p:nvGraphicFramePr>
        <p:xfrm>
          <a:off x="496612" y="1447801"/>
          <a:ext cx="8146256" cy="4572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880575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7"/>
            <a:ext cx="7543800" cy="1020763"/>
          </a:xfrm>
        </p:spPr>
        <p:txBody>
          <a:bodyPr/>
          <a:lstStyle/>
          <a:p>
            <a:r>
              <a:rPr lang="en-US" altLang="en-US" dirty="0"/>
              <a:t>Sky Brightness with Angle</a:t>
            </a:r>
            <a:endParaRPr lang="en-US" altLang="en-US" dirty="0" smtClean="0"/>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p:nvPr>
            <p:extLst>
              <p:ext uri="{D42A27DB-BD31-4B8C-83A1-F6EECF244321}">
                <p14:modId xmlns:p14="http://schemas.microsoft.com/office/powerpoint/2010/main" val="2637382347"/>
              </p:ext>
            </p:extLst>
          </p:nvPr>
        </p:nvGraphicFramePr>
        <p:xfrm>
          <a:off x="512910" y="1447800"/>
          <a:ext cx="8454979" cy="4692135"/>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746484" y="5715000"/>
            <a:ext cx="926087" cy="369332"/>
          </a:xfrm>
          <a:prstGeom prst="rect">
            <a:avLst/>
          </a:prstGeom>
          <a:noFill/>
        </p:spPr>
        <p:txBody>
          <a:bodyPr wrap="none" rtlCol="0">
            <a:spAutoFit/>
          </a:bodyPr>
          <a:lstStyle/>
          <a:p>
            <a:r>
              <a:rPr lang="en-US" b="1" dirty="0" smtClean="0">
                <a:solidFill>
                  <a:srgbClr val="FF0000"/>
                </a:solidFill>
              </a:rPr>
              <a:t>Horizon</a:t>
            </a:r>
            <a:endParaRPr lang="en-US" b="1" dirty="0">
              <a:solidFill>
                <a:srgbClr val="FF0000"/>
              </a:solidFill>
            </a:endParaRPr>
          </a:p>
        </p:txBody>
      </p:sp>
      <p:sp>
        <p:nvSpPr>
          <p:cNvPr id="7" name="TextBox 6"/>
          <p:cNvSpPr txBox="1"/>
          <p:nvPr/>
        </p:nvSpPr>
        <p:spPr>
          <a:xfrm>
            <a:off x="7528283" y="5715000"/>
            <a:ext cx="790345" cy="369332"/>
          </a:xfrm>
          <a:prstGeom prst="rect">
            <a:avLst/>
          </a:prstGeom>
          <a:noFill/>
        </p:spPr>
        <p:txBody>
          <a:bodyPr wrap="none" rtlCol="0">
            <a:spAutoFit/>
          </a:bodyPr>
          <a:lstStyle/>
          <a:p>
            <a:r>
              <a:rPr lang="en-US" b="1" dirty="0" smtClean="0">
                <a:solidFill>
                  <a:srgbClr val="FF0000"/>
                </a:solidFill>
              </a:rPr>
              <a:t>Zenith</a:t>
            </a:r>
            <a:endParaRPr lang="en-US" b="1" dirty="0">
              <a:solidFill>
                <a:srgbClr val="FF0000"/>
              </a:solidFill>
            </a:endParaRPr>
          </a:p>
        </p:txBody>
      </p:sp>
      <p:sp>
        <p:nvSpPr>
          <p:cNvPr id="8" name="Rectangle 7"/>
          <p:cNvSpPr/>
          <p:nvPr/>
        </p:nvSpPr>
        <p:spPr>
          <a:xfrm rot="16200000">
            <a:off x="-454459" y="3244334"/>
            <a:ext cx="1430648" cy="369332"/>
          </a:xfrm>
          <a:prstGeom prst="rect">
            <a:avLst/>
          </a:prstGeom>
        </p:spPr>
        <p:txBody>
          <a:bodyPr wrap="none">
            <a:spAutoFit/>
          </a:bodyPr>
          <a:lstStyle/>
          <a:p>
            <a:r>
              <a:rPr lang="en-US" dirty="0"/>
              <a:t>mags/arcsec</a:t>
            </a:r>
            <a:r>
              <a:rPr lang="en-US" baseline="30000" dirty="0"/>
              <a:t>2</a:t>
            </a:r>
          </a:p>
        </p:txBody>
      </p:sp>
    </p:spTree>
    <p:extLst>
      <p:ext uri="{BB962C8B-B14F-4D97-AF65-F5344CB8AC3E}">
        <p14:creationId xmlns:p14="http://schemas.microsoft.com/office/powerpoint/2010/main" val="41008081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7"/>
            <a:ext cx="7543800" cy="1020763"/>
          </a:xfrm>
        </p:spPr>
        <p:txBody>
          <a:bodyPr/>
          <a:lstStyle/>
          <a:p>
            <a:r>
              <a:rPr lang="en-US" altLang="en-US" dirty="0"/>
              <a:t>Sky Brightness with Angle</a:t>
            </a:r>
            <a:endParaRPr lang="en-US" altLang="en-US" dirty="0" smtClean="0"/>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46484" y="5715000"/>
            <a:ext cx="926087" cy="369332"/>
          </a:xfrm>
          <a:prstGeom prst="rect">
            <a:avLst/>
          </a:prstGeom>
          <a:noFill/>
        </p:spPr>
        <p:txBody>
          <a:bodyPr wrap="none" rtlCol="0">
            <a:spAutoFit/>
          </a:bodyPr>
          <a:lstStyle/>
          <a:p>
            <a:r>
              <a:rPr lang="en-US" b="1" dirty="0" smtClean="0">
                <a:solidFill>
                  <a:srgbClr val="FF0000"/>
                </a:solidFill>
              </a:rPr>
              <a:t>Horizon</a:t>
            </a:r>
            <a:endParaRPr lang="en-US" b="1" dirty="0">
              <a:solidFill>
                <a:srgbClr val="FF0000"/>
              </a:solidFill>
            </a:endParaRPr>
          </a:p>
        </p:txBody>
      </p:sp>
      <p:sp>
        <p:nvSpPr>
          <p:cNvPr id="7" name="TextBox 6"/>
          <p:cNvSpPr txBox="1"/>
          <p:nvPr/>
        </p:nvSpPr>
        <p:spPr>
          <a:xfrm>
            <a:off x="7528283" y="5715000"/>
            <a:ext cx="790345" cy="369332"/>
          </a:xfrm>
          <a:prstGeom prst="rect">
            <a:avLst/>
          </a:prstGeom>
          <a:noFill/>
        </p:spPr>
        <p:txBody>
          <a:bodyPr wrap="none" rtlCol="0">
            <a:spAutoFit/>
          </a:bodyPr>
          <a:lstStyle/>
          <a:p>
            <a:r>
              <a:rPr lang="en-US" b="1" dirty="0" smtClean="0">
                <a:solidFill>
                  <a:srgbClr val="FF0000"/>
                </a:solidFill>
              </a:rPr>
              <a:t>Zenith</a:t>
            </a:r>
            <a:endParaRPr lang="en-US" b="1" dirty="0">
              <a:solidFill>
                <a:srgbClr val="FF0000"/>
              </a:solidFill>
            </a:endParaRPr>
          </a:p>
        </p:txBody>
      </p:sp>
      <p:sp>
        <p:nvSpPr>
          <p:cNvPr id="8" name="Rectangle 7"/>
          <p:cNvSpPr/>
          <p:nvPr/>
        </p:nvSpPr>
        <p:spPr>
          <a:xfrm rot="16200000">
            <a:off x="-454459" y="3244334"/>
            <a:ext cx="1430648" cy="369332"/>
          </a:xfrm>
          <a:prstGeom prst="rect">
            <a:avLst/>
          </a:prstGeom>
        </p:spPr>
        <p:txBody>
          <a:bodyPr wrap="none">
            <a:spAutoFit/>
          </a:bodyPr>
          <a:lstStyle/>
          <a:p>
            <a:r>
              <a:rPr lang="en-US" dirty="0"/>
              <a:t>mags/arcsec</a:t>
            </a:r>
            <a:r>
              <a:rPr lang="en-US" baseline="30000" dirty="0"/>
              <a:t>2</a:t>
            </a:r>
          </a:p>
        </p:txBody>
      </p:sp>
      <p:graphicFrame>
        <p:nvGraphicFramePr>
          <p:cNvPr id="10" name="Chart 9"/>
          <p:cNvGraphicFramePr/>
          <p:nvPr>
            <p:extLst>
              <p:ext uri="{D42A27DB-BD31-4B8C-83A1-F6EECF244321}">
                <p14:modId xmlns:p14="http://schemas.microsoft.com/office/powerpoint/2010/main" val="2592623493"/>
              </p:ext>
            </p:extLst>
          </p:nvPr>
        </p:nvGraphicFramePr>
        <p:xfrm>
          <a:off x="480911" y="1653487"/>
          <a:ext cx="8001000" cy="42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511871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7"/>
            <a:ext cx="7543800" cy="1020763"/>
          </a:xfrm>
        </p:spPr>
        <p:txBody>
          <a:bodyPr/>
          <a:lstStyle/>
          <a:p>
            <a:r>
              <a:rPr lang="en-US" altLang="en-US" dirty="0"/>
              <a:t>Sky Brightness with Angle</a:t>
            </a:r>
            <a:endParaRPr lang="en-US" altLang="en-US" dirty="0" smtClean="0"/>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76199" y="1371600"/>
            <a:ext cx="8242429" cy="4712732"/>
            <a:chOff x="76199" y="1371600"/>
            <a:chExt cx="8242429" cy="4712732"/>
          </a:xfrm>
        </p:grpSpPr>
        <p:sp>
          <p:nvSpPr>
            <p:cNvPr id="2" name="TextBox 1"/>
            <p:cNvSpPr txBox="1"/>
            <p:nvPr/>
          </p:nvSpPr>
          <p:spPr>
            <a:xfrm>
              <a:off x="746484" y="5715000"/>
              <a:ext cx="926087" cy="369332"/>
            </a:xfrm>
            <a:prstGeom prst="rect">
              <a:avLst/>
            </a:prstGeom>
            <a:noFill/>
          </p:spPr>
          <p:txBody>
            <a:bodyPr wrap="none" rtlCol="0">
              <a:spAutoFit/>
            </a:bodyPr>
            <a:lstStyle/>
            <a:p>
              <a:r>
                <a:rPr lang="en-US" b="1" dirty="0" smtClean="0">
                  <a:solidFill>
                    <a:srgbClr val="FF0000"/>
                  </a:solidFill>
                </a:rPr>
                <a:t>Horizon</a:t>
              </a:r>
              <a:endParaRPr lang="en-US" b="1" dirty="0">
                <a:solidFill>
                  <a:srgbClr val="FF0000"/>
                </a:solidFill>
              </a:endParaRPr>
            </a:p>
          </p:txBody>
        </p:sp>
        <p:sp>
          <p:nvSpPr>
            <p:cNvPr id="7" name="TextBox 6"/>
            <p:cNvSpPr txBox="1"/>
            <p:nvPr/>
          </p:nvSpPr>
          <p:spPr>
            <a:xfrm>
              <a:off x="7528283" y="5715000"/>
              <a:ext cx="790345" cy="369332"/>
            </a:xfrm>
            <a:prstGeom prst="rect">
              <a:avLst/>
            </a:prstGeom>
            <a:noFill/>
          </p:spPr>
          <p:txBody>
            <a:bodyPr wrap="none" rtlCol="0">
              <a:spAutoFit/>
            </a:bodyPr>
            <a:lstStyle/>
            <a:p>
              <a:r>
                <a:rPr lang="en-US" b="1" dirty="0" smtClean="0">
                  <a:solidFill>
                    <a:srgbClr val="FF0000"/>
                  </a:solidFill>
                </a:rPr>
                <a:t>Zenith</a:t>
              </a:r>
              <a:endParaRPr lang="en-US" b="1" dirty="0">
                <a:solidFill>
                  <a:srgbClr val="FF0000"/>
                </a:solidFill>
              </a:endParaRPr>
            </a:p>
          </p:txBody>
        </p:sp>
        <p:sp>
          <p:nvSpPr>
            <p:cNvPr id="8" name="Rectangle 7"/>
            <p:cNvSpPr/>
            <p:nvPr/>
          </p:nvSpPr>
          <p:spPr>
            <a:xfrm rot="16200000">
              <a:off x="-454459" y="3244334"/>
              <a:ext cx="1430648" cy="369332"/>
            </a:xfrm>
            <a:prstGeom prst="rect">
              <a:avLst/>
            </a:prstGeom>
          </p:spPr>
          <p:txBody>
            <a:bodyPr wrap="none">
              <a:spAutoFit/>
            </a:bodyPr>
            <a:lstStyle/>
            <a:p>
              <a:r>
                <a:rPr lang="en-US" dirty="0"/>
                <a:t>mags/arcsec</a:t>
              </a:r>
              <a:r>
                <a:rPr lang="en-US" baseline="30000" dirty="0"/>
                <a:t>2</a:t>
              </a:r>
            </a:p>
          </p:txBody>
        </p:sp>
        <p:graphicFrame>
          <p:nvGraphicFramePr>
            <p:cNvPr id="11" name="Chart 10"/>
            <p:cNvGraphicFramePr>
              <a:graphicFrameLocks/>
            </p:cNvGraphicFramePr>
            <p:nvPr>
              <p:extLst>
                <p:ext uri="{D42A27DB-BD31-4B8C-83A1-F6EECF244321}">
                  <p14:modId xmlns:p14="http://schemas.microsoft.com/office/powerpoint/2010/main" val="2327440283"/>
                </p:ext>
              </p:extLst>
            </p:nvPr>
          </p:nvGraphicFramePr>
          <p:xfrm>
            <a:off x="746484" y="1371600"/>
            <a:ext cx="7572144" cy="4528065"/>
          </p:xfrm>
          <a:graphic>
            <a:graphicData uri="http://schemas.openxmlformats.org/drawingml/2006/chart">
              <c:chart xmlns:c="http://schemas.openxmlformats.org/drawingml/2006/chart" xmlns:r="http://schemas.openxmlformats.org/officeDocument/2006/relationships" r:id="rId4"/>
            </a:graphicData>
          </a:graphic>
        </p:graphicFrame>
      </p:grpSp>
    </p:spTree>
    <p:extLst>
      <p:ext uri="{BB962C8B-B14F-4D97-AF65-F5344CB8AC3E}">
        <p14:creationId xmlns:p14="http://schemas.microsoft.com/office/powerpoint/2010/main" val="2192084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33400" y="274637"/>
            <a:ext cx="8229600" cy="1020763"/>
          </a:xfrm>
        </p:spPr>
        <p:txBody>
          <a:bodyPr>
            <a:normAutofit fontScale="90000"/>
          </a:bodyPr>
          <a:lstStyle/>
          <a:p>
            <a:r>
              <a:rPr lang="en-US" altLang="en-US" dirty="0" smtClean="0"/>
              <a:t>Continuous Sky Brightness Readings</a:t>
            </a:r>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rot="16200000">
            <a:off x="-378931" y="3654858"/>
            <a:ext cx="1430648" cy="369332"/>
          </a:xfrm>
          <a:prstGeom prst="rect">
            <a:avLst/>
          </a:prstGeom>
        </p:spPr>
        <p:txBody>
          <a:bodyPr wrap="none">
            <a:spAutoFit/>
          </a:bodyPr>
          <a:lstStyle/>
          <a:p>
            <a:r>
              <a:rPr lang="en-US" dirty="0"/>
              <a:t>mags/arcsec</a:t>
            </a:r>
            <a:r>
              <a:rPr lang="en-US" baseline="30000" dirty="0"/>
              <a:t>2</a:t>
            </a:r>
          </a:p>
        </p:txBody>
      </p:sp>
      <p:graphicFrame>
        <p:nvGraphicFramePr>
          <p:cNvPr id="12" name="Chart 11"/>
          <p:cNvGraphicFramePr>
            <a:graphicFrameLocks/>
          </p:cNvGraphicFramePr>
          <p:nvPr>
            <p:extLst>
              <p:ext uri="{D42A27DB-BD31-4B8C-83A1-F6EECF244321}">
                <p14:modId xmlns:p14="http://schemas.microsoft.com/office/powerpoint/2010/main" val="3836155097"/>
              </p:ext>
            </p:extLst>
          </p:nvPr>
        </p:nvGraphicFramePr>
        <p:xfrm>
          <a:off x="685800" y="1524000"/>
          <a:ext cx="8095530" cy="44958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4267200" y="5960955"/>
            <a:ext cx="762000" cy="369332"/>
          </a:xfrm>
          <a:prstGeom prst="rect">
            <a:avLst/>
          </a:prstGeom>
          <a:noFill/>
        </p:spPr>
        <p:txBody>
          <a:bodyPr wrap="square" rtlCol="0">
            <a:spAutoFit/>
          </a:bodyPr>
          <a:lstStyle/>
          <a:p>
            <a:r>
              <a:rPr lang="en-US" b="1" dirty="0" smtClean="0"/>
              <a:t>time</a:t>
            </a:r>
            <a:endParaRPr lang="en-US" b="1" dirty="0"/>
          </a:p>
        </p:txBody>
      </p:sp>
    </p:spTree>
    <p:extLst>
      <p:ext uri="{BB962C8B-B14F-4D97-AF65-F5344CB8AC3E}">
        <p14:creationId xmlns:p14="http://schemas.microsoft.com/office/powerpoint/2010/main" val="2965218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0" y="274637"/>
            <a:ext cx="6477000" cy="487363"/>
          </a:xfrm>
        </p:spPr>
        <p:txBody>
          <a:bodyPr>
            <a:normAutofit fontScale="90000"/>
          </a:bodyPr>
          <a:lstStyle/>
          <a:p>
            <a:r>
              <a:rPr lang="en-US" altLang="en-US" dirty="0" smtClean="0"/>
              <a:t>The Light Pollution Project</a:t>
            </a:r>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a:spLocks noGrp="1"/>
          </p:cNvSpPr>
          <p:nvPr>
            <p:ph idx="1"/>
          </p:nvPr>
        </p:nvSpPr>
        <p:spPr>
          <a:xfrm>
            <a:off x="152400" y="762000"/>
            <a:ext cx="8686800" cy="5867400"/>
          </a:xfrm>
        </p:spPr>
        <p:txBody>
          <a:bodyPr>
            <a:noAutofit/>
          </a:bodyPr>
          <a:lstStyle/>
          <a:p>
            <a:pPr>
              <a:defRPr/>
            </a:pPr>
            <a:r>
              <a:rPr lang="en-US" sz="2800" dirty="0" smtClean="0">
                <a:solidFill>
                  <a:srgbClr val="FF0000"/>
                </a:solidFill>
              </a:rPr>
              <a:t>Research: Quantifying Light Pollution</a:t>
            </a:r>
          </a:p>
          <a:p>
            <a:pPr lvl="1">
              <a:defRPr/>
            </a:pPr>
            <a:r>
              <a:rPr lang="en-US" sz="2400" dirty="0" smtClean="0"/>
              <a:t>Quantify Sky brightness (Ongoing)</a:t>
            </a:r>
          </a:p>
          <a:p>
            <a:pPr lvl="1">
              <a:defRPr/>
            </a:pPr>
            <a:r>
              <a:rPr lang="en-US" sz="2400" dirty="0" smtClean="0"/>
              <a:t>DSLR Photometry (?)</a:t>
            </a:r>
          </a:p>
          <a:p>
            <a:pPr lvl="1">
              <a:defRPr/>
            </a:pPr>
            <a:r>
              <a:rPr lang="en-US" sz="2400" dirty="0" smtClean="0"/>
              <a:t>DSLR Photography (Ongoing)</a:t>
            </a:r>
          </a:p>
          <a:p>
            <a:pPr>
              <a:defRPr/>
            </a:pPr>
            <a:r>
              <a:rPr lang="en-US" sz="2800" dirty="0" smtClean="0">
                <a:solidFill>
                  <a:srgbClr val="FF0000"/>
                </a:solidFill>
              </a:rPr>
              <a:t>Actions: Fixing the Problem</a:t>
            </a:r>
          </a:p>
          <a:p>
            <a:pPr lvl="1">
              <a:defRPr/>
            </a:pPr>
            <a:r>
              <a:rPr lang="en-US" sz="2400" dirty="0" smtClean="0"/>
              <a:t>Remedies for ‘bad’ light fixtures (Ongoing)</a:t>
            </a:r>
          </a:p>
          <a:p>
            <a:pPr lvl="1">
              <a:defRPr/>
            </a:pPr>
            <a:r>
              <a:rPr lang="en-US" sz="2400" dirty="0" smtClean="0"/>
              <a:t>Communicate with administrators (Done, and continuing)</a:t>
            </a:r>
          </a:p>
          <a:p>
            <a:pPr lvl="1">
              <a:defRPr/>
            </a:pPr>
            <a:r>
              <a:rPr lang="en-US" sz="2400" dirty="0" smtClean="0"/>
              <a:t>Funding Sources (MOSGC, Internal Truman funds)</a:t>
            </a:r>
          </a:p>
          <a:p>
            <a:pPr>
              <a:defRPr/>
            </a:pPr>
            <a:r>
              <a:rPr lang="en-US" sz="2800" dirty="0" smtClean="0">
                <a:solidFill>
                  <a:srgbClr val="FF0000"/>
                </a:solidFill>
              </a:rPr>
              <a:t>Education &amp; Outreach</a:t>
            </a:r>
          </a:p>
          <a:p>
            <a:pPr lvl="1">
              <a:defRPr/>
            </a:pPr>
            <a:r>
              <a:rPr lang="en-US" sz="2400" dirty="0" smtClean="0"/>
              <a:t>‘Losing the Dark’ Planetarium Show, IDA brochures</a:t>
            </a:r>
          </a:p>
          <a:p>
            <a:pPr lvl="1">
              <a:defRPr/>
            </a:pPr>
            <a:r>
              <a:rPr lang="en-US" sz="2400" dirty="0" smtClean="0"/>
              <a:t>Astronomy Lab on light pollution</a:t>
            </a:r>
          </a:p>
          <a:p>
            <a:pPr lvl="1">
              <a:defRPr/>
            </a:pPr>
            <a:r>
              <a:rPr lang="en-US" sz="2400" dirty="0" smtClean="0"/>
              <a:t>Interdisciplinary research projects &amp; Civic Engagement</a:t>
            </a:r>
            <a:endParaRPr lang="en-US" sz="2800" dirty="0" smtClean="0"/>
          </a:p>
        </p:txBody>
      </p:sp>
    </p:spTree>
    <p:extLst>
      <p:ext uri="{BB962C8B-B14F-4D97-AF65-F5344CB8AC3E}">
        <p14:creationId xmlns:p14="http://schemas.microsoft.com/office/powerpoint/2010/main" val="410080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additive="base">
                                        <p:cTn id="17"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txEl>
                                              <p:pRg st="4" end="4"/>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 calcmode="lin" valueType="num">
                                      <p:cBhvr additive="base">
                                        <p:cTn id="2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txEl>
                                              <p:pRg st="5" end="5"/>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33400" y="274637"/>
            <a:ext cx="8229600" cy="1020763"/>
          </a:xfrm>
        </p:spPr>
        <p:txBody>
          <a:bodyPr>
            <a:normAutofit fontScale="90000"/>
          </a:bodyPr>
          <a:lstStyle/>
          <a:p>
            <a:r>
              <a:rPr lang="en-US" altLang="en-US" dirty="0" smtClean="0"/>
              <a:t>Continuous Sky Brightness Readings</a:t>
            </a:r>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rot="16200000">
            <a:off x="-378931" y="3654858"/>
            <a:ext cx="1430648" cy="369332"/>
          </a:xfrm>
          <a:prstGeom prst="rect">
            <a:avLst/>
          </a:prstGeom>
        </p:spPr>
        <p:txBody>
          <a:bodyPr wrap="none">
            <a:spAutoFit/>
          </a:bodyPr>
          <a:lstStyle/>
          <a:p>
            <a:r>
              <a:rPr lang="en-US" dirty="0"/>
              <a:t>mags/arcsec</a:t>
            </a:r>
            <a:r>
              <a:rPr lang="en-US" baseline="30000" dirty="0"/>
              <a:t>2</a:t>
            </a:r>
          </a:p>
        </p:txBody>
      </p:sp>
      <p:graphicFrame>
        <p:nvGraphicFramePr>
          <p:cNvPr id="6" name="Chart 5"/>
          <p:cNvGraphicFramePr>
            <a:graphicFrameLocks/>
          </p:cNvGraphicFramePr>
          <p:nvPr>
            <p:extLst>
              <p:ext uri="{D42A27DB-BD31-4B8C-83A1-F6EECF244321}">
                <p14:modId xmlns:p14="http://schemas.microsoft.com/office/powerpoint/2010/main" val="483931995"/>
              </p:ext>
            </p:extLst>
          </p:nvPr>
        </p:nvGraphicFramePr>
        <p:xfrm>
          <a:off x="609600" y="1524000"/>
          <a:ext cx="8241940" cy="441721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4267200" y="5960955"/>
            <a:ext cx="762000" cy="369332"/>
          </a:xfrm>
          <a:prstGeom prst="rect">
            <a:avLst/>
          </a:prstGeom>
          <a:noFill/>
        </p:spPr>
        <p:txBody>
          <a:bodyPr wrap="square" rtlCol="0">
            <a:spAutoFit/>
          </a:bodyPr>
          <a:lstStyle/>
          <a:p>
            <a:r>
              <a:rPr lang="en-US" b="1" dirty="0" smtClean="0"/>
              <a:t>time</a:t>
            </a:r>
            <a:endParaRPr lang="en-US" b="1" dirty="0"/>
          </a:p>
        </p:txBody>
      </p:sp>
    </p:spTree>
    <p:extLst>
      <p:ext uri="{BB962C8B-B14F-4D97-AF65-F5344CB8AC3E}">
        <p14:creationId xmlns:p14="http://schemas.microsoft.com/office/powerpoint/2010/main" val="26560320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33400" y="274637"/>
            <a:ext cx="8229600" cy="1020763"/>
          </a:xfrm>
        </p:spPr>
        <p:txBody>
          <a:bodyPr>
            <a:normAutofit fontScale="90000"/>
          </a:bodyPr>
          <a:lstStyle/>
          <a:p>
            <a:r>
              <a:rPr lang="en-US" altLang="en-US" dirty="0" smtClean="0"/>
              <a:t>Continuous Sky Brightness Readings</a:t>
            </a:r>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p:nvGrpSpPr>
        <p:grpSpPr>
          <a:xfrm>
            <a:off x="151727" y="1553524"/>
            <a:ext cx="8778763" cy="4542476"/>
            <a:chOff x="151727" y="1447800"/>
            <a:chExt cx="8778763" cy="4542476"/>
          </a:xfrm>
        </p:grpSpPr>
        <p:sp>
          <p:nvSpPr>
            <p:cNvPr id="8" name="Rectangle 7"/>
            <p:cNvSpPr/>
            <p:nvPr/>
          </p:nvSpPr>
          <p:spPr>
            <a:xfrm rot="16200000">
              <a:off x="-378931" y="3654858"/>
              <a:ext cx="1430648" cy="369332"/>
            </a:xfrm>
            <a:prstGeom prst="rect">
              <a:avLst/>
            </a:prstGeom>
          </p:spPr>
          <p:txBody>
            <a:bodyPr wrap="none">
              <a:spAutoFit/>
            </a:bodyPr>
            <a:lstStyle/>
            <a:p>
              <a:r>
                <a:rPr lang="en-US" dirty="0"/>
                <a:t>mags/arcsec</a:t>
              </a:r>
              <a:r>
                <a:rPr lang="en-US" baseline="30000" dirty="0"/>
                <a:t>2</a:t>
              </a:r>
            </a:p>
          </p:txBody>
        </p:sp>
        <p:graphicFrame>
          <p:nvGraphicFramePr>
            <p:cNvPr id="7" name="Chart 6"/>
            <p:cNvGraphicFramePr>
              <a:graphicFrameLocks/>
            </p:cNvGraphicFramePr>
            <p:nvPr>
              <p:extLst>
                <p:ext uri="{D42A27DB-BD31-4B8C-83A1-F6EECF244321}">
                  <p14:modId xmlns:p14="http://schemas.microsoft.com/office/powerpoint/2010/main" val="881622538"/>
                </p:ext>
              </p:extLst>
            </p:nvPr>
          </p:nvGraphicFramePr>
          <p:xfrm>
            <a:off x="521060" y="1447800"/>
            <a:ext cx="8005379" cy="4542476"/>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Arrow Connector 2"/>
            <p:cNvCxnSpPr/>
            <p:nvPr/>
          </p:nvCxnSpPr>
          <p:spPr>
            <a:xfrm flipV="1">
              <a:off x="6096000" y="3771900"/>
              <a:ext cx="762000" cy="4191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858000" y="3200400"/>
              <a:ext cx="2072490" cy="646331"/>
            </a:xfrm>
            <a:prstGeom prst="rect">
              <a:avLst/>
            </a:prstGeom>
            <a:solidFill>
              <a:srgbClr val="D9EFF3"/>
            </a:solidFill>
          </p:spPr>
          <p:txBody>
            <a:bodyPr wrap="none" rtlCol="0">
              <a:spAutoFit/>
            </a:bodyPr>
            <a:lstStyle/>
            <a:p>
              <a:r>
                <a:rPr lang="en-US" b="1" dirty="0" smtClean="0"/>
                <a:t>Same Sensors</a:t>
              </a:r>
              <a:br>
                <a:rPr lang="en-US" b="1" dirty="0" smtClean="0"/>
              </a:br>
              <a:r>
                <a:rPr lang="en-US" b="1" dirty="0" smtClean="0"/>
                <a:t>as previous slide (3)</a:t>
              </a:r>
              <a:endParaRPr lang="en-US" b="1" dirty="0"/>
            </a:p>
          </p:txBody>
        </p:sp>
        <p:sp>
          <p:nvSpPr>
            <p:cNvPr id="11" name="TextBox 10"/>
            <p:cNvSpPr txBox="1"/>
            <p:nvPr/>
          </p:nvSpPr>
          <p:spPr>
            <a:xfrm>
              <a:off x="3352800" y="5029200"/>
              <a:ext cx="1816908" cy="369332"/>
            </a:xfrm>
            <a:prstGeom prst="rect">
              <a:avLst/>
            </a:prstGeom>
            <a:solidFill>
              <a:srgbClr val="D9EFF3"/>
            </a:solidFill>
          </p:spPr>
          <p:txBody>
            <a:bodyPr wrap="none" rtlCol="0">
              <a:spAutoFit/>
            </a:bodyPr>
            <a:lstStyle/>
            <a:p>
              <a:r>
                <a:rPr lang="en-US" b="1" dirty="0" smtClean="0"/>
                <a:t>Older Sensors (2)</a:t>
              </a:r>
              <a:endParaRPr lang="en-US" b="1" dirty="0"/>
            </a:p>
          </p:txBody>
        </p:sp>
        <p:cxnSp>
          <p:nvCxnSpPr>
            <p:cNvPr id="12" name="Straight Arrow Connector 11"/>
            <p:cNvCxnSpPr/>
            <p:nvPr/>
          </p:nvCxnSpPr>
          <p:spPr>
            <a:xfrm flipH="1">
              <a:off x="4360219" y="4567643"/>
              <a:ext cx="495300" cy="3429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4267200" y="5960955"/>
            <a:ext cx="762000" cy="369332"/>
          </a:xfrm>
          <a:prstGeom prst="rect">
            <a:avLst/>
          </a:prstGeom>
          <a:noFill/>
        </p:spPr>
        <p:txBody>
          <a:bodyPr wrap="square" rtlCol="0">
            <a:spAutoFit/>
          </a:bodyPr>
          <a:lstStyle/>
          <a:p>
            <a:r>
              <a:rPr lang="en-US" b="1" dirty="0" smtClean="0"/>
              <a:t>time</a:t>
            </a:r>
            <a:endParaRPr lang="en-US" b="1" dirty="0"/>
          </a:p>
        </p:txBody>
      </p:sp>
      <p:sp>
        <p:nvSpPr>
          <p:cNvPr id="15" name="TextBox 14"/>
          <p:cNvSpPr txBox="1"/>
          <p:nvPr/>
        </p:nvSpPr>
        <p:spPr>
          <a:xfrm>
            <a:off x="1462649" y="6426832"/>
            <a:ext cx="6400214" cy="369332"/>
          </a:xfrm>
          <a:prstGeom prst="rect">
            <a:avLst/>
          </a:prstGeom>
          <a:noFill/>
        </p:spPr>
        <p:txBody>
          <a:bodyPr wrap="none" rtlCol="0">
            <a:spAutoFit/>
          </a:bodyPr>
          <a:lstStyle/>
          <a:p>
            <a:r>
              <a:rPr lang="en-US" b="1" dirty="0" smtClean="0"/>
              <a:t>Not sure why there seems to be an offset – requires investigation</a:t>
            </a:r>
            <a:endParaRPr lang="en-US" b="1" dirty="0"/>
          </a:p>
        </p:txBody>
      </p:sp>
    </p:spTree>
    <p:extLst>
      <p:ext uri="{BB962C8B-B14F-4D97-AF65-F5344CB8AC3E}">
        <p14:creationId xmlns:p14="http://schemas.microsoft.com/office/powerpoint/2010/main" val="10606138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33400" y="274637"/>
            <a:ext cx="8229600" cy="1020763"/>
          </a:xfrm>
        </p:spPr>
        <p:txBody>
          <a:bodyPr>
            <a:normAutofit fontScale="90000"/>
          </a:bodyPr>
          <a:lstStyle/>
          <a:p>
            <a:r>
              <a:rPr lang="en-US" altLang="en-US" dirty="0" smtClean="0"/>
              <a:t>Continuous Sky Brightness Readings</a:t>
            </a:r>
            <a:br>
              <a:rPr lang="en-US" altLang="en-US" dirty="0" smtClean="0"/>
            </a:br>
            <a:r>
              <a:rPr lang="en-US" altLang="en-US" dirty="0" smtClean="0"/>
              <a:t>Kirksville</a:t>
            </a:r>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rot="16200000">
            <a:off x="-378931" y="3654858"/>
            <a:ext cx="1430648" cy="369332"/>
          </a:xfrm>
          <a:prstGeom prst="rect">
            <a:avLst/>
          </a:prstGeom>
        </p:spPr>
        <p:txBody>
          <a:bodyPr wrap="none">
            <a:spAutoFit/>
          </a:bodyPr>
          <a:lstStyle/>
          <a:p>
            <a:r>
              <a:rPr lang="en-US" dirty="0"/>
              <a:t>mags/arcsec</a:t>
            </a:r>
            <a:r>
              <a:rPr lang="en-US" baseline="30000" dirty="0"/>
              <a:t>2</a:t>
            </a:r>
          </a:p>
        </p:txBody>
      </p:sp>
      <p:sp>
        <p:nvSpPr>
          <p:cNvPr id="5" name="TextBox 4"/>
          <p:cNvSpPr txBox="1"/>
          <p:nvPr/>
        </p:nvSpPr>
        <p:spPr>
          <a:xfrm>
            <a:off x="4495800" y="5745511"/>
            <a:ext cx="762000" cy="430887"/>
          </a:xfrm>
          <a:prstGeom prst="rect">
            <a:avLst/>
          </a:prstGeom>
          <a:noFill/>
        </p:spPr>
        <p:txBody>
          <a:bodyPr wrap="square" rtlCol="0">
            <a:spAutoFit/>
          </a:bodyPr>
          <a:lstStyle/>
          <a:p>
            <a:r>
              <a:rPr lang="en-US" sz="2200" b="1" dirty="0" smtClean="0"/>
              <a:t>time</a:t>
            </a:r>
            <a:endParaRPr lang="en-US" sz="2200" b="1" dirty="0"/>
          </a:p>
        </p:txBody>
      </p:sp>
      <p:graphicFrame>
        <p:nvGraphicFramePr>
          <p:cNvPr id="6" name="Chart 5"/>
          <p:cNvGraphicFramePr/>
          <p:nvPr>
            <p:extLst>
              <p:ext uri="{D42A27DB-BD31-4B8C-83A1-F6EECF244321}">
                <p14:modId xmlns:p14="http://schemas.microsoft.com/office/powerpoint/2010/main" val="1279553575"/>
              </p:ext>
            </p:extLst>
          </p:nvPr>
        </p:nvGraphicFramePr>
        <p:xfrm>
          <a:off x="969798" y="1447800"/>
          <a:ext cx="7640802" cy="42672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4724400" y="2722254"/>
            <a:ext cx="762000" cy="430887"/>
          </a:xfrm>
          <a:prstGeom prst="rect">
            <a:avLst/>
          </a:prstGeom>
          <a:noFill/>
        </p:spPr>
        <p:txBody>
          <a:bodyPr wrap="square" rtlCol="0">
            <a:spAutoFit/>
          </a:bodyPr>
          <a:lstStyle/>
          <a:p>
            <a:r>
              <a:rPr lang="en-US" sz="2200" b="1" dirty="0" smtClean="0">
                <a:solidFill>
                  <a:srgbClr val="FF0000"/>
                </a:solidFill>
              </a:rPr>
              <a:t>TSO</a:t>
            </a:r>
            <a:endParaRPr lang="en-US" sz="2200" b="1" dirty="0">
              <a:solidFill>
                <a:srgbClr val="FF0000"/>
              </a:solidFill>
            </a:endParaRPr>
          </a:p>
        </p:txBody>
      </p:sp>
      <p:sp>
        <p:nvSpPr>
          <p:cNvPr id="10" name="TextBox 9"/>
          <p:cNvSpPr txBox="1"/>
          <p:nvPr/>
        </p:nvSpPr>
        <p:spPr>
          <a:xfrm>
            <a:off x="5281448" y="4008799"/>
            <a:ext cx="1371600" cy="769441"/>
          </a:xfrm>
          <a:prstGeom prst="rect">
            <a:avLst/>
          </a:prstGeom>
          <a:noFill/>
        </p:spPr>
        <p:txBody>
          <a:bodyPr wrap="square" rtlCol="0">
            <a:spAutoFit/>
          </a:bodyPr>
          <a:lstStyle/>
          <a:p>
            <a:pPr algn="ctr"/>
            <a:r>
              <a:rPr lang="en-US" sz="2200" b="1" dirty="0" err="1" smtClean="0">
                <a:solidFill>
                  <a:srgbClr val="FF0000"/>
                </a:solidFill>
              </a:rPr>
              <a:t>Magruder</a:t>
            </a:r>
            <a:r>
              <a:rPr lang="en-US" sz="2200" b="1" dirty="0" smtClean="0">
                <a:solidFill>
                  <a:srgbClr val="FF0000"/>
                </a:solidFill>
              </a:rPr>
              <a:t/>
            </a:r>
            <a:br>
              <a:rPr lang="en-US" sz="2200" b="1" dirty="0" smtClean="0">
                <a:solidFill>
                  <a:srgbClr val="FF0000"/>
                </a:solidFill>
              </a:rPr>
            </a:br>
            <a:r>
              <a:rPr lang="en-US" sz="2200" b="1" dirty="0" smtClean="0">
                <a:solidFill>
                  <a:srgbClr val="FF0000"/>
                </a:solidFill>
              </a:rPr>
              <a:t>Hall</a:t>
            </a:r>
            <a:endParaRPr lang="en-US" sz="2200" b="1" dirty="0">
              <a:solidFill>
                <a:srgbClr val="FF0000"/>
              </a:solidFill>
            </a:endParaRPr>
          </a:p>
        </p:txBody>
      </p:sp>
    </p:spTree>
    <p:extLst>
      <p:ext uri="{BB962C8B-B14F-4D97-AF65-F5344CB8AC3E}">
        <p14:creationId xmlns:p14="http://schemas.microsoft.com/office/powerpoint/2010/main" val="42468772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691" y="1143000"/>
            <a:ext cx="2951309" cy="2420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Title 1"/>
          <p:cNvSpPr>
            <a:spLocks noGrp="1"/>
          </p:cNvSpPr>
          <p:nvPr>
            <p:ph type="title"/>
          </p:nvPr>
        </p:nvSpPr>
        <p:spPr>
          <a:xfrm>
            <a:off x="533400" y="274637"/>
            <a:ext cx="8229600" cy="715963"/>
          </a:xfrm>
        </p:spPr>
        <p:txBody>
          <a:bodyPr>
            <a:normAutofit fontScale="90000"/>
          </a:bodyPr>
          <a:lstStyle/>
          <a:p>
            <a:r>
              <a:rPr lang="en-US" altLang="en-US" dirty="0" smtClean="0"/>
              <a:t>Light Pollution Mitigation</a:t>
            </a:r>
          </a:p>
        </p:txBody>
      </p:sp>
      <p:sp>
        <p:nvSpPr>
          <p:cNvPr id="8" name="Content Placeholder 2"/>
          <p:cNvSpPr>
            <a:spLocks noGrp="1"/>
          </p:cNvSpPr>
          <p:nvPr>
            <p:ph idx="1"/>
          </p:nvPr>
        </p:nvSpPr>
        <p:spPr>
          <a:xfrm>
            <a:off x="228600" y="1143000"/>
            <a:ext cx="6629400" cy="2819400"/>
          </a:xfrm>
        </p:spPr>
        <p:txBody>
          <a:bodyPr>
            <a:noAutofit/>
          </a:bodyPr>
          <a:lstStyle/>
          <a:p>
            <a:r>
              <a:rPr lang="en-US" sz="3000" dirty="0" smtClean="0"/>
              <a:t>Use low Temperature (T = 3000K) lights</a:t>
            </a:r>
          </a:p>
          <a:p>
            <a:r>
              <a:rPr lang="en-US" sz="3000" dirty="0" smtClean="0"/>
              <a:t>Retrofit ‘dark sky friendly’ shields on ‘unfriendly’ fixtures</a:t>
            </a:r>
          </a:p>
          <a:p>
            <a:r>
              <a:rPr lang="en-US" sz="3000" dirty="0" smtClean="0"/>
              <a:t>Contacting power companies and local administrators to ensure new fixtures are ‘dark sky friendly’</a:t>
            </a:r>
          </a:p>
          <a:p>
            <a:endParaRPr lang="en-US" sz="3000" dirty="0"/>
          </a:p>
        </p:txBody>
      </p:sp>
      <p:pic>
        <p:nvPicPr>
          <p:cNvPr id="10" name="Shape 328"/>
          <p:cNvPicPr preferRelativeResize="0"/>
          <p:nvPr/>
        </p:nvPicPr>
        <p:blipFill>
          <a:blip r:embed="rId4">
            <a:alphaModFix/>
          </a:blip>
          <a:stretch>
            <a:fillRect/>
          </a:stretch>
        </p:blipFill>
        <p:spPr>
          <a:xfrm>
            <a:off x="457200" y="4214303"/>
            <a:ext cx="7245654" cy="2110297"/>
          </a:xfrm>
          <a:prstGeom prst="rect">
            <a:avLst/>
          </a:prstGeom>
          <a:noFill/>
          <a:ln>
            <a:noFill/>
          </a:ln>
        </p:spPr>
      </p:pic>
      <p:sp>
        <p:nvSpPr>
          <p:cNvPr id="2" name="TextBox 1"/>
          <p:cNvSpPr txBox="1"/>
          <p:nvPr/>
        </p:nvSpPr>
        <p:spPr>
          <a:xfrm>
            <a:off x="207225" y="6376839"/>
            <a:ext cx="1261949" cy="369332"/>
          </a:xfrm>
          <a:prstGeom prst="rect">
            <a:avLst/>
          </a:prstGeom>
          <a:noFill/>
        </p:spPr>
        <p:txBody>
          <a:bodyPr wrap="none" rtlCol="0">
            <a:spAutoFit/>
          </a:bodyPr>
          <a:lstStyle/>
          <a:p>
            <a:r>
              <a:rPr lang="en-US" i="1" dirty="0" smtClean="0">
                <a:latin typeface="Times New Roman" panose="02020603050405020304" pitchFamily="18" charset="0"/>
                <a:cs typeface="Times New Roman" panose="02020603050405020304" pitchFamily="18" charset="0"/>
              </a:rPr>
              <a:t>darksky.org</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316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ox(in)">
                                      <p:cBhvr>
                                        <p:cTn id="7" dur="500"/>
                                        <p:tgtEl>
                                          <p:spTgt spid="8">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ox(i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box(in)">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33400" y="274637"/>
            <a:ext cx="8229600" cy="1020763"/>
          </a:xfrm>
        </p:spPr>
        <p:txBody>
          <a:bodyPr>
            <a:normAutofit/>
          </a:bodyPr>
          <a:lstStyle/>
          <a:p>
            <a:r>
              <a:rPr lang="en-US" altLang="en-US" dirty="0" smtClean="0"/>
              <a:t>Testing Light Shields</a:t>
            </a:r>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533151"/>
            <a:ext cx="2454058" cy="314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8058" y="1537754"/>
            <a:ext cx="3839590" cy="3148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cstate="print"/>
          <a:srcRect/>
          <a:stretch>
            <a:fillRect/>
          </a:stretch>
        </p:blipFill>
        <p:spPr bwMode="auto">
          <a:xfrm>
            <a:off x="152399" y="1343517"/>
            <a:ext cx="5231381" cy="3459030"/>
          </a:xfrm>
          <a:prstGeom prst="rect">
            <a:avLst/>
          </a:prstGeom>
          <a:noFill/>
          <a:ln w="9525">
            <a:noFill/>
            <a:miter lim="800000"/>
            <a:headEnd/>
            <a:tailEnd/>
          </a:ln>
        </p:spPr>
      </p:pic>
    </p:spTree>
    <p:extLst>
      <p:ext uri="{BB962C8B-B14F-4D97-AF65-F5344CB8AC3E}">
        <p14:creationId xmlns:p14="http://schemas.microsoft.com/office/powerpoint/2010/main" val="130863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fade">
                                      <p:cBhvr>
                                        <p:cTn id="1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33400" y="274637"/>
            <a:ext cx="8229600" cy="1020763"/>
          </a:xfrm>
        </p:spPr>
        <p:txBody>
          <a:bodyPr>
            <a:normAutofit/>
          </a:bodyPr>
          <a:lstStyle/>
          <a:p>
            <a:r>
              <a:rPr lang="en-US" altLang="en-US" dirty="0" smtClean="0"/>
              <a:t>Testing Light Shields</a:t>
            </a:r>
          </a:p>
        </p:txBody>
      </p:sp>
      <p:pic>
        <p:nvPicPr>
          <p:cNvPr id="9"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hape 287"/>
          <p:cNvPicPr preferRelativeResize="0"/>
          <p:nvPr/>
        </p:nvPicPr>
        <p:blipFill>
          <a:blip r:embed="rId4">
            <a:alphaModFix/>
          </a:blip>
          <a:stretch>
            <a:fillRect/>
          </a:stretch>
        </p:blipFill>
        <p:spPr>
          <a:xfrm>
            <a:off x="271818" y="1295400"/>
            <a:ext cx="3481489" cy="5257800"/>
          </a:xfrm>
          <a:prstGeom prst="rect">
            <a:avLst/>
          </a:prstGeom>
          <a:noFill/>
          <a:ln>
            <a:noFill/>
          </a:ln>
        </p:spPr>
      </p:pic>
      <p:pic>
        <p:nvPicPr>
          <p:cNvPr id="7" name="Shape 288"/>
          <p:cNvPicPr preferRelativeResize="0"/>
          <p:nvPr/>
        </p:nvPicPr>
        <p:blipFill>
          <a:blip r:embed="rId5">
            <a:alphaModFix/>
          </a:blip>
          <a:stretch>
            <a:fillRect/>
          </a:stretch>
        </p:blipFill>
        <p:spPr>
          <a:xfrm>
            <a:off x="3962399" y="1295400"/>
            <a:ext cx="4997355" cy="3837993"/>
          </a:xfrm>
          <a:prstGeom prst="rect">
            <a:avLst/>
          </a:prstGeom>
          <a:noFill/>
          <a:ln>
            <a:noFill/>
          </a:ln>
        </p:spPr>
      </p:pic>
      <p:sp>
        <p:nvSpPr>
          <p:cNvPr id="11" name="Content Placeholder 2"/>
          <p:cNvSpPr>
            <a:spLocks noGrp="1"/>
          </p:cNvSpPr>
          <p:nvPr>
            <p:ph idx="1"/>
          </p:nvPr>
        </p:nvSpPr>
        <p:spPr>
          <a:xfrm>
            <a:off x="3886200" y="5562600"/>
            <a:ext cx="5073554" cy="734008"/>
          </a:xfrm>
        </p:spPr>
        <p:txBody>
          <a:bodyPr>
            <a:normAutofit/>
          </a:bodyPr>
          <a:lstStyle/>
          <a:p>
            <a:pPr marL="0" indent="0">
              <a:buNone/>
            </a:pPr>
            <a:r>
              <a:rPr lang="en-US" sz="2000" i="1" dirty="0" smtClean="0"/>
              <a:t>Testing done in </a:t>
            </a:r>
            <a:r>
              <a:rPr lang="en-US" sz="2000" i="1" dirty="0" smtClean="0">
                <a:effectLst>
                  <a:outerShdw blurRad="38100" dist="38100" dir="2700000" algn="tl">
                    <a:srgbClr val="000000">
                      <a:alpha val="43137"/>
                    </a:srgbClr>
                  </a:outerShdw>
                </a:effectLst>
              </a:rPr>
              <a:t>Del and Norma Robison</a:t>
            </a:r>
            <a:r>
              <a:rPr lang="en-US" sz="2000" i="1" dirty="0" smtClean="0"/>
              <a:t> Planetarium at Truman</a:t>
            </a:r>
            <a:endParaRPr lang="en-US" sz="2000" i="1" dirty="0"/>
          </a:p>
        </p:txBody>
      </p:sp>
    </p:spTree>
    <p:extLst>
      <p:ext uri="{BB962C8B-B14F-4D97-AF65-F5344CB8AC3E}">
        <p14:creationId xmlns:p14="http://schemas.microsoft.com/office/powerpoint/2010/main" val="424687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15963"/>
          </a:xfrm>
        </p:spPr>
        <p:txBody>
          <a:bodyPr>
            <a:normAutofit/>
          </a:bodyPr>
          <a:lstStyle/>
          <a:p>
            <a:r>
              <a:rPr lang="en-US" sz="3600" dirty="0" smtClean="0">
                <a:solidFill>
                  <a:srgbClr val="FF0000"/>
                </a:solidFill>
              </a:rPr>
              <a:t>Good and Bad Lighting: Typical Parking lot</a:t>
            </a:r>
            <a:endParaRPr lang="en-US" sz="3600" dirty="0">
              <a:solidFill>
                <a:srgbClr val="FF0000"/>
              </a:solidFill>
            </a:endParaRPr>
          </a:p>
        </p:txBody>
      </p:sp>
      <p:pic>
        <p:nvPicPr>
          <p:cNvPr id="1026" name="Picture 2"/>
          <p:cNvPicPr>
            <a:picLocks noChangeAspect="1" noChangeArrowheads="1"/>
          </p:cNvPicPr>
          <p:nvPr/>
        </p:nvPicPr>
        <p:blipFill>
          <a:blip r:embed="rId2" cstate="print"/>
          <a:srcRect/>
          <a:stretch>
            <a:fillRect/>
          </a:stretch>
        </p:blipFill>
        <p:spPr bwMode="auto">
          <a:xfrm>
            <a:off x="152400" y="914402"/>
            <a:ext cx="8763000" cy="5839020"/>
          </a:xfrm>
          <a:prstGeom prst="rect">
            <a:avLst/>
          </a:prstGeom>
          <a:noFill/>
          <a:ln w="9525">
            <a:noFill/>
            <a:miter lim="800000"/>
            <a:headEnd/>
            <a:tailEnd/>
          </a:ln>
        </p:spPr>
      </p:pic>
      <p:cxnSp>
        <p:nvCxnSpPr>
          <p:cNvPr id="10" name="Straight Arrow Connector 9"/>
          <p:cNvCxnSpPr/>
          <p:nvPr/>
        </p:nvCxnSpPr>
        <p:spPr>
          <a:xfrm flipV="1">
            <a:off x="4419600" y="914400"/>
            <a:ext cx="381000" cy="1828800"/>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524000" y="914400"/>
            <a:ext cx="2057400" cy="2819400"/>
            <a:chOff x="1524000" y="914400"/>
            <a:chExt cx="2057400" cy="2819400"/>
          </a:xfrm>
        </p:grpSpPr>
        <p:cxnSp>
          <p:nvCxnSpPr>
            <p:cNvPr id="12" name="Straight Arrow Connector 11"/>
            <p:cNvCxnSpPr/>
            <p:nvPr/>
          </p:nvCxnSpPr>
          <p:spPr>
            <a:xfrm flipH="1" flipV="1">
              <a:off x="3048000" y="914400"/>
              <a:ext cx="76200" cy="2286000"/>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524000" y="990600"/>
              <a:ext cx="1219200" cy="2667000"/>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276600" y="990600"/>
              <a:ext cx="304800" cy="2743200"/>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1" name="Title 1"/>
          <p:cNvSpPr txBox="1">
            <a:spLocks/>
          </p:cNvSpPr>
          <p:nvPr/>
        </p:nvSpPr>
        <p:spPr>
          <a:xfrm>
            <a:off x="533400" y="5257800"/>
            <a:ext cx="8229600" cy="1524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Shaming the Admins</a:t>
            </a:r>
          </a:p>
          <a:p>
            <a:r>
              <a:rPr lang="en-US" dirty="0" smtClean="0">
                <a:solidFill>
                  <a:schemeClr val="bg1"/>
                </a:solidFill>
              </a:rPr>
              <a:t>Students: You pay for this!</a:t>
            </a:r>
            <a:endParaRPr lang="en-US" dirty="0">
              <a:solidFill>
                <a:schemeClr val="bg1"/>
              </a:solidFill>
            </a:endParaRPr>
          </a:p>
        </p:txBody>
      </p:sp>
    </p:spTree>
    <p:extLst>
      <p:ext uri="{BB962C8B-B14F-4D97-AF65-F5344CB8AC3E}">
        <p14:creationId xmlns:p14="http://schemas.microsoft.com/office/powerpoint/2010/main" val="360113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600201" y="228600"/>
            <a:ext cx="5715000" cy="5760429"/>
          </a:xfrm>
          <a:prstGeom prst="rect">
            <a:avLst/>
          </a:prstGeom>
          <a:noFill/>
          <a:ln w="9525">
            <a:noFill/>
            <a:miter lim="800000"/>
            <a:headEnd/>
            <a:tailEnd/>
          </a:ln>
        </p:spPr>
      </p:pic>
      <p:grpSp>
        <p:nvGrpSpPr>
          <p:cNvPr id="22" name="Group 21"/>
          <p:cNvGrpSpPr/>
          <p:nvPr/>
        </p:nvGrpSpPr>
        <p:grpSpPr>
          <a:xfrm>
            <a:off x="304800" y="1600200"/>
            <a:ext cx="4648200" cy="2438400"/>
            <a:chOff x="304800" y="1600200"/>
            <a:chExt cx="4648200" cy="2438400"/>
          </a:xfrm>
        </p:grpSpPr>
        <p:sp>
          <p:nvSpPr>
            <p:cNvPr id="9" name="TextBox 8"/>
            <p:cNvSpPr txBox="1"/>
            <p:nvPr/>
          </p:nvSpPr>
          <p:spPr>
            <a:xfrm>
              <a:off x="304800" y="1600200"/>
              <a:ext cx="696024" cy="369332"/>
            </a:xfrm>
            <a:prstGeom prst="rect">
              <a:avLst/>
            </a:prstGeom>
            <a:noFill/>
          </p:spPr>
          <p:txBody>
            <a:bodyPr wrap="none" rtlCol="0">
              <a:spAutoFit/>
            </a:bodyPr>
            <a:lstStyle/>
            <a:p>
              <a:r>
                <a:rPr lang="en-US" dirty="0" smtClean="0">
                  <a:solidFill>
                    <a:schemeClr val="bg1"/>
                  </a:solidFill>
                </a:rPr>
                <a:t>Good</a:t>
              </a:r>
              <a:endParaRPr lang="en-US" dirty="0">
                <a:solidFill>
                  <a:schemeClr val="bg1"/>
                </a:solidFill>
              </a:endParaRPr>
            </a:p>
          </p:txBody>
        </p:sp>
        <p:cxnSp>
          <p:nvCxnSpPr>
            <p:cNvPr id="10" name="Straight Arrow Connector 9"/>
            <p:cNvCxnSpPr/>
            <p:nvPr/>
          </p:nvCxnSpPr>
          <p:spPr>
            <a:xfrm>
              <a:off x="990600" y="1828800"/>
              <a:ext cx="2209800" cy="381000"/>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72264" y="3669268"/>
              <a:ext cx="542136" cy="369332"/>
            </a:xfrm>
            <a:prstGeom prst="rect">
              <a:avLst/>
            </a:prstGeom>
            <a:noFill/>
          </p:spPr>
          <p:txBody>
            <a:bodyPr wrap="none" rtlCol="0">
              <a:spAutoFit/>
            </a:bodyPr>
            <a:lstStyle/>
            <a:p>
              <a:r>
                <a:rPr lang="en-US" dirty="0" smtClean="0">
                  <a:solidFill>
                    <a:schemeClr val="bg1"/>
                  </a:solidFill>
                </a:rPr>
                <a:t>Bad</a:t>
              </a:r>
              <a:endParaRPr lang="en-US" dirty="0">
                <a:solidFill>
                  <a:schemeClr val="bg1"/>
                </a:solidFill>
              </a:endParaRPr>
            </a:p>
          </p:txBody>
        </p:sp>
        <p:cxnSp>
          <p:nvCxnSpPr>
            <p:cNvPr id="16" name="Straight Arrow Connector 15"/>
            <p:cNvCxnSpPr/>
            <p:nvPr/>
          </p:nvCxnSpPr>
          <p:spPr>
            <a:xfrm flipV="1">
              <a:off x="1066800" y="3200400"/>
              <a:ext cx="3886200" cy="533400"/>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66800" y="3962400"/>
              <a:ext cx="762000" cy="76200"/>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990600" y="6172200"/>
            <a:ext cx="7156446" cy="369332"/>
          </a:xfrm>
          <a:prstGeom prst="rect">
            <a:avLst/>
          </a:prstGeom>
          <a:noFill/>
        </p:spPr>
        <p:txBody>
          <a:bodyPr wrap="none" rtlCol="0">
            <a:spAutoFit/>
          </a:bodyPr>
          <a:lstStyle/>
          <a:p>
            <a:r>
              <a:rPr lang="en-US" dirty="0" smtClean="0">
                <a:solidFill>
                  <a:schemeClr val="bg1"/>
                </a:solidFill>
              </a:rPr>
              <a:t>Notice the light going into the windows in the dorm rooms: Franklin Street</a:t>
            </a:r>
            <a:endParaRPr lang="en-US" dirty="0">
              <a:solidFill>
                <a:schemeClr val="bg1"/>
              </a:solidFill>
            </a:endParaRPr>
          </a:p>
        </p:txBody>
      </p:sp>
    </p:spTree>
    <p:extLst>
      <p:ext uri="{BB962C8B-B14F-4D97-AF65-F5344CB8AC3E}">
        <p14:creationId xmlns:p14="http://schemas.microsoft.com/office/powerpoint/2010/main" val="360113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childTnLst>
                          </p:cTn>
                        </p:par>
                        <p:par>
                          <p:cTn id="11" fill="hold">
                            <p:stCondLst>
                              <p:cond delay="500"/>
                            </p:stCondLst>
                            <p:childTnLst>
                              <p:par>
                                <p:cTn id="12" presetID="34"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from="(-#ppt_w/2)" to="(#ppt_x)" calcmode="lin" valueType="num">
                                      <p:cBhvr>
                                        <p:cTn id="14" dur="600" fill="hold">
                                          <p:stCondLst>
                                            <p:cond delay="0"/>
                                          </p:stCondLst>
                                        </p:cTn>
                                        <p:tgtEl>
                                          <p:spTgt spid="21"/>
                                        </p:tgtEl>
                                        <p:attrNameLst>
                                          <p:attrName>ppt_x</p:attrName>
                                        </p:attrNameLst>
                                      </p:cBhvr>
                                    </p:anim>
                                    <p:anim from="0" to="-1.0" calcmode="lin" valueType="num">
                                      <p:cBhvr>
                                        <p:cTn id="15" dur="200" decel="50000" autoRev="1" fill="hold">
                                          <p:stCondLst>
                                            <p:cond delay="600"/>
                                          </p:stCondLst>
                                        </p:cTn>
                                        <p:tgtEl>
                                          <p:spTgt spid="21"/>
                                        </p:tgtEl>
                                        <p:attrNameLst>
                                          <p:attrName>xshear</p:attrName>
                                        </p:attrNameLst>
                                      </p:cBhvr>
                                    </p:anim>
                                    <p:animScale>
                                      <p:cBhvr>
                                        <p:cTn id="16" dur="200" decel="100000" autoRev="1" fill="hold">
                                          <p:stCondLst>
                                            <p:cond delay="600"/>
                                          </p:stCondLst>
                                        </p:cTn>
                                        <p:tgtEl>
                                          <p:spTgt spid="21"/>
                                        </p:tgtEl>
                                      </p:cBhvr>
                                      <p:from x="100000" y="100000"/>
                                      <p:to x="80000" y="100000"/>
                                    </p:animScale>
                                    <p:anim by="(#ppt_h/3+#ppt_w*0.1)" calcmode="lin" valueType="num">
                                      <p:cBhvr additive="sum">
                                        <p:cTn id="17" dur="200" decel="100000" autoRev="1" fill="hold">
                                          <p:stCondLst>
                                            <p:cond delay="600"/>
                                          </p:stCondLst>
                                        </p:cTn>
                                        <p:tgtEl>
                                          <p:spTgt spid="2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619125"/>
            <a:ext cx="9069312" cy="6086475"/>
          </a:xfrm>
          <a:prstGeom prst="rect">
            <a:avLst/>
          </a:prstGeom>
          <a:noFill/>
          <a:ln w="9525">
            <a:noFill/>
            <a:miter lim="800000"/>
            <a:headEnd/>
            <a:tailEnd/>
          </a:ln>
        </p:spPr>
      </p:pic>
      <p:sp>
        <p:nvSpPr>
          <p:cNvPr id="2" name="Title 1"/>
          <p:cNvSpPr>
            <a:spLocks noGrp="1"/>
          </p:cNvSpPr>
          <p:nvPr>
            <p:ph type="title"/>
          </p:nvPr>
        </p:nvSpPr>
        <p:spPr>
          <a:xfrm>
            <a:off x="457200" y="274637"/>
            <a:ext cx="8229600" cy="715963"/>
          </a:xfrm>
        </p:spPr>
        <p:txBody>
          <a:bodyPr>
            <a:normAutofit/>
          </a:bodyPr>
          <a:lstStyle/>
          <a:p>
            <a:r>
              <a:rPr lang="en-US" sz="3600" dirty="0" smtClean="0">
                <a:solidFill>
                  <a:schemeClr val="bg1"/>
                </a:solidFill>
              </a:rPr>
              <a:t>Glare Bombs Galore: Franklin Street</a:t>
            </a:r>
            <a:endParaRPr lang="en-US" sz="3600" dirty="0">
              <a:solidFill>
                <a:schemeClr val="bg1"/>
              </a:solidFill>
            </a:endParaRPr>
          </a:p>
        </p:txBody>
      </p:sp>
    </p:spTree>
    <p:extLst>
      <p:ext uri="{BB962C8B-B14F-4D97-AF65-F5344CB8AC3E}">
        <p14:creationId xmlns:p14="http://schemas.microsoft.com/office/powerpoint/2010/main" val="360113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78797" y="838200"/>
            <a:ext cx="8989005" cy="5943600"/>
          </a:xfrm>
          <a:prstGeom prst="rect">
            <a:avLst/>
          </a:prstGeom>
          <a:noFill/>
          <a:ln w="9525">
            <a:noFill/>
            <a:miter lim="800000"/>
            <a:headEnd/>
            <a:tailEnd/>
          </a:ln>
        </p:spPr>
      </p:pic>
      <p:sp>
        <p:nvSpPr>
          <p:cNvPr id="9" name="Title 1"/>
          <p:cNvSpPr>
            <a:spLocks noGrp="1"/>
          </p:cNvSpPr>
          <p:nvPr>
            <p:ph type="title"/>
          </p:nvPr>
        </p:nvSpPr>
        <p:spPr>
          <a:xfrm>
            <a:off x="838200" y="152401"/>
            <a:ext cx="7848600" cy="715963"/>
          </a:xfrm>
        </p:spPr>
        <p:txBody>
          <a:bodyPr>
            <a:normAutofit/>
          </a:bodyPr>
          <a:lstStyle/>
          <a:p>
            <a:r>
              <a:rPr lang="en-US" sz="2800" dirty="0" smtClean="0">
                <a:solidFill>
                  <a:schemeClr val="bg1"/>
                </a:solidFill>
              </a:rPr>
              <a:t>Glare Bombs Galore: </a:t>
            </a:r>
            <a:r>
              <a:rPr lang="en-US" sz="2800" dirty="0" err="1" smtClean="0">
                <a:solidFill>
                  <a:schemeClr val="bg1"/>
                </a:solidFill>
              </a:rPr>
              <a:t>Magruder</a:t>
            </a:r>
            <a:r>
              <a:rPr lang="en-US" sz="2800" dirty="0" smtClean="0">
                <a:solidFill>
                  <a:schemeClr val="bg1"/>
                </a:solidFill>
              </a:rPr>
              <a:t>/</a:t>
            </a:r>
            <a:r>
              <a:rPr lang="en-US" sz="2800" dirty="0" err="1" smtClean="0">
                <a:solidFill>
                  <a:schemeClr val="bg1"/>
                </a:solidFill>
              </a:rPr>
              <a:t>Violette</a:t>
            </a:r>
            <a:r>
              <a:rPr lang="en-US" sz="2800" dirty="0" smtClean="0">
                <a:solidFill>
                  <a:schemeClr val="bg1"/>
                </a:solidFill>
              </a:rPr>
              <a:t> Parking Lot</a:t>
            </a:r>
            <a:endParaRPr lang="en-US" sz="2800" dirty="0">
              <a:solidFill>
                <a:schemeClr val="bg1"/>
              </a:solidFill>
            </a:endParaRPr>
          </a:p>
        </p:txBody>
      </p:sp>
    </p:spTree>
    <p:extLst>
      <p:ext uri="{BB962C8B-B14F-4D97-AF65-F5344CB8AC3E}">
        <p14:creationId xmlns:p14="http://schemas.microsoft.com/office/powerpoint/2010/main" val="360113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0"/>
            <a:ext cx="9173794" cy="6742331"/>
            <a:chOff x="0" y="0"/>
            <a:chExt cx="9173794" cy="6742331"/>
          </a:xfrm>
        </p:grpSpPr>
        <p:pic>
          <p:nvPicPr>
            <p:cNvPr id="1029" name="Picture 5"/>
            <p:cNvPicPr>
              <a:picLocks noChangeAspect="1" noChangeArrowheads="1"/>
            </p:cNvPicPr>
            <p:nvPr/>
          </p:nvPicPr>
          <p:blipFill>
            <a:blip r:embed="rId2" cstate="print"/>
            <a:srcRect/>
            <a:stretch>
              <a:fillRect/>
            </a:stretch>
          </p:blipFill>
          <p:spPr bwMode="auto">
            <a:xfrm>
              <a:off x="0" y="0"/>
              <a:ext cx="9173794" cy="6081713"/>
            </a:xfrm>
            <a:prstGeom prst="rect">
              <a:avLst/>
            </a:prstGeom>
            <a:noFill/>
            <a:ln w="9525">
              <a:noFill/>
              <a:miter lim="800000"/>
              <a:headEnd/>
              <a:tailEnd/>
            </a:ln>
          </p:spPr>
        </p:pic>
        <p:sp>
          <p:nvSpPr>
            <p:cNvPr id="19" name="TextBox 18"/>
            <p:cNvSpPr txBox="1"/>
            <p:nvPr/>
          </p:nvSpPr>
          <p:spPr>
            <a:xfrm>
              <a:off x="3200400" y="6096000"/>
              <a:ext cx="3200748" cy="646331"/>
            </a:xfrm>
            <a:prstGeom prst="rect">
              <a:avLst/>
            </a:prstGeom>
            <a:noFill/>
          </p:spPr>
          <p:txBody>
            <a:bodyPr wrap="none" rtlCol="0">
              <a:spAutoFit/>
            </a:bodyPr>
            <a:lstStyle/>
            <a:p>
              <a:r>
                <a:rPr lang="en-US" dirty="0" smtClean="0">
                  <a:solidFill>
                    <a:srgbClr val="FF0000"/>
                  </a:solidFill>
                </a:rPr>
                <a:t>Flagstaff, </a:t>
              </a:r>
              <a:r>
                <a:rPr lang="en-US" dirty="0" err="1" smtClean="0">
                  <a:solidFill>
                    <a:srgbClr val="FF0000"/>
                  </a:solidFill>
                </a:rPr>
                <a:t>Az</a:t>
              </a:r>
              <a:r>
                <a:rPr lang="en-US" dirty="0" smtClean="0">
                  <a:solidFill>
                    <a:srgbClr val="FF0000"/>
                  </a:solidFill>
                </a:rPr>
                <a:t/>
              </a:r>
              <a:br>
                <a:rPr lang="en-US" dirty="0" smtClean="0">
                  <a:solidFill>
                    <a:srgbClr val="FF0000"/>
                  </a:solidFill>
                </a:rPr>
              </a:br>
              <a:r>
                <a:rPr lang="en-US" dirty="0" smtClean="0">
                  <a:solidFill>
                    <a:srgbClr val="FF0000"/>
                  </a:solidFill>
                </a:rPr>
                <a:t>5 minute exposure, tracking ‘on’</a:t>
              </a:r>
              <a:endParaRPr lang="en-US" dirty="0">
                <a:solidFill>
                  <a:srgbClr val="FF0000"/>
                </a:solidFill>
              </a:endParaRPr>
            </a:p>
          </p:txBody>
        </p:sp>
      </p:grpSp>
      <p:grpSp>
        <p:nvGrpSpPr>
          <p:cNvPr id="22" name="Group 21"/>
          <p:cNvGrpSpPr/>
          <p:nvPr/>
        </p:nvGrpSpPr>
        <p:grpSpPr>
          <a:xfrm>
            <a:off x="0" y="0"/>
            <a:ext cx="9155168" cy="6742331"/>
            <a:chOff x="-1143000" y="1371600"/>
            <a:chExt cx="9155168" cy="6742331"/>
          </a:xfrm>
        </p:grpSpPr>
        <p:sp>
          <p:nvSpPr>
            <p:cNvPr id="14" name="TextBox 13"/>
            <p:cNvSpPr txBox="1"/>
            <p:nvPr/>
          </p:nvSpPr>
          <p:spPr>
            <a:xfrm>
              <a:off x="1981200" y="7467600"/>
              <a:ext cx="3200748" cy="646331"/>
            </a:xfrm>
            <a:prstGeom prst="rect">
              <a:avLst/>
            </a:prstGeom>
            <a:noFill/>
          </p:spPr>
          <p:txBody>
            <a:bodyPr wrap="none" rtlCol="0">
              <a:spAutoFit/>
            </a:bodyPr>
            <a:lstStyle/>
            <a:p>
              <a:r>
                <a:rPr lang="en-US" dirty="0" smtClean="0">
                  <a:solidFill>
                    <a:srgbClr val="FF0000"/>
                  </a:solidFill>
                </a:rPr>
                <a:t>Kirksville, Mo</a:t>
              </a:r>
              <a:br>
                <a:rPr lang="en-US" dirty="0" smtClean="0">
                  <a:solidFill>
                    <a:srgbClr val="FF0000"/>
                  </a:solidFill>
                </a:rPr>
              </a:br>
              <a:r>
                <a:rPr lang="en-US" dirty="0" smtClean="0">
                  <a:solidFill>
                    <a:srgbClr val="FF0000"/>
                  </a:solidFill>
                </a:rPr>
                <a:t>1 minute exposure, tracking ‘on’</a:t>
              </a:r>
              <a:endParaRPr lang="en-US" dirty="0">
                <a:solidFill>
                  <a:srgbClr val="FF0000"/>
                </a:solidFill>
              </a:endParaRPr>
            </a:p>
          </p:txBody>
        </p:sp>
        <p:pic>
          <p:nvPicPr>
            <p:cNvPr id="1030" name="Picture 6"/>
            <p:cNvPicPr>
              <a:picLocks noChangeAspect="1" noChangeArrowheads="1"/>
            </p:cNvPicPr>
            <p:nvPr/>
          </p:nvPicPr>
          <p:blipFill>
            <a:blip r:embed="rId3" cstate="print"/>
            <a:srcRect/>
            <a:stretch>
              <a:fillRect/>
            </a:stretch>
          </p:blipFill>
          <p:spPr bwMode="auto">
            <a:xfrm>
              <a:off x="-1143000" y="1371600"/>
              <a:ext cx="9155168" cy="6081713"/>
            </a:xfrm>
            <a:prstGeom prst="rect">
              <a:avLst/>
            </a:prstGeom>
            <a:noFill/>
            <a:ln w="9525">
              <a:noFill/>
              <a:miter lim="800000"/>
              <a:headEnd/>
              <a:tailEnd/>
            </a:ln>
          </p:spPr>
        </p:pic>
      </p:grpSp>
    </p:spTree>
    <p:extLst>
      <p:ext uri="{BB962C8B-B14F-4D97-AF65-F5344CB8AC3E}">
        <p14:creationId xmlns:p14="http://schemas.microsoft.com/office/powerpoint/2010/main" val="318587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15963"/>
          </a:xfrm>
        </p:spPr>
        <p:txBody>
          <a:bodyPr>
            <a:normAutofit fontScale="90000"/>
          </a:bodyPr>
          <a:lstStyle/>
          <a:p>
            <a:r>
              <a:rPr lang="en-US" dirty="0" smtClean="0"/>
              <a:t>Back of Envelope $$ Estimate</a:t>
            </a:r>
            <a:endParaRPr lang="en-US" dirty="0"/>
          </a:p>
        </p:txBody>
      </p:sp>
      <p:sp>
        <p:nvSpPr>
          <p:cNvPr id="3" name="Content Placeholder 2"/>
          <p:cNvSpPr>
            <a:spLocks noGrp="1"/>
          </p:cNvSpPr>
          <p:nvPr>
            <p:ph idx="1"/>
          </p:nvPr>
        </p:nvSpPr>
        <p:spPr>
          <a:xfrm>
            <a:off x="533400" y="1143000"/>
            <a:ext cx="8001000" cy="5562600"/>
          </a:xfrm>
        </p:spPr>
        <p:txBody>
          <a:bodyPr>
            <a:normAutofit fontScale="92500"/>
          </a:bodyPr>
          <a:lstStyle/>
          <a:p>
            <a:r>
              <a:rPr lang="en-US" sz="2800" dirty="0" smtClean="0"/>
              <a:t>A single </a:t>
            </a:r>
            <a:r>
              <a:rPr lang="en-US" sz="2800" dirty="0" smtClean="0">
                <a:solidFill>
                  <a:srgbClr val="FF0000"/>
                </a:solidFill>
              </a:rPr>
              <a:t>100 W bulb costs about $25 to run for 12 </a:t>
            </a:r>
            <a:br>
              <a:rPr lang="en-US" sz="2800" dirty="0" smtClean="0">
                <a:solidFill>
                  <a:srgbClr val="FF0000"/>
                </a:solidFill>
              </a:rPr>
            </a:br>
            <a:r>
              <a:rPr lang="en-US" sz="2800" dirty="0" smtClean="0">
                <a:solidFill>
                  <a:srgbClr val="FF0000"/>
                </a:solidFill>
              </a:rPr>
              <a:t>hours a day for 365 days a year </a:t>
            </a:r>
            <a:r>
              <a:rPr lang="en-US" sz="2800" dirty="0" smtClean="0"/>
              <a:t>(@$0.12 per kW-hour).</a:t>
            </a:r>
          </a:p>
          <a:p>
            <a:r>
              <a:rPr lang="en-US" sz="2800" dirty="0" smtClean="0"/>
              <a:t>If approximately </a:t>
            </a:r>
            <a:r>
              <a:rPr lang="en-US" sz="2800" dirty="0" smtClean="0">
                <a:solidFill>
                  <a:srgbClr val="FF0000"/>
                </a:solidFill>
              </a:rPr>
              <a:t>30%</a:t>
            </a:r>
            <a:r>
              <a:rPr lang="en-US" sz="2800" dirty="0" smtClean="0"/>
              <a:t> of light on average is ‘useless light’, </a:t>
            </a:r>
            <a:r>
              <a:rPr lang="en-US" sz="2800" dirty="0" smtClean="0">
                <a:solidFill>
                  <a:srgbClr val="FF0000"/>
                </a:solidFill>
              </a:rPr>
              <a:t>this amounts of about $15 wasted per 100W light bulb</a:t>
            </a:r>
            <a:r>
              <a:rPr lang="en-US" sz="2800" dirty="0" smtClean="0"/>
              <a:t>.</a:t>
            </a:r>
          </a:p>
          <a:p>
            <a:r>
              <a:rPr lang="en-US" sz="2800" dirty="0" smtClean="0"/>
              <a:t>Assuming 10,000 light fixtures (homes, apt complexes, street lights, gas stations, parking lots, offices, University etc) that are ‘on’ all night; </a:t>
            </a:r>
            <a:r>
              <a:rPr lang="en-US" sz="2800" u="sng" dirty="0" smtClean="0">
                <a:solidFill>
                  <a:srgbClr val="FF0000"/>
                </a:solidFill>
              </a:rPr>
              <a:t>this amounts to $150,000 wasted dollars per year</a:t>
            </a:r>
            <a:r>
              <a:rPr lang="en-US" sz="2800" dirty="0" smtClean="0"/>
              <a:t>.</a:t>
            </a:r>
          </a:p>
          <a:p>
            <a:r>
              <a:rPr lang="en-US" sz="2800" dirty="0" smtClean="0"/>
              <a:t>And there is additional wastage from </a:t>
            </a:r>
            <a:r>
              <a:rPr lang="en-US" sz="2800" dirty="0" smtClean="0">
                <a:solidFill>
                  <a:srgbClr val="FF0000"/>
                </a:solidFill>
              </a:rPr>
              <a:t>excessive indoor lighting</a:t>
            </a:r>
            <a:r>
              <a:rPr lang="en-US" sz="2800" dirty="0" smtClean="0"/>
              <a:t> as well.</a:t>
            </a:r>
          </a:p>
          <a:p>
            <a:r>
              <a:rPr lang="en-US" sz="2800" dirty="0" smtClean="0"/>
              <a:t>Add to this the environmental impact, and secondary expenses related to health.</a:t>
            </a:r>
          </a:p>
          <a:p>
            <a:endParaRPr lang="en-US" sz="2800"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37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15963"/>
          </a:xfrm>
        </p:spPr>
        <p:txBody>
          <a:bodyPr>
            <a:normAutofit fontScale="90000"/>
          </a:bodyPr>
          <a:lstStyle/>
          <a:p>
            <a:r>
              <a:rPr lang="en-US" sz="3600" dirty="0" smtClean="0"/>
              <a:t>Back of Envelope Carbon Footprint </a:t>
            </a:r>
            <a:br>
              <a:rPr lang="en-US" sz="3600" dirty="0" smtClean="0"/>
            </a:br>
            <a:r>
              <a:rPr lang="en-US" sz="3600" dirty="0" smtClean="0"/>
              <a:t>Estimate</a:t>
            </a:r>
            <a:endParaRPr lang="en-US" sz="3600" dirty="0"/>
          </a:p>
        </p:txBody>
      </p:sp>
      <p:sp>
        <p:nvSpPr>
          <p:cNvPr id="3" name="Content Placeholder 2"/>
          <p:cNvSpPr>
            <a:spLocks noGrp="1"/>
          </p:cNvSpPr>
          <p:nvPr>
            <p:ph idx="1"/>
          </p:nvPr>
        </p:nvSpPr>
        <p:spPr>
          <a:xfrm>
            <a:off x="457200" y="1600200"/>
            <a:ext cx="8229600" cy="5029200"/>
          </a:xfrm>
        </p:spPr>
        <p:txBody>
          <a:bodyPr>
            <a:normAutofit/>
          </a:bodyPr>
          <a:lstStyle/>
          <a:p>
            <a:r>
              <a:rPr lang="en-US" sz="2800" dirty="0" smtClean="0"/>
              <a:t>1 KW-hour corresponds to 10,768 BTU.</a:t>
            </a:r>
          </a:p>
          <a:p>
            <a:r>
              <a:rPr lang="en-US" sz="2800" dirty="0" smtClean="0"/>
              <a:t>4.4 x 10</a:t>
            </a:r>
            <a:r>
              <a:rPr lang="en-US" sz="2800" baseline="30000" dirty="0" smtClean="0"/>
              <a:t>6</a:t>
            </a:r>
            <a:r>
              <a:rPr lang="en-US" sz="2800" dirty="0" smtClean="0"/>
              <a:t> KW-hour per year is consumed by ten-thousand 50 W bulbs burning 12 hours a day.</a:t>
            </a:r>
          </a:p>
          <a:p>
            <a:r>
              <a:rPr lang="en-US" sz="2800" dirty="0" smtClean="0"/>
              <a:t>This corresponds to 4.74 x 10</a:t>
            </a:r>
            <a:r>
              <a:rPr lang="en-US" sz="2800" baseline="30000" dirty="0" smtClean="0"/>
              <a:t>10</a:t>
            </a:r>
            <a:r>
              <a:rPr lang="en-US" sz="2800" dirty="0" smtClean="0"/>
              <a:t> BTUs, which in turn corresponds to 2370 tons of coal, or 8170 barrels of oil.</a:t>
            </a:r>
          </a:p>
          <a:p>
            <a:r>
              <a:rPr lang="en-US" sz="2800" dirty="0" smtClean="0"/>
              <a:t>If 30% of this is wasted as glare or sky-glow; this corresponds to about </a:t>
            </a:r>
            <a:r>
              <a:rPr lang="en-US" sz="2800" dirty="0" smtClean="0">
                <a:solidFill>
                  <a:srgbClr val="FF0000"/>
                </a:solidFill>
              </a:rPr>
              <a:t>700 tons of coal</a:t>
            </a:r>
            <a:r>
              <a:rPr lang="en-US" sz="2800" dirty="0" smtClean="0"/>
              <a:t>, or </a:t>
            </a:r>
            <a:r>
              <a:rPr lang="en-US" sz="2800" dirty="0" smtClean="0">
                <a:solidFill>
                  <a:srgbClr val="FF0000"/>
                </a:solidFill>
              </a:rPr>
              <a:t>2500 barrels of oil per year</a:t>
            </a:r>
            <a:r>
              <a:rPr lang="en-US" sz="2800" dirty="0" smtClean="0"/>
              <a:t>.</a:t>
            </a:r>
          </a:p>
          <a:p>
            <a:endParaRPr lang="en-US" sz="2800"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13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darksky.org/images/header//idsa_img_customHeader-bg-1189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
            <a:ext cx="7905750" cy="15350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7"/>
            <a:ext cx="8229600" cy="715963"/>
          </a:xfrm>
        </p:spPr>
        <p:txBody>
          <a:bodyPr>
            <a:normAutofit fontScale="90000"/>
          </a:bodyPr>
          <a:lstStyle/>
          <a:p>
            <a:r>
              <a:rPr lang="en-US" dirty="0" smtClean="0">
                <a:solidFill>
                  <a:schemeClr val="bg1"/>
                </a:solidFill>
              </a:rPr>
              <a:t>What can I do?</a:t>
            </a:r>
            <a:endParaRPr lang="en-US" dirty="0">
              <a:solidFill>
                <a:schemeClr val="bg1"/>
              </a:solidFill>
            </a:endParaRPr>
          </a:p>
        </p:txBody>
      </p:sp>
      <p:sp>
        <p:nvSpPr>
          <p:cNvPr id="4" name="Rectangle 3"/>
          <p:cNvSpPr/>
          <p:nvPr/>
        </p:nvSpPr>
        <p:spPr>
          <a:xfrm>
            <a:off x="304800" y="1752600"/>
            <a:ext cx="6096000" cy="338554"/>
          </a:xfrm>
          <a:prstGeom prst="rect">
            <a:avLst/>
          </a:prstGeom>
        </p:spPr>
        <p:txBody>
          <a:bodyPr wrap="square">
            <a:spAutoFit/>
          </a:bodyPr>
          <a:lstStyle/>
          <a:p>
            <a:r>
              <a:rPr lang="en-US" sz="1600" i="1" dirty="0" smtClean="0">
                <a:latin typeface="Times New Roman" panose="02020603050405020304" pitchFamily="18" charset="0"/>
                <a:cs typeface="Times New Roman" panose="02020603050405020304" pitchFamily="18" charset="0"/>
                <a:hlinkClick r:id="rId3"/>
              </a:rPr>
              <a:t>http://www.darksky.org/assets/documents/PG3-residential-lighting.pdf</a:t>
            </a:r>
            <a:r>
              <a:rPr lang="en-US" sz="1600" i="1" dirty="0" smtClean="0">
                <a:latin typeface="Times New Roman" panose="02020603050405020304" pitchFamily="18" charset="0"/>
                <a:cs typeface="Times New Roman" panose="02020603050405020304" pitchFamily="18" charset="0"/>
              </a:rPr>
              <a:t> </a:t>
            </a:r>
            <a:endParaRPr lang="en-US" sz="1600" i="1" dirty="0">
              <a:latin typeface="Times New Roman" panose="02020603050405020304" pitchFamily="18" charset="0"/>
              <a:cs typeface="Times New Roman" panose="02020603050405020304" pitchFamily="18" charset="0"/>
            </a:endParaRPr>
          </a:p>
        </p:txBody>
      </p:sp>
      <p:pic>
        <p:nvPicPr>
          <p:cNvPr id="6" name="Picture 10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858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p:cNvPicPr>
            <a:picLocks noChangeAspect="1" noChangeArrowheads="1"/>
          </p:cNvPicPr>
          <p:nvPr/>
        </p:nvPicPr>
        <p:blipFill>
          <a:blip r:embed="rId5" cstate="print"/>
          <a:srcRect/>
          <a:stretch>
            <a:fillRect/>
          </a:stretch>
        </p:blipFill>
        <p:spPr bwMode="auto">
          <a:xfrm>
            <a:off x="685801" y="2057400"/>
            <a:ext cx="7751763" cy="4495800"/>
          </a:xfrm>
          <a:prstGeom prst="rect">
            <a:avLst/>
          </a:prstGeom>
          <a:noFill/>
          <a:ln w="9525">
            <a:noFill/>
            <a:miter lim="800000"/>
            <a:headEnd/>
            <a:tailEnd/>
          </a:ln>
        </p:spPr>
      </p:pic>
    </p:spTree>
    <p:extLst>
      <p:ext uri="{BB962C8B-B14F-4D97-AF65-F5344CB8AC3E}">
        <p14:creationId xmlns:p14="http://schemas.microsoft.com/office/powerpoint/2010/main" val="36011318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0050" y="228601"/>
            <a:ext cx="7543800" cy="715963"/>
          </a:xfrm>
        </p:spPr>
        <p:txBody>
          <a:bodyPr>
            <a:normAutofit fontScale="90000"/>
          </a:bodyPr>
          <a:lstStyle/>
          <a:p>
            <a:r>
              <a:rPr lang="en-US" dirty="0" smtClean="0"/>
              <a:t>Consequences of Light Pollution</a:t>
            </a:r>
            <a:endParaRPr lang="en-US" dirty="0"/>
          </a:p>
        </p:txBody>
      </p:sp>
      <p:sp>
        <p:nvSpPr>
          <p:cNvPr id="3" name="Content Placeholder 2"/>
          <p:cNvSpPr>
            <a:spLocks noGrp="1"/>
          </p:cNvSpPr>
          <p:nvPr>
            <p:ph idx="1"/>
          </p:nvPr>
        </p:nvSpPr>
        <p:spPr>
          <a:xfrm>
            <a:off x="846931" y="1066800"/>
            <a:ext cx="8089733" cy="5562600"/>
          </a:xfrm>
        </p:spPr>
        <p:txBody>
          <a:bodyPr>
            <a:normAutofit/>
          </a:bodyPr>
          <a:lstStyle/>
          <a:p>
            <a:r>
              <a:rPr lang="en-US" u="sng" dirty="0" smtClean="0"/>
              <a:t>Unshielded light sources</a:t>
            </a:r>
          </a:p>
          <a:p>
            <a:pPr lvl="1"/>
            <a:r>
              <a:rPr lang="en-US" dirty="0" smtClean="0">
                <a:solidFill>
                  <a:srgbClr val="FF0000"/>
                </a:solidFill>
              </a:rPr>
              <a:t>Waste energy</a:t>
            </a:r>
          </a:p>
          <a:p>
            <a:pPr lvl="2"/>
            <a:r>
              <a:rPr lang="en-US" dirty="0" smtClean="0"/>
              <a:t>As much as 30% of outdoor lighting is </a:t>
            </a:r>
            <a:br>
              <a:rPr lang="en-US" dirty="0" smtClean="0"/>
            </a:br>
            <a:r>
              <a:rPr lang="en-US" dirty="0" smtClean="0"/>
              <a:t>beamed upward, toward the sky, rather </a:t>
            </a:r>
            <a:br>
              <a:rPr lang="en-US" dirty="0" smtClean="0"/>
            </a:br>
            <a:r>
              <a:rPr lang="en-US" dirty="0" smtClean="0"/>
              <a:t>than toward the ground.</a:t>
            </a:r>
          </a:p>
          <a:p>
            <a:pPr lvl="1"/>
            <a:r>
              <a:rPr lang="en-US" dirty="0" smtClean="0">
                <a:solidFill>
                  <a:srgbClr val="FF0000"/>
                </a:solidFill>
              </a:rPr>
              <a:t>Are unsafe (very counterintuitive)</a:t>
            </a:r>
          </a:p>
          <a:p>
            <a:pPr lvl="2"/>
            <a:r>
              <a:rPr lang="en-US" dirty="0" smtClean="0"/>
              <a:t>Glare from misdirected bright lights can blind you.</a:t>
            </a:r>
          </a:p>
          <a:p>
            <a:pPr lvl="2"/>
            <a:r>
              <a:rPr lang="en-US" dirty="0" smtClean="0"/>
              <a:t>The human eye is a remarkable instrument capable of seeing very faint objects.</a:t>
            </a:r>
          </a:p>
          <a:p>
            <a:pPr lvl="2"/>
            <a:r>
              <a:rPr lang="en-US" dirty="0" smtClean="0"/>
              <a:t>However, if the brightness ratio between two objects is greater than 20:1; the eye cannot discern objects around the glaring light, rendering us vulnerable to an ambush.</a:t>
            </a:r>
          </a:p>
          <a:p>
            <a:pPr marL="0" indent="0">
              <a:buNone/>
            </a:pPr>
            <a:endParaRPr lang="en-US" sz="2800" dirty="0"/>
          </a:p>
        </p:txBody>
      </p:sp>
      <p:grpSp>
        <p:nvGrpSpPr>
          <p:cNvPr id="8" name="Group 7"/>
          <p:cNvGrpSpPr/>
          <p:nvPr/>
        </p:nvGrpSpPr>
        <p:grpSpPr>
          <a:xfrm>
            <a:off x="7367859" y="0"/>
            <a:ext cx="1776145" cy="3443179"/>
            <a:chOff x="-67469" y="2043223"/>
            <a:chExt cx="1776145" cy="3443178"/>
          </a:xfrm>
        </p:grpSpPr>
        <p:pic>
          <p:nvPicPr>
            <p:cNvPr id="6" name="Picture 5" descr="topligh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43223"/>
              <a:ext cx="1693863"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ull cutoff.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69" y="3744175"/>
              <a:ext cx="1776145" cy="174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8599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par>
                          <p:cTn id="15" fill="hold">
                            <p:stCondLst>
                              <p:cond delay="0"/>
                            </p:stCondLst>
                            <p:childTnLst>
                              <p:par>
                                <p:cTn id="16" presetID="34" presetClass="entr" presetSubtype="0" fill="hold" nodeType="after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 from="(-#ppt_w/2)" to="(#ppt_x)" calcmode="lin" valueType="num">
                                      <p:cBhvr>
                                        <p:cTn id="18" dur="600" fill="hold">
                                          <p:stCondLst>
                                            <p:cond delay="0"/>
                                          </p:stCondLst>
                                        </p:cTn>
                                        <p:tgtEl>
                                          <p:spTgt spid="3">
                                            <p:txEl>
                                              <p:pRg st="4" end="4"/>
                                            </p:txEl>
                                          </p:spTgt>
                                        </p:tgtEl>
                                        <p:attrNameLst>
                                          <p:attrName>ppt_x</p:attrName>
                                        </p:attrNameLst>
                                      </p:cBhvr>
                                    </p:anim>
                                    <p:anim from="0" to="-1.0" calcmode="lin" valueType="num">
                                      <p:cBhvr>
                                        <p:cTn id="19" dur="200" decel="50000" autoRev="1" fill="hold">
                                          <p:stCondLst>
                                            <p:cond delay="600"/>
                                          </p:stCondLst>
                                        </p:cTn>
                                        <p:tgtEl>
                                          <p:spTgt spid="3">
                                            <p:txEl>
                                              <p:pRg st="4" end="4"/>
                                            </p:txEl>
                                          </p:spTgt>
                                        </p:tgtEl>
                                        <p:attrNameLst>
                                          <p:attrName>xshear</p:attrName>
                                        </p:attrNameLst>
                                      </p:cBhvr>
                                    </p:anim>
                                    <p:animScale>
                                      <p:cBhvr>
                                        <p:cTn id="20" dur="200" decel="100000" autoRev="1" fill="hold">
                                          <p:stCondLst>
                                            <p:cond delay="600"/>
                                          </p:stCondLst>
                                        </p:cTn>
                                        <p:tgtEl>
                                          <p:spTgt spid="3">
                                            <p:txEl>
                                              <p:pRg st="4" end="4"/>
                                            </p:txEl>
                                          </p:spTgt>
                                        </p:tgtEl>
                                      </p:cBhvr>
                                      <p:from x="100000" y="100000"/>
                                      <p:to x="80000" y="100000"/>
                                    </p:animScale>
                                    <p:anim by="(#ppt_h/3+#ppt_w*0.1)" calcmode="lin" valueType="num">
                                      <p:cBhvr additive="sum">
                                        <p:cTn id="21" dur="200" decel="100000" autoRev="1" fill="hold">
                                          <p:stCondLst>
                                            <p:cond delay="600"/>
                                          </p:stCondLst>
                                        </p:cTn>
                                        <p:tgtEl>
                                          <p:spTgt spid="3">
                                            <p:txEl>
                                              <p:pRg st="4" end="4"/>
                                            </p:txEl>
                                          </p:spTgt>
                                        </p:tgtEl>
                                        <p:attrNameLst>
                                          <p:attrName>ppt_x</p:attrName>
                                        </p:attrNameLst>
                                      </p:cBhvr>
                                    </p:anim>
                                  </p:childTnLst>
                                </p:cTn>
                              </p:par>
                            </p:childTnLst>
                          </p:cTn>
                        </p:par>
                        <p:par>
                          <p:cTn id="22" fill="hold">
                            <p:stCondLst>
                              <p:cond delay="1000"/>
                            </p:stCondLst>
                            <p:childTnLst>
                              <p:par>
                                <p:cTn id="23" presetID="34" presetClass="entr" presetSubtype="0" fill="hold"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from="(-#ppt_w/2)" to="(#ppt_x)" calcmode="lin" valueType="num">
                                      <p:cBhvr>
                                        <p:cTn id="25" dur="600" fill="hold">
                                          <p:stCondLst>
                                            <p:cond delay="0"/>
                                          </p:stCondLst>
                                        </p:cTn>
                                        <p:tgtEl>
                                          <p:spTgt spid="3">
                                            <p:txEl>
                                              <p:pRg st="5" end="5"/>
                                            </p:txEl>
                                          </p:spTgt>
                                        </p:tgtEl>
                                        <p:attrNameLst>
                                          <p:attrName>ppt_x</p:attrName>
                                        </p:attrNameLst>
                                      </p:cBhvr>
                                    </p:anim>
                                    <p:anim from="0" to="-1.0" calcmode="lin" valueType="num">
                                      <p:cBhvr>
                                        <p:cTn id="26" dur="200" decel="50000" autoRev="1" fill="hold">
                                          <p:stCondLst>
                                            <p:cond delay="600"/>
                                          </p:stCondLst>
                                        </p:cTn>
                                        <p:tgtEl>
                                          <p:spTgt spid="3">
                                            <p:txEl>
                                              <p:pRg st="5" end="5"/>
                                            </p:txEl>
                                          </p:spTgt>
                                        </p:tgtEl>
                                        <p:attrNameLst>
                                          <p:attrName>xshear</p:attrName>
                                        </p:attrNameLst>
                                      </p:cBhvr>
                                    </p:anim>
                                    <p:animScale>
                                      <p:cBhvr>
                                        <p:cTn id="27" dur="200" decel="100000" autoRev="1" fill="hold">
                                          <p:stCondLst>
                                            <p:cond delay="600"/>
                                          </p:stCondLst>
                                        </p:cTn>
                                        <p:tgtEl>
                                          <p:spTgt spid="3">
                                            <p:txEl>
                                              <p:pRg st="5" end="5"/>
                                            </p:txEl>
                                          </p:spTgt>
                                        </p:tgtEl>
                                      </p:cBhvr>
                                      <p:from x="100000" y="100000"/>
                                      <p:to x="80000" y="100000"/>
                                    </p:animScale>
                                    <p:anim by="(#ppt_h/3+#ppt_w*0.1)" calcmode="lin" valueType="num">
                                      <p:cBhvr additive="sum">
                                        <p:cTn id="28" dur="200" decel="100000" autoRev="1" fill="hold">
                                          <p:stCondLst>
                                            <p:cond delay="600"/>
                                          </p:stCondLst>
                                        </p:cTn>
                                        <p:tgtEl>
                                          <p:spTgt spid="3">
                                            <p:txEl>
                                              <p:pRg st="5" end="5"/>
                                            </p:txEl>
                                          </p:spTgt>
                                        </p:tgtEl>
                                        <p:attrNameLst>
                                          <p:attrName>ppt_x</p:attrName>
                                        </p:attrNameLst>
                                      </p:cBhvr>
                                    </p:anim>
                                  </p:childTnLst>
                                </p:cTn>
                              </p:par>
                            </p:childTnLst>
                          </p:cTn>
                        </p:par>
                        <p:par>
                          <p:cTn id="29" fill="hold">
                            <p:stCondLst>
                              <p:cond delay="2000"/>
                            </p:stCondLst>
                            <p:childTnLst>
                              <p:par>
                                <p:cTn id="30" presetID="34" presetClass="entr" presetSubtype="0" fill="hold"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from="(-#ppt_w/2)" to="(#ppt_x)" calcmode="lin" valueType="num">
                                      <p:cBhvr>
                                        <p:cTn id="32" dur="600" fill="hold">
                                          <p:stCondLst>
                                            <p:cond delay="0"/>
                                          </p:stCondLst>
                                        </p:cTn>
                                        <p:tgtEl>
                                          <p:spTgt spid="3">
                                            <p:txEl>
                                              <p:pRg st="6" end="6"/>
                                            </p:txEl>
                                          </p:spTgt>
                                        </p:tgtEl>
                                        <p:attrNameLst>
                                          <p:attrName>ppt_x</p:attrName>
                                        </p:attrNameLst>
                                      </p:cBhvr>
                                    </p:anim>
                                    <p:anim from="0" to="-1.0" calcmode="lin" valueType="num">
                                      <p:cBhvr>
                                        <p:cTn id="33" dur="200" decel="50000" autoRev="1" fill="hold">
                                          <p:stCondLst>
                                            <p:cond delay="600"/>
                                          </p:stCondLst>
                                        </p:cTn>
                                        <p:tgtEl>
                                          <p:spTgt spid="3">
                                            <p:txEl>
                                              <p:pRg st="6" end="6"/>
                                            </p:txEl>
                                          </p:spTgt>
                                        </p:tgtEl>
                                        <p:attrNameLst>
                                          <p:attrName>xshear</p:attrName>
                                        </p:attrNameLst>
                                      </p:cBhvr>
                                    </p:anim>
                                    <p:animScale>
                                      <p:cBhvr>
                                        <p:cTn id="34" dur="200" decel="100000" autoRev="1" fill="hold">
                                          <p:stCondLst>
                                            <p:cond delay="600"/>
                                          </p:stCondLst>
                                        </p:cTn>
                                        <p:tgtEl>
                                          <p:spTgt spid="3">
                                            <p:txEl>
                                              <p:pRg st="6" end="6"/>
                                            </p:txEl>
                                          </p:spTgt>
                                        </p:tgtEl>
                                      </p:cBhvr>
                                      <p:from x="100000" y="100000"/>
                                      <p:to x="80000" y="100000"/>
                                    </p:animScale>
                                    <p:anim by="(#ppt_h/3+#ppt_w*0.1)" calcmode="lin" valueType="num">
                                      <p:cBhvr additive="sum">
                                        <p:cTn id="35" dur="200" decel="100000" autoRev="1" fill="hold">
                                          <p:stCondLst>
                                            <p:cond delay="600"/>
                                          </p:stCondLst>
                                        </p:cTn>
                                        <p:tgtEl>
                                          <p:spTgt spid="3">
                                            <p:txEl>
                                              <p:pRg st="6" end="6"/>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14400" y="274637"/>
            <a:ext cx="6858000" cy="715963"/>
          </a:xfrm>
        </p:spPr>
        <p:txBody>
          <a:bodyPr>
            <a:normAutofit fontScale="90000"/>
          </a:bodyPr>
          <a:lstStyle/>
          <a:p>
            <a:r>
              <a:rPr lang="en-US" altLang="en-US" dirty="0" smtClean="0"/>
              <a:t>Non-shielded lights are unsafe</a:t>
            </a:r>
          </a:p>
        </p:txBody>
      </p:sp>
      <p:sp>
        <p:nvSpPr>
          <p:cNvPr id="17411" name="Content Placeholder 2"/>
          <p:cNvSpPr>
            <a:spLocks noGrp="1"/>
          </p:cNvSpPr>
          <p:nvPr>
            <p:ph idx="1"/>
          </p:nvPr>
        </p:nvSpPr>
        <p:spPr>
          <a:xfrm>
            <a:off x="914400" y="990600"/>
            <a:ext cx="6934200" cy="762000"/>
          </a:xfrm>
        </p:spPr>
        <p:txBody>
          <a:bodyPr>
            <a:noAutofit/>
          </a:bodyPr>
          <a:lstStyle/>
          <a:p>
            <a:r>
              <a:rPr lang="en-US" altLang="en-US" sz="2800" dirty="0" smtClean="0"/>
              <a:t>The glaring lamp to the right of the path was installed to protect.</a:t>
            </a:r>
            <a:br>
              <a:rPr lang="en-US" altLang="en-US" sz="2800" dirty="0" smtClean="0"/>
            </a:br>
            <a:r>
              <a:rPr lang="en-US" altLang="en-US" sz="2800" dirty="0" smtClean="0"/>
              <a:t>students at night.</a:t>
            </a:r>
          </a:p>
        </p:txBody>
      </p:sp>
      <p:sp>
        <p:nvSpPr>
          <p:cNvPr id="4" name="Footer Placeholder 3"/>
          <p:cNvSpPr>
            <a:spLocks noGrp="1"/>
          </p:cNvSpPr>
          <p:nvPr>
            <p:ph type="ftr" sz="quarter" idx="11"/>
          </p:nvPr>
        </p:nvSpPr>
        <p:spPr/>
        <p:txBody>
          <a:bodyPr/>
          <a:lstStyle/>
          <a:p>
            <a:pPr>
              <a:defRPr/>
            </a:pPr>
            <a:r>
              <a:rPr lang="en-US" dirty="0"/>
              <a:t>IDA in Partnership with NOAO, NSF and IYA Dark Skies Awareness </a:t>
            </a:r>
          </a:p>
        </p:txBody>
      </p:sp>
      <p:pic>
        <p:nvPicPr>
          <p:cNvPr id="17413" name="Picture 2051" descr="C:\My Documents\COMPLETE New Slide Sets\A2_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2" y="1905002"/>
            <a:ext cx="6665913"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0"/>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0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04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17413"/>
                                        </p:tgtEl>
                                        <p:attrNameLst>
                                          <p:attrName>style.visibility</p:attrName>
                                        </p:attrNameLst>
                                      </p:cBhvr>
                                      <p:to>
                                        <p:strVal val="visible"/>
                                      </p:to>
                                    </p:set>
                                    <p:animEffect transition="in" filter="dissolve">
                                      <p:cBhvr>
                                        <p:cTn id="9"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7"/>
            <a:ext cx="7162800" cy="792163"/>
          </a:xfrm>
        </p:spPr>
        <p:txBody>
          <a:bodyPr/>
          <a:lstStyle/>
          <a:p>
            <a:r>
              <a:rPr lang="en-US" altLang="en-US" dirty="0" smtClean="0"/>
              <a:t>Where did the student go?</a:t>
            </a:r>
          </a:p>
        </p:txBody>
      </p:sp>
      <p:sp>
        <p:nvSpPr>
          <p:cNvPr id="4" name="Footer Placeholder 3"/>
          <p:cNvSpPr>
            <a:spLocks noGrp="1"/>
          </p:cNvSpPr>
          <p:nvPr>
            <p:ph type="ftr" sz="quarter" idx="11"/>
          </p:nvPr>
        </p:nvSpPr>
        <p:spPr>
          <a:xfrm>
            <a:off x="2590800" y="6340476"/>
            <a:ext cx="2895600" cy="365125"/>
          </a:xfrm>
        </p:spPr>
        <p:txBody>
          <a:bodyPr/>
          <a:lstStyle/>
          <a:p>
            <a:pPr>
              <a:defRPr/>
            </a:pPr>
            <a:r>
              <a:rPr lang="en-US" dirty="0"/>
              <a:t>IDA in Partnership with NOAO, NSF and IYA Dark Skies Awareness </a:t>
            </a:r>
          </a:p>
        </p:txBody>
      </p:sp>
      <p:pic>
        <p:nvPicPr>
          <p:cNvPr id="18436" name="Picture 1027" descr="C:\My Documents\COMPLETE New Slide Sets\A2_0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533400" y="1447800"/>
            <a:ext cx="7315200" cy="4876800"/>
          </a:xfrm>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0"/>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dissolve">
                                      <p:cBhvr>
                                        <p:cTn id="7"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15963"/>
          </a:xfrm>
        </p:spPr>
        <p:txBody>
          <a:bodyPr>
            <a:normAutofit fontScale="90000"/>
          </a:bodyPr>
          <a:lstStyle/>
          <a:p>
            <a:r>
              <a:rPr lang="en-US" dirty="0" smtClean="0"/>
              <a:t>Examples of Bad Lighting</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986" y="914400"/>
            <a:ext cx="4646414"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904" y="3733800"/>
            <a:ext cx="4652122"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791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dissolve">
                                      <p:cBhvr>
                                        <p:cTn id="11"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15963"/>
          </a:xfrm>
        </p:spPr>
        <p:txBody>
          <a:bodyPr>
            <a:normAutofit fontScale="90000"/>
          </a:bodyPr>
          <a:lstStyle/>
          <a:p>
            <a:r>
              <a:rPr lang="en-US" dirty="0" smtClean="0"/>
              <a:t>Examples of Bad Lighting</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600202"/>
            <a:ext cx="4571918" cy="3201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18" y="3352802"/>
            <a:ext cx="4541956" cy="351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38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9459"/>
                                        </p:tgtEl>
                                        <p:attrNameLst>
                                          <p:attrName>style.visibility</p:attrName>
                                        </p:attrNameLst>
                                      </p:cBhvr>
                                      <p:to>
                                        <p:strVal val="visible"/>
                                      </p:to>
                                    </p:set>
                                    <p:animEffect transition="in" filter="dissolve">
                                      <p:cBhvr>
                                        <p:cTn id="11"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15963"/>
          </a:xfrm>
        </p:spPr>
        <p:txBody>
          <a:bodyPr>
            <a:normAutofit fontScale="90000"/>
          </a:bodyPr>
          <a:lstStyle/>
          <a:p>
            <a:r>
              <a:rPr lang="en-US" dirty="0" smtClean="0"/>
              <a:t>Light Pollution</a:t>
            </a:r>
            <a:endParaRPr lang="en-US" dirty="0"/>
          </a:p>
        </p:txBody>
      </p:sp>
      <p:sp>
        <p:nvSpPr>
          <p:cNvPr id="3" name="Content Placeholder 2"/>
          <p:cNvSpPr>
            <a:spLocks noGrp="1"/>
          </p:cNvSpPr>
          <p:nvPr>
            <p:ph idx="1"/>
          </p:nvPr>
        </p:nvSpPr>
        <p:spPr>
          <a:xfrm>
            <a:off x="685800" y="1066800"/>
            <a:ext cx="8001000" cy="5562600"/>
          </a:xfrm>
        </p:spPr>
        <p:txBody>
          <a:bodyPr>
            <a:normAutofit lnSpcReduction="10000"/>
          </a:bodyPr>
          <a:lstStyle/>
          <a:p>
            <a:r>
              <a:rPr lang="en-US" dirty="0" smtClean="0"/>
              <a:t>Unshielded light sources</a:t>
            </a:r>
          </a:p>
          <a:p>
            <a:pPr lvl="1"/>
            <a:r>
              <a:rPr lang="en-US" dirty="0" smtClean="0">
                <a:solidFill>
                  <a:srgbClr val="FF0000"/>
                </a:solidFill>
              </a:rPr>
              <a:t>Negatively impact animals, including humans</a:t>
            </a:r>
            <a:r>
              <a:rPr lang="en-US" dirty="0" smtClean="0"/>
              <a:t>.</a:t>
            </a:r>
          </a:p>
          <a:p>
            <a:pPr lvl="2"/>
            <a:r>
              <a:rPr lang="en-US" sz="2800" dirty="0" smtClean="0"/>
              <a:t>Disturbs </a:t>
            </a:r>
            <a:r>
              <a:rPr lang="en-US" sz="2800" i="1" dirty="0" smtClean="0"/>
              <a:t>Circadian</a:t>
            </a:r>
            <a:r>
              <a:rPr lang="en-US" sz="2800" dirty="0" smtClean="0"/>
              <a:t> rhythm, resulting in insomnia, depression, cancer and cardio-vascular disease.</a:t>
            </a:r>
          </a:p>
          <a:p>
            <a:pPr lvl="2"/>
            <a:r>
              <a:rPr lang="en-US" sz="2800" dirty="0" smtClean="0"/>
              <a:t>The ‘</a:t>
            </a:r>
            <a:r>
              <a:rPr lang="en-US" sz="2800" dirty="0" smtClean="0">
                <a:solidFill>
                  <a:schemeClr val="accent1"/>
                </a:solidFill>
              </a:rPr>
              <a:t>blue</a:t>
            </a:r>
            <a:r>
              <a:rPr lang="en-US" sz="2800" dirty="0" smtClean="0"/>
              <a:t>’ portion of light is especially harmful since exposure to it affects release of the hormone </a:t>
            </a:r>
            <a:r>
              <a:rPr lang="en-US" sz="2800" i="1" dirty="0" smtClean="0"/>
              <a:t>Melatonin</a:t>
            </a:r>
            <a:r>
              <a:rPr lang="en-US" sz="2800" dirty="0" smtClean="0"/>
              <a:t>.</a:t>
            </a:r>
          </a:p>
          <a:p>
            <a:pPr lvl="2"/>
            <a:r>
              <a:rPr lang="en-US" sz="2800" dirty="0" smtClean="0"/>
              <a:t>In 2009, the AMA adopted resolutions that support reduction of light pollution and glare; and advocate for energy efficient, fully shielded outdoor lighting.</a:t>
            </a:r>
            <a:endParaRPr lang="en-US" sz="2800"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13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54" presetClass="entr" presetSubtype="0" accel="100000" fill="hold"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 calcmode="lin" valueType="num">
                                      <p:cBhvr>
                                        <p:cTn id="10" dur="500" fill="hold"/>
                                        <p:tgtEl>
                                          <p:spTgt spid="3">
                                            <p:txEl>
                                              <p:pRg st="2" end="2"/>
                                            </p:txEl>
                                          </p:spTgt>
                                        </p:tgtEl>
                                        <p:attrNameLst>
                                          <p:attrName>ppt_w</p:attrName>
                                        </p:attrNameLst>
                                      </p:cBhvr>
                                      <p:tavLst>
                                        <p:tav tm="0">
                                          <p:val>
                                            <p:strVal val="#ppt_w*0.05"/>
                                          </p:val>
                                        </p:tav>
                                        <p:tav tm="100000">
                                          <p:val>
                                            <p:strVal val="#ppt_w"/>
                                          </p:val>
                                        </p:tav>
                                      </p:tavLst>
                                    </p:anim>
                                    <p:anim calcmode="lin" valueType="num">
                                      <p:cBhvr>
                                        <p:cTn id="11" dur="5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12" dur="5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13" dur="5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14" dur="500"/>
                                        <p:tgtEl>
                                          <p:spTgt spid="3">
                                            <p:txEl>
                                              <p:pRg st="2" end="2"/>
                                            </p:txEl>
                                          </p:spTgt>
                                        </p:tgtEl>
                                      </p:cBhvr>
                                    </p:animEffect>
                                  </p:childTnLst>
                                </p:cTn>
                              </p:par>
                            </p:childTnLst>
                          </p:cTn>
                        </p:par>
                        <p:par>
                          <p:cTn id="15" fill="hold">
                            <p:stCondLst>
                              <p:cond delay="500"/>
                            </p:stCondLst>
                            <p:childTnLst>
                              <p:par>
                                <p:cTn id="16" presetID="54" presetClass="entr" presetSubtype="0" accel="100000"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p:cTn id="18" dur="500" fill="hold"/>
                                        <p:tgtEl>
                                          <p:spTgt spid="3">
                                            <p:txEl>
                                              <p:pRg st="3" end="3"/>
                                            </p:txEl>
                                          </p:spTgt>
                                        </p:tgtEl>
                                        <p:attrNameLst>
                                          <p:attrName>ppt_w</p:attrName>
                                        </p:attrNameLst>
                                      </p:cBhvr>
                                      <p:tavLst>
                                        <p:tav tm="0">
                                          <p:val>
                                            <p:strVal val="#ppt_w*0.05"/>
                                          </p:val>
                                        </p:tav>
                                        <p:tav tm="100000">
                                          <p:val>
                                            <p:strVal val="#ppt_w"/>
                                          </p:val>
                                        </p:tav>
                                      </p:tavLst>
                                    </p:anim>
                                    <p:anim calcmode="lin" valueType="num">
                                      <p:cBhvr>
                                        <p:cTn id="19" dur="5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20" dur="5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1" dur="500" fill="hold"/>
                                        <p:tgtEl>
                                          <p:spTgt spid="3">
                                            <p:txEl>
                                              <p:pRg st="3" end="3"/>
                                            </p:txEl>
                                          </p:spTgt>
                                        </p:tgtEl>
                                        <p:attrNameLst>
                                          <p:attrName>ppt_y</p:attrName>
                                        </p:attrNameLst>
                                      </p:cBhvr>
                                      <p:tavLst>
                                        <p:tav tm="0">
                                          <p:val>
                                            <p:strVal val="#ppt_y"/>
                                          </p:val>
                                        </p:tav>
                                        <p:tav tm="100000">
                                          <p:val>
                                            <p:strVal val="#ppt_y"/>
                                          </p:val>
                                        </p:tav>
                                      </p:tavLst>
                                    </p:anim>
                                    <p:animEffect transition="in" filter="fade">
                                      <p:cBhvr>
                                        <p:cTn id="22" dur="500"/>
                                        <p:tgtEl>
                                          <p:spTgt spid="3">
                                            <p:txEl>
                                              <p:pRg st="3" end="3"/>
                                            </p:txEl>
                                          </p:spTgt>
                                        </p:tgtEl>
                                      </p:cBhvr>
                                    </p:animEffect>
                                  </p:childTnLst>
                                </p:cTn>
                              </p:par>
                            </p:childTnLst>
                          </p:cTn>
                        </p:par>
                        <p:par>
                          <p:cTn id="23" fill="hold">
                            <p:stCondLst>
                              <p:cond delay="1000"/>
                            </p:stCondLst>
                            <p:childTnLst>
                              <p:par>
                                <p:cTn id="24" presetID="54" presetClass="entr" presetSubtype="0" accel="100000"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500" fill="hold"/>
                                        <p:tgtEl>
                                          <p:spTgt spid="3">
                                            <p:txEl>
                                              <p:pRg st="4" end="4"/>
                                            </p:txEl>
                                          </p:spTgt>
                                        </p:tgtEl>
                                        <p:attrNameLst>
                                          <p:attrName>ppt_w</p:attrName>
                                        </p:attrNameLst>
                                      </p:cBhvr>
                                      <p:tavLst>
                                        <p:tav tm="0">
                                          <p:val>
                                            <p:strVal val="#ppt_w*0.05"/>
                                          </p:val>
                                        </p:tav>
                                        <p:tav tm="100000">
                                          <p:val>
                                            <p:strVal val="#ppt_w"/>
                                          </p:val>
                                        </p:tav>
                                      </p:tavLst>
                                    </p:anim>
                                    <p:anim calcmode="lin" valueType="num">
                                      <p:cBhvr>
                                        <p:cTn id="27" dur="5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28" dur="5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29" dur="500" fill="hold"/>
                                        <p:tgtEl>
                                          <p:spTgt spid="3">
                                            <p:txEl>
                                              <p:pRg st="4" end="4"/>
                                            </p:txEl>
                                          </p:spTgt>
                                        </p:tgtEl>
                                        <p:attrNameLst>
                                          <p:attrName>ppt_y</p:attrName>
                                        </p:attrNameLst>
                                      </p:cBhvr>
                                      <p:tavLst>
                                        <p:tav tm="0">
                                          <p:val>
                                            <p:strVal val="#ppt_y"/>
                                          </p:val>
                                        </p:tav>
                                        <p:tav tm="100000">
                                          <p:val>
                                            <p:strVal val="#ppt_y"/>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15963"/>
          </a:xfrm>
        </p:spPr>
        <p:txBody>
          <a:bodyPr>
            <a:normAutofit fontScale="90000"/>
          </a:bodyPr>
          <a:lstStyle/>
          <a:p>
            <a:r>
              <a:rPr lang="en-US" dirty="0" smtClean="0"/>
              <a:t>Light Pollution</a:t>
            </a:r>
            <a:endParaRPr lang="en-US" dirty="0"/>
          </a:p>
        </p:txBody>
      </p:sp>
      <p:sp>
        <p:nvSpPr>
          <p:cNvPr id="3" name="Content Placeholder 2"/>
          <p:cNvSpPr>
            <a:spLocks noGrp="1"/>
          </p:cNvSpPr>
          <p:nvPr>
            <p:ph idx="1"/>
          </p:nvPr>
        </p:nvSpPr>
        <p:spPr>
          <a:xfrm>
            <a:off x="800100" y="1066800"/>
            <a:ext cx="7886700" cy="5562600"/>
          </a:xfrm>
        </p:spPr>
        <p:txBody>
          <a:bodyPr>
            <a:normAutofit/>
          </a:bodyPr>
          <a:lstStyle/>
          <a:p>
            <a:r>
              <a:rPr lang="en-US" dirty="0" smtClean="0"/>
              <a:t>Unshielded light sources</a:t>
            </a:r>
          </a:p>
          <a:p>
            <a:pPr lvl="1"/>
            <a:r>
              <a:rPr lang="en-US" dirty="0" smtClean="0">
                <a:solidFill>
                  <a:srgbClr val="FF0000"/>
                </a:solidFill>
              </a:rPr>
              <a:t>Negatively impact animals, including humans</a:t>
            </a:r>
            <a:r>
              <a:rPr lang="en-US" dirty="0" smtClean="0"/>
              <a:t>.</a:t>
            </a:r>
          </a:p>
          <a:p>
            <a:pPr lvl="2"/>
            <a:r>
              <a:rPr lang="en-US" sz="2800" dirty="0" smtClean="0"/>
              <a:t>100 </a:t>
            </a:r>
            <a:r>
              <a:rPr lang="en-US" sz="2800" dirty="0"/>
              <a:t>million birds a year throughout </a:t>
            </a:r>
            <a:r>
              <a:rPr lang="en-US" sz="2800" dirty="0" smtClean="0"/>
              <a:t>North America </a:t>
            </a:r>
            <a:r>
              <a:rPr lang="en-US" sz="2800" dirty="0"/>
              <a:t>die in collisions with lighted </a:t>
            </a:r>
            <a:r>
              <a:rPr lang="en-US" sz="2800" dirty="0" smtClean="0"/>
              <a:t>buildings and towers.</a:t>
            </a:r>
          </a:p>
          <a:p>
            <a:pPr lvl="2"/>
            <a:r>
              <a:rPr lang="en-US" sz="2800" dirty="0" smtClean="0"/>
              <a:t>Artificial </a:t>
            </a:r>
            <a:r>
              <a:rPr lang="en-US" sz="2800" dirty="0"/>
              <a:t>lights can also cause </a:t>
            </a:r>
            <a:r>
              <a:rPr lang="en-US" sz="2800" dirty="0" smtClean="0"/>
              <a:t>migrating birds </a:t>
            </a:r>
            <a:r>
              <a:rPr lang="en-US" sz="2800" dirty="0"/>
              <a:t>to wander off course and never reach </a:t>
            </a:r>
            <a:r>
              <a:rPr lang="en-US" sz="2800" dirty="0" smtClean="0"/>
              <a:t>their natural destination.</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farm5.static.flickr.com/4152/5040269786_1293dcc9dd.jpg"/>
          <p:cNvPicPr>
            <a:picLocks noChangeAspect="1" noChangeArrowheads="1"/>
          </p:cNvPicPr>
          <p:nvPr/>
        </p:nvPicPr>
        <p:blipFill>
          <a:blip r:embed="rId3" cstate="print"/>
          <a:srcRect/>
          <a:stretch>
            <a:fillRect/>
          </a:stretch>
        </p:blipFill>
        <p:spPr bwMode="auto">
          <a:xfrm>
            <a:off x="1752600" y="4800603"/>
            <a:ext cx="2819400" cy="1883359"/>
          </a:xfrm>
          <a:prstGeom prst="rect">
            <a:avLst/>
          </a:prstGeom>
          <a:noFill/>
          <a:ln w="9525">
            <a:noFill/>
            <a:miter lim="800000"/>
            <a:headEnd/>
            <a:tailEnd/>
          </a:ln>
        </p:spPr>
      </p:pic>
      <p:pic>
        <p:nvPicPr>
          <p:cNvPr id="7" name="Picture 6" descr="http://www.mycuteanimals.com/wp-content/uploads/2008/06/baby-turtles.jpg"/>
          <p:cNvPicPr>
            <a:picLocks noChangeAspect="1" noChangeArrowheads="1"/>
          </p:cNvPicPr>
          <p:nvPr/>
        </p:nvPicPr>
        <p:blipFill>
          <a:blip r:embed="rId4" cstate="print"/>
          <a:srcRect/>
          <a:stretch>
            <a:fillRect/>
          </a:stretch>
        </p:blipFill>
        <p:spPr bwMode="auto">
          <a:xfrm>
            <a:off x="4572000" y="4778491"/>
            <a:ext cx="2514600" cy="1927111"/>
          </a:xfrm>
          <a:prstGeom prst="rect">
            <a:avLst/>
          </a:prstGeom>
          <a:noFill/>
          <a:ln w="9525">
            <a:noFill/>
            <a:miter lim="800000"/>
            <a:headEnd/>
            <a:tailEnd/>
          </a:ln>
        </p:spPr>
      </p:pic>
      <p:pic>
        <p:nvPicPr>
          <p:cNvPr id="9" name="Picture 10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13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9"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par>
                                <p:cTn id="12" presetID="9"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457202"/>
            <a:ext cx="9166117" cy="6400800"/>
            <a:chOff x="0" y="609599"/>
            <a:chExt cx="9166117" cy="6400800"/>
          </a:xfrm>
        </p:grpSpPr>
        <p:pic>
          <p:nvPicPr>
            <p:cNvPr id="2050" name="Picture 2"/>
            <p:cNvPicPr>
              <a:picLocks noChangeAspect="1" noChangeArrowheads="1"/>
            </p:cNvPicPr>
            <p:nvPr/>
          </p:nvPicPr>
          <p:blipFill>
            <a:blip r:embed="rId2" cstate="print"/>
            <a:srcRect/>
            <a:stretch>
              <a:fillRect/>
            </a:stretch>
          </p:blipFill>
          <p:spPr bwMode="auto">
            <a:xfrm>
              <a:off x="0" y="609599"/>
              <a:ext cx="9166117" cy="5762625"/>
            </a:xfrm>
            <a:prstGeom prst="rect">
              <a:avLst/>
            </a:prstGeom>
            <a:noFill/>
            <a:ln w="9525">
              <a:noFill/>
              <a:miter lim="800000"/>
              <a:headEnd/>
              <a:tailEnd/>
            </a:ln>
          </p:spPr>
        </p:pic>
        <p:sp>
          <p:nvSpPr>
            <p:cNvPr id="13" name="TextBox 12"/>
            <p:cNvSpPr txBox="1"/>
            <p:nvPr/>
          </p:nvSpPr>
          <p:spPr>
            <a:xfrm>
              <a:off x="3048000" y="6364068"/>
              <a:ext cx="3347070" cy="646331"/>
            </a:xfrm>
            <a:prstGeom prst="rect">
              <a:avLst/>
            </a:prstGeom>
            <a:noFill/>
          </p:spPr>
          <p:txBody>
            <a:bodyPr wrap="none" rtlCol="0">
              <a:spAutoFit/>
            </a:bodyPr>
            <a:lstStyle/>
            <a:p>
              <a:r>
                <a:rPr lang="en-US" dirty="0" smtClean="0">
                  <a:solidFill>
                    <a:srgbClr val="FF0000"/>
                  </a:solidFill>
                </a:rPr>
                <a:t>Kirksville, Mo</a:t>
              </a:r>
              <a:br>
                <a:rPr lang="en-US" dirty="0" smtClean="0">
                  <a:solidFill>
                    <a:srgbClr val="FF0000"/>
                  </a:solidFill>
                </a:rPr>
              </a:br>
              <a:r>
                <a:rPr lang="en-US" dirty="0" smtClean="0">
                  <a:solidFill>
                    <a:srgbClr val="FF0000"/>
                  </a:solidFill>
                </a:rPr>
                <a:t>15 minute exposure, tracking ‘off’</a:t>
              </a:r>
              <a:endParaRPr lang="en-US" dirty="0">
                <a:solidFill>
                  <a:srgbClr val="FF0000"/>
                </a:solidFill>
              </a:endParaRPr>
            </a:p>
          </p:txBody>
        </p:sp>
      </p:grpSp>
      <p:grpSp>
        <p:nvGrpSpPr>
          <p:cNvPr id="17" name="Group 16"/>
          <p:cNvGrpSpPr/>
          <p:nvPr/>
        </p:nvGrpSpPr>
        <p:grpSpPr>
          <a:xfrm>
            <a:off x="0" y="457202"/>
            <a:ext cx="9144000" cy="6400798"/>
            <a:chOff x="304800" y="304800"/>
            <a:chExt cx="9144000" cy="6400798"/>
          </a:xfrm>
        </p:grpSpPr>
        <p:pic>
          <p:nvPicPr>
            <p:cNvPr id="2053" name="Picture 5"/>
            <p:cNvPicPr>
              <a:picLocks noChangeAspect="1" noChangeArrowheads="1"/>
            </p:cNvPicPr>
            <p:nvPr/>
          </p:nvPicPr>
          <p:blipFill>
            <a:blip r:embed="rId3" cstate="print"/>
            <a:srcRect/>
            <a:stretch>
              <a:fillRect/>
            </a:stretch>
          </p:blipFill>
          <p:spPr bwMode="auto">
            <a:xfrm>
              <a:off x="304800" y="304800"/>
              <a:ext cx="9144000" cy="5802029"/>
            </a:xfrm>
            <a:prstGeom prst="rect">
              <a:avLst/>
            </a:prstGeom>
            <a:noFill/>
            <a:ln w="9525">
              <a:noFill/>
              <a:miter lim="800000"/>
              <a:headEnd/>
              <a:tailEnd/>
            </a:ln>
          </p:spPr>
        </p:pic>
        <p:sp>
          <p:nvSpPr>
            <p:cNvPr id="16" name="TextBox 15"/>
            <p:cNvSpPr txBox="1"/>
            <p:nvPr/>
          </p:nvSpPr>
          <p:spPr>
            <a:xfrm>
              <a:off x="3352800" y="6059267"/>
              <a:ext cx="3347070" cy="646331"/>
            </a:xfrm>
            <a:prstGeom prst="rect">
              <a:avLst/>
            </a:prstGeom>
            <a:noFill/>
          </p:spPr>
          <p:txBody>
            <a:bodyPr wrap="none" rtlCol="0">
              <a:spAutoFit/>
            </a:bodyPr>
            <a:lstStyle/>
            <a:p>
              <a:r>
                <a:rPr lang="en-US" dirty="0" smtClean="0">
                  <a:solidFill>
                    <a:srgbClr val="FF0000"/>
                  </a:solidFill>
                </a:rPr>
                <a:t>Flagstaff, </a:t>
              </a:r>
              <a:r>
                <a:rPr lang="en-US" dirty="0" err="1" smtClean="0">
                  <a:solidFill>
                    <a:srgbClr val="FF0000"/>
                  </a:solidFill>
                </a:rPr>
                <a:t>Az</a:t>
              </a:r>
              <a:r>
                <a:rPr lang="en-US" dirty="0" smtClean="0">
                  <a:solidFill>
                    <a:srgbClr val="FF0000"/>
                  </a:solidFill>
                </a:rPr>
                <a:t/>
              </a:r>
              <a:br>
                <a:rPr lang="en-US" dirty="0" smtClean="0">
                  <a:solidFill>
                    <a:srgbClr val="FF0000"/>
                  </a:solidFill>
                </a:rPr>
              </a:br>
              <a:r>
                <a:rPr lang="en-US" dirty="0" smtClean="0">
                  <a:solidFill>
                    <a:srgbClr val="FF0000"/>
                  </a:solidFill>
                </a:rPr>
                <a:t>30 minute exposure, tracking ‘off’</a:t>
              </a:r>
              <a:endParaRPr lang="en-US" dirty="0">
                <a:solidFill>
                  <a:srgbClr val="FF0000"/>
                </a:solidFill>
              </a:endParaRPr>
            </a:p>
          </p:txBody>
        </p:sp>
      </p:grpSp>
    </p:spTree>
    <p:extLst>
      <p:ext uri="{BB962C8B-B14F-4D97-AF65-F5344CB8AC3E}">
        <p14:creationId xmlns:p14="http://schemas.microsoft.com/office/powerpoint/2010/main" val="381304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1"/>
            <a:ext cx="8229600" cy="715963"/>
          </a:xfrm>
        </p:spPr>
        <p:txBody>
          <a:bodyPr>
            <a:normAutofit fontScale="90000"/>
          </a:bodyPr>
          <a:lstStyle/>
          <a:p>
            <a:r>
              <a:rPr lang="en-US" dirty="0" smtClean="0"/>
              <a:t>Light Pollution</a:t>
            </a:r>
            <a:endParaRPr lang="en-US" dirty="0"/>
          </a:p>
        </p:txBody>
      </p:sp>
      <p:sp>
        <p:nvSpPr>
          <p:cNvPr id="3" name="Content Placeholder 2"/>
          <p:cNvSpPr>
            <a:spLocks noGrp="1"/>
          </p:cNvSpPr>
          <p:nvPr>
            <p:ph idx="1"/>
          </p:nvPr>
        </p:nvSpPr>
        <p:spPr>
          <a:xfrm>
            <a:off x="228600" y="1724646"/>
            <a:ext cx="8610600" cy="4904756"/>
          </a:xfrm>
        </p:spPr>
        <p:txBody>
          <a:bodyPr>
            <a:normAutofit/>
          </a:bodyPr>
          <a:lstStyle/>
          <a:p>
            <a:r>
              <a:rPr lang="en-US" dirty="0" smtClean="0"/>
              <a:t>Unshielded light sources</a:t>
            </a:r>
          </a:p>
          <a:p>
            <a:pPr lvl="1"/>
            <a:r>
              <a:rPr lang="en-US" sz="3200" dirty="0" smtClean="0">
                <a:solidFill>
                  <a:srgbClr val="FF0000"/>
                </a:solidFill>
              </a:rPr>
              <a:t>Negatively impact astronomy</a:t>
            </a:r>
          </a:p>
          <a:p>
            <a:pPr lvl="2"/>
            <a:r>
              <a:rPr lang="en-US" sz="3200" dirty="0" smtClean="0"/>
              <a:t>In astronomy, the role of ‘experimentation’ is largely taken by ‘observations’.</a:t>
            </a:r>
          </a:p>
          <a:p>
            <a:pPr lvl="2"/>
            <a:r>
              <a:rPr lang="en-US" sz="3200" dirty="0" smtClean="0"/>
              <a:t>These observations are based on light (gamma rays, x-rays, </a:t>
            </a:r>
            <a:r>
              <a:rPr lang="en-US" sz="3200" dirty="0" err="1" smtClean="0"/>
              <a:t>uv</a:t>
            </a:r>
            <a:r>
              <a:rPr lang="en-US" sz="3200" dirty="0" smtClean="0"/>
              <a:t>, visible, IR, Radio etc) emitted by objects at immense distances from Earth.</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32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1"/>
            <a:ext cx="8229600" cy="715963"/>
          </a:xfrm>
        </p:spPr>
        <p:txBody>
          <a:bodyPr>
            <a:normAutofit fontScale="90000"/>
          </a:bodyPr>
          <a:lstStyle/>
          <a:p>
            <a:r>
              <a:rPr lang="en-US" dirty="0" smtClean="0"/>
              <a:t>Light Pollution</a:t>
            </a:r>
            <a:endParaRPr lang="en-US" dirty="0"/>
          </a:p>
        </p:txBody>
      </p:sp>
      <p:sp>
        <p:nvSpPr>
          <p:cNvPr id="3" name="Content Placeholder 2"/>
          <p:cNvSpPr>
            <a:spLocks noGrp="1"/>
          </p:cNvSpPr>
          <p:nvPr>
            <p:ph idx="1"/>
          </p:nvPr>
        </p:nvSpPr>
        <p:spPr>
          <a:xfrm>
            <a:off x="533400" y="838200"/>
            <a:ext cx="8305800" cy="5791200"/>
          </a:xfrm>
        </p:spPr>
        <p:txBody>
          <a:bodyPr>
            <a:normAutofit fontScale="92500" lnSpcReduction="10000"/>
          </a:bodyPr>
          <a:lstStyle/>
          <a:p>
            <a:r>
              <a:rPr lang="en-US" dirty="0" smtClean="0"/>
              <a:t>Unshielded light sources</a:t>
            </a:r>
          </a:p>
          <a:p>
            <a:pPr lvl="1"/>
            <a:r>
              <a:rPr lang="en-US" sz="3200" dirty="0" smtClean="0">
                <a:solidFill>
                  <a:srgbClr val="FF0000"/>
                </a:solidFill>
              </a:rPr>
              <a:t>Negatively impact astronomy</a:t>
            </a:r>
          </a:p>
          <a:p>
            <a:pPr lvl="2"/>
            <a:r>
              <a:rPr lang="en-US" sz="3200" dirty="0" smtClean="0"/>
              <a:t>It is on the basis of studying the properties of this light that astronomers are able to piece together what the properties of the emitting object are.</a:t>
            </a:r>
          </a:p>
          <a:p>
            <a:pPr lvl="2"/>
            <a:r>
              <a:rPr lang="en-US" sz="3200" dirty="0" smtClean="0"/>
              <a:t>Sky glow interferes with astronomers’ ability to look the quality and quantity of light coming from these objects.</a:t>
            </a:r>
          </a:p>
          <a:p>
            <a:pPr lvl="2"/>
            <a:r>
              <a:rPr lang="en-US" sz="3200" dirty="0" smtClean="0"/>
              <a:t>Sky glow decreases the ability to see fainter stars, meteor showers and nebulae; and thus affects stargazing and amateur astronomy.</a:t>
            </a:r>
            <a:endParaRPr lang="en-US" sz="3200"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32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darksky.org/images/header//idsa_img_customHeader-bg-1189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0"/>
            <a:ext cx="7905750" cy="129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7"/>
            <a:ext cx="8229600" cy="715963"/>
          </a:xfrm>
        </p:spPr>
        <p:txBody>
          <a:bodyPr>
            <a:normAutofit fontScale="90000"/>
          </a:bodyPr>
          <a:lstStyle/>
          <a:p>
            <a:r>
              <a:rPr lang="en-US" dirty="0" smtClean="0">
                <a:solidFill>
                  <a:schemeClr val="bg1"/>
                </a:solidFill>
              </a:rPr>
              <a:t>What can I do?</a:t>
            </a:r>
            <a:endParaRPr lang="en-US" dirty="0">
              <a:solidFill>
                <a:schemeClr val="bg1"/>
              </a:solidFill>
            </a:endParaRPr>
          </a:p>
        </p:txBody>
      </p:sp>
      <p:sp>
        <p:nvSpPr>
          <p:cNvPr id="3" name="Content Placeholder 2"/>
          <p:cNvSpPr>
            <a:spLocks noGrp="1"/>
          </p:cNvSpPr>
          <p:nvPr>
            <p:ph idx="1"/>
          </p:nvPr>
        </p:nvSpPr>
        <p:spPr>
          <a:xfrm>
            <a:off x="457200" y="1447800"/>
            <a:ext cx="8458200" cy="5105400"/>
          </a:xfrm>
        </p:spPr>
        <p:txBody>
          <a:bodyPr>
            <a:normAutofit fontScale="92500" lnSpcReduction="10000"/>
          </a:bodyPr>
          <a:lstStyle/>
          <a:p>
            <a:r>
              <a:rPr lang="en-US" sz="2800" dirty="0" smtClean="0"/>
              <a:t>Pima County, which includes Tucson, has the </a:t>
            </a:r>
            <a:br>
              <a:rPr lang="en-US" sz="2800" dirty="0" smtClean="0"/>
            </a:br>
            <a:r>
              <a:rPr lang="en-US" sz="2800" dirty="0" smtClean="0"/>
              <a:t>following ‘light ordinance’ in effect:</a:t>
            </a:r>
            <a:br>
              <a:rPr lang="en-US" sz="2800" dirty="0" smtClean="0"/>
            </a:br>
            <a:r>
              <a:rPr lang="en-US" sz="2400" i="1" dirty="0" smtClean="0">
                <a:latin typeface="Times New Roman" pitchFamily="18" charset="0"/>
                <a:cs typeface="Times New Roman" pitchFamily="18" charset="0"/>
              </a:rPr>
              <a:t>The purpose of this code is to preserve the relationship of the residents of the City of Tucson, Arizona and Pima County, Arizona to their unique desert environment through </a:t>
            </a:r>
            <a:r>
              <a:rPr lang="en-US" sz="2400" i="1" dirty="0" smtClean="0">
                <a:solidFill>
                  <a:srgbClr val="FF0000"/>
                </a:solidFill>
                <a:latin typeface="Times New Roman" pitchFamily="18" charset="0"/>
                <a:cs typeface="Times New Roman" pitchFamily="18" charset="0"/>
              </a:rPr>
              <a:t>protection of access to the dark night sky</a:t>
            </a:r>
            <a:r>
              <a:rPr lang="en-US" sz="2400" i="1" dirty="0" smtClean="0">
                <a:latin typeface="Times New Roman" pitchFamily="18" charset="0"/>
                <a:cs typeface="Times New Roman" pitchFamily="18" charset="0"/>
              </a:rPr>
              <a:t>. Intended outcomes include </a:t>
            </a:r>
            <a:r>
              <a:rPr lang="en-US" sz="2400" i="1" dirty="0" smtClean="0">
                <a:solidFill>
                  <a:srgbClr val="FF0000"/>
                </a:solidFill>
                <a:latin typeface="Times New Roman" pitchFamily="18" charset="0"/>
                <a:cs typeface="Times New Roman" pitchFamily="18" charset="0"/>
              </a:rPr>
              <a:t>continuing support of astronomical activity and minimizing wasted energy</a:t>
            </a:r>
            <a:r>
              <a:rPr lang="en-US" sz="2400" i="1" dirty="0" smtClean="0">
                <a:latin typeface="Times New Roman" pitchFamily="18" charset="0"/>
                <a:cs typeface="Times New Roman" pitchFamily="18" charset="0"/>
              </a:rPr>
              <a:t>, while </a:t>
            </a:r>
            <a:r>
              <a:rPr lang="en-US" sz="2400" i="1" dirty="0" smtClean="0">
                <a:solidFill>
                  <a:srgbClr val="FF0000"/>
                </a:solidFill>
                <a:latin typeface="Times New Roman" pitchFamily="18" charset="0"/>
                <a:cs typeface="Times New Roman" pitchFamily="18" charset="0"/>
              </a:rPr>
              <a:t>not compromising the safety, security, and well being of persons engaged in outdoor night time activities</a:t>
            </a:r>
            <a:r>
              <a:rPr lang="en-US" sz="2400" i="1" dirty="0" smtClean="0">
                <a:latin typeface="Times New Roman" pitchFamily="18" charset="0"/>
                <a:cs typeface="Times New Roman" pitchFamily="18" charset="0"/>
              </a:rPr>
              <a:t>. It is the intent of this code to control the </a:t>
            </a:r>
            <a:r>
              <a:rPr lang="en-US" sz="2400" i="1" dirty="0" smtClean="0">
                <a:solidFill>
                  <a:srgbClr val="FF0000"/>
                </a:solidFill>
                <a:latin typeface="Times New Roman" pitchFamily="18" charset="0"/>
                <a:cs typeface="Times New Roman" pitchFamily="18" charset="0"/>
              </a:rPr>
              <a:t>obtrusive aspects of excessive and careless outdoor lighting </a:t>
            </a:r>
            <a:r>
              <a:rPr lang="en-US" sz="2400" i="1" dirty="0" smtClean="0">
                <a:latin typeface="Times New Roman" pitchFamily="18" charset="0"/>
                <a:cs typeface="Times New Roman" pitchFamily="18" charset="0"/>
              </a:rPr>
              <a:t>usage while preserving, protecting, and enhancing the lawful nighttime use and enjoyment of any and all property. It is recognized that developed portions of properties may be required to be unlit, covered, or have reduced lighting levels in order to allow enough lumens in the lighted areas to achieve light levels in accordance with nationally recognized recommended practices.</a:t>
            </a:r>
            <a:endParaRPr lang="en-US" sz="2400" b="1" i="1" dirty="0" smtClean="0">
              <a:latin typeface="Times New Roman" pitchFamily="18" charset="0"/>
              <a:cs typeface="Times New Roman" pitchFamily="18"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0"/>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858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00200" y="6581003"/>
            <a:ext cx="7543800" cy="276999"/>
          </a:xfrm>
          <a:prstGeom prst="rect">
            <a:avLst/>
          </a:prstGeom>
        </p:spPr>
        <p:txBody>
          <a:bodyPr wrap="square">
            <a:spAutoFit/>
          </a:bodyPr>
          <a:lstStyle/>
          <a:p>
            <a:r>
              <a:rPr lang="en-US" sz="1200" i="1" dirty="0" smtClean="0">
                <a:latin typeface="Times New Roman" pitchFamily="18" charset="0"/>
                <a:cs typeface="Times New Roman" pitchFamily="18" charset="0"/>
                <a:hlinkClick r:id="rId5"/>
              </a:rPr>
              <a:t>http://webcms.pima.gov/UserFiles/Servers/Server_6/File/Government/Development%20Services/Building/OLC.pdf</a:t>
            </a:r>
            <a:r>
              <a:rPr lang="en-US" sz="1200" i="1" dirty="0" smtClean="0">
                <a:latin typeface="Times New Roman" pitchFamily="18" charset="0"/>
                <a:cs typeface="Times New Roman" pitchFamily="18" charset="0"/>
              </a:rPr>
              <a:t> </a:t>
            </a:r>
            <a:endParaRPr lang="en-US" sz="1200" i="1" dirty="0">
              <a:latin typeface="Times New Roman" pitchFamily="18" charset="0"/>
              <a:cs typeface="Times New Roman" pitchFamily="18" charset="0"/>
            </a:endParaRPr>
          </a:p>
        </p:txBody>
      </p:sp>
    </p:spTree>
    <p:extLst>
      <p:ext uri="{BB962C8B-B14F-4D97-AF65-F5344CB8AC3E}">
        <p14:creationId xmlns:p14="http://schemas.microsoft.com/office/powerpoint/2010/main" val="188351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ou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15963"/>
          </a:xfrm>
        </p:spPr>
        <p:txBody>
          <a:bodyPr>
            <a:normAutofit fontScale="90000"/>
          </a:bodyPr>
          <a:lstStyle/>
          <a:p>
            <a:r>
              <a:rPr lang="en-US" dirty="0" smtClean="0">
                <a:solidFill>
                  <a:srgbClr val="FF0000"/>
                </a:solidFill>
              </a:rPr>
              <a:t>The Truman State Observatory</a:t>
            </a:r>
            <a:endParaRPr lang="en-US" dirty="0">
              <a:solidFill>
                <a:srgbClr val="FF0000"/>
              </a:solidFill>
            </a:endParaRPr>
          </a:p>
        </p:txBody>
      </p:sp>
      <p:sp>
        <p:nvSpPr>
          <p:cNvPr id="3" name="Content Placeholder 2"/>
          <p:cNvSpPr>
            <a:spLocks noGrp="1"/>
          </p:cNvSpPr>
          <p:nvPr>
            <p:ph idx="1"/>
          </p:nvPr>
        </p:nvSpPr>
        <p:spPr>
          <a:xfrm>
            <a:off x="152400" y="1066800"/>
            <a:ext cx="5562600" cy="5638800"/>
          </a:xfrm>
        </p:spPr>
        <p:txBody>
          <a:bodyPr>
            <a:noAutofit/>
          </a:bodyPr>
          <a:lstStyle/>
          <a:p>
            <a:pPr lvl="1">
              <a:defRPr/>
            </a:pPr>
            <a:r>
              <a:rPr lang="en-US" dirty="0" smtClean="0"/>
              <a:t>CDK17 </a:t>
            </a:r>
            <a:r>
              <a:rPr lang="en-US" dirty="0" err="1" smtClean="0"/>
              <a:t>Planewave</a:t>
            </a:r>
            <a:r>
              <a:rPr lang="en-US" dirty="0" smtClean="0"/>
              <a:t> Telescope</a:t>
            </a:r>
          </a:p>
          <a:p>
            <a:pPr lvl="1">
              <a:defRPr/>
            </a:pPr>
            <a:r>
              <a:rPr lang="en-US" dirty="0" smtClean="0"/>
              <a:t>SBIG Aluma 814 &amp; STT-8300 CCD cameras with standard Johnson B,V,R filters</a:t>
            </a:r>
          </a:p>
          <a:p>
            <a:pPr lvl="1">
              <a:defRPr/>
            </a:pPr>
            <a:r>
              <a:rPr lang="en-US" dirty="0" smtClean="0"/>
              <a:t>Fully Automated </a:t>
            </a:r>
            <a:r>
              <a:rPr lang="en-US" dirty="0" err="1" smtClean="0"/>
              <a:t>ObservaDome</a:t>
            </a:r>
            <a:r>
              <a:rPr lang="en-US" dirty="0" smtClean="0"/>
              <a:t> </a:t>
            </a:r>
          </a:p>
          <a:p>
            <a:pPr lvl="1">
              <a:defRPr/>
            </a:pPr>
            <a:r>
              <a:rPr lang="en-US" dirty="0" smtClean="0"/>
              <a:t>ACP, </a:t>
            </a:r>
            <a:r>
              <a:rPr lang="en-US" dirty="0" err="1" smtClean="0"/>
              <a:t>TheSky</a:t>
            </a:r>
            <a:r>
              <a:rPr lang="en-US" dirty="0" smtClean="0"/>
              <a:t>, and Maximdl6 control the observatory, telescope mount, and the CCD camera + guider</a:t>
            </a:r>
          </a:p>
          <a:p>
            <a:pPr lvl="1">
              <a:defRPr/>
            </a:pPr>
            <a:r>
              <a:rPr lang="en-US" dirty="0" smtClean="0"/>
              <a:t>Weather Station + Cloud Sensor interfaced with observatory control software</a:t>
            </a:r>
            <a:br>
              <a:rPr lang="en-US" dirty="0" smtClean="0"/>
            </a:br>
            <a:endParaRPr lang="en-US" dirty="0" smtClean="0"/>
          </a:p>
          <a:p>
            <a:pPr>
              <a:defRPr/>
            </a:pPr>
            <a:endParaRPr lang="en-US" sz="2800" dirty="0"/>
          </a:p>
        </p:txBody>
      </p:sp>
      <p:pic>
        <p:nvPicPr>
          <p:cNvPr id="7" name="Picture 10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gokhale\Dropbox\Truman\Sabbatical\Outreach\vg_phone_20161211 3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066800"/>
            <a:ext cx="3129147" cy="5215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19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3"/>
          </a:xfrm>
        </p:spPr>
        <p:txBody>
          <a:bodyPr>
            <a:normAutofit fontScale="90000"/>
          </a:bodyPr>
          <a:lstStyle/>
          <a:p>
            <a:r>
              <a:rPr lang="en-US" dirty="0" smtClean="0">
                <a:solidFill>
                  <a:srgbClr val="FF0000"/>
                </a:solidFill>
              </a:rPr>
              <a:t>The Weather Station</a:t>
            </a:r>
            <a:endParaRPr lang="en-US" dirty="0">
              <a:solidFill>
                <a:srgbClr val="FF0000"/>
              </a:solidFill>
            </a:endParaRPr>
          </a:p>
        </p:txBody>
      </p:sp>
      <p:sp>
        <p:nvSpPr>
          <p:cNvPr id="3" name="Content Placeholder 2"/>
          <p:cNvSpPr>
            <a:spLocks noGrp="1"/>
          </p:cNvSpPr>
          <p:nvPr>
            <p:ph idx="1"/>
          </p:nvPr>
        </p:nvSpPr>
        <p:spPr>
          <a:xfrm>
            <a:off x="152400" y="914400"/>
            <a:ext cx="8839200" cy="5791200"/>
          </a:xfrm>
        </p:spPr>
        <p:txBody>
          <a:bodyPr>
            <a:noAutofit/>
          </a:bodyPr>
          <a:lstStyle/>
          <a:p>
            <a:pPr>
              <a:defRPr/>
            </a:pPr>
            <a:r>
              <a:rPr lang="en-US" dirty="0" smtClean="0"/>
              <a:t>Davis Instruments 6152 ($750)</a:t>
            </a:r>
          </a:p>
          <a:p>
            <a:pPr lvl="1">
              <a:defRPr/>
            </a:pPr>
            <a:r>
              <a:rPr lang="en-US" dirty="0" smtClean="0"/>
              <a:t>Temperature, Humidity, Wind, and Rain sensors</a:t>
            </a:r>
          </a:p>
          <a:p>
            <a:pPr lvl="1">
              <a:defRPr/>
            </a:pPr>
            <a:r>
              <a:rPr lang="en-US" dirty="0" smtClean="0"/>
              <a:t>“Talks” wirelessly to observatory control software and overrides “human” commands in case of bad weather</a:t>
            </a:r>
            <a:br>
              <a:rPr lang="en-US" dirty="0" smtClean="0"/>
            </a:br>
            <a:endParaRPr lang="en-US" dirty="0" smtClean="0"/>
          </a:p>
          <a:p>
            <a:pPr>
              <a:defRPr/>
            </a:pPr>
            <a:endParaRPr lang="en-US" sz="2800" dirty="0"/>
          </a:p>
        </p:txBody>
      </p:sp>
      <p:pic>
        <p:nvPicPr>
          <p:cNvPr id="7" name="Picture 10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152400" y="2974330"/>
            <a:ext cx="8797783" cy="3883670"/>
            <a:chOff x="152400" y="2974330"/>
            <a:chExt cx="8797783" cy="3883670"/>
          </a:xfrm>
        </p:grpSpPr>
        <p:pic>
          <p:nvPicPr>
            <p:cNvPr id="2051" name="Picture 3" descr="C:\Users\gokhale\Dropbox\Truman\Sabbatical\Outreach\38882920_10156532389364801_5458894426669580288_o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974330"/>
              <a:ext cx="6477000" cy="388367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181600" y="3810000"/>
              <a:ext cx="3671945" cy="762000"/>
              <a:chOff x="5181600" y="3810000"/>
              <a:chExt cx="3671945" cy="762000"/>
            </a:xfrm>
          </p:grpSpPr>
          <p:sp>
            <p:nvSpPr>
              <p:cNvPr id="4" name="TextBox 3"/>
              <p:cNvSpPr txBox="1"/>
              <p:nvPr/>
            </p:nvSpPr>
            <p:spPr>
              <a:xfrm>
                <a:off x="7239000" y="3810000"/>
                <a:ext cx="1614545" cy="461665"/>
              </a:xfrm>
              <a:prstGeom prst="rect">
                <a:avLst/>
              </a:prstGeom>
              <a:noFill/>
            </p:spPr>
            <p:txBody>
              <a:bodyPr wrap="none" rtlCol="0">
                <a:spAutoFit/>
              </a:bodyPr>
              <a:lstStyle/>
              <a:p>
                <a:r>
                  <a:rPr lang="en-US" sz="2400" b="1" dirty="0" smtClean="0"/>
                  <a:t>Solar panel</a:t>
                </a:r>
                <a:endParaRPr lang="en-US" sz="2400" b="1" dirty="0"/>
              </a:p>
            </p:txBody>
          </p:sp>
          <p:cxnSp>
            <p:nvCxnSpPr>
              <p:cNvPr id="6" name="Straight Arrow Connector 5"/>
              <p:cNvCxnSpPr/>
              <p:nvPr/>
            </p:nvCxnSpPr>
            <p:spPr>
              <a:xfrm flipH="1">
                <a:off x="5181600" y="4040832"/>
                <a:ext cx="1981200" cy="5311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4953000" y="4912207"/>
              <a:ext cx="3997183" cy="461665"/>
              <a:chOff x="4953000" y="4912207"/>
              <a:chExt cx="3997183" cy="461665"/>
            </a:xfrm>
          </p:grpSpPr>
          <p:sp>
            <p:nvSpPr>
              <p:cNvPr id="8" name="TextBox 7"/>
              <p:cNvSpPr txBox="1"/>
              <p:nvPr/>
            </p:nvSpPr>
            <p:spPr>
              <a:xfrm>
                <a:off x="7266709" y="4912207"/>
                <a:ext cx="1683474" cy="461665"/>
              </a:xfrm>
              <a:prstGeom prst="rect">
                <a:avLst/>
              </a:prstGeom>
              <a:noFill/>
            </p:spPr>
            <p:txBody>
              <a:bodyPr wrap="none" rtlCol="0">
                <a:spAutoFit/>
              </a:bodyPr>
              <a:lstStyle/>
              <a:p>
                <a:r>
                  <a:rPr lang="en-US" sz="2400" b="1" dirty="0" smtClean="0"/>
                  <a:t>Rain Sensor</a:t>
                </a:r>
                <a:endParaRPr lang="en-US" sz="2400" b="1" dirty="0"/>
              </a:p>
            </p:txBody>
          </p:sp>
          <p:cxnSp>
            <p:nvCxnSpPr>
              <p:cNvPr id="10" name="Straight Arrow Connector 9"/>
              <p:cNvCxnSpPr>
                <a:stCxn id="8" idx="1"/>
              </p:cNvCxnSpPr>
              <p:nvPr/>
            </p:nvCxnSpPr>
            <p:spPr>
              <a:xfrm flipH="1" flipV="1">
                <a:off x="4953000" y="5143039"/>
                <a:ext cx="2313709"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667037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3"/>
          </a:xfrm>
        </p:spPr>
        <p:txBody>
          <a:bodyPr>
            <a:normAutofit fontScale="90000"/>
          </a:bodyPr>
          <a:lstStyle/>
          <a:p>
            <a:r>
              <a:rPr lang="en-US" dirty="0" smtClean="0">
                <a:solidFill>
                  <a:srgbClr val="FF0000"/>
                </a:solidFill>
              </a:rPr>
              <a:t>pion.truman.edu (Web interface)</a:t>
            </a:r>
            <a:endParaRPr lang="en-US" dirty="0">
              <a:solidFill>
                <a:srgbClr val="FF0000"/>
              </a:solidFill>
            </a:endParaRPr>
          </a:p>
        </p:txBody>
      </p:sp>
      <p:pic>
        <p:nvPicPr>
          <p:cNvPr id="7" name="Picture 10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5"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7799388" cy="605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64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21308</TotalTime>
  <Words>1721</Words>
  <Application>Microsoft Office PowerPoint</Application>
  <PresentationFormat>On-screen Show (4:3)</PresentationFormat>
  <Paragraphs>290</Paragraphs>
  <Slides>62</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Times New Roman</vt:lpstr>
      <vt:lpstr>Office Theme</vt:lpstr>
      <vt:lpstr>Effect of Local Weather Conditions on Sky Brightness</vt:lpstr>
      <vt:lpstr>Talk Outline</vt:lpstr>
      <vt:lpstr>What is Light Pollution?</vt:lpstr>
      <vt:lpstr>The Light Pollution Project</vt:lpstr>
      <vt:lpstr>PowerPoint Presentation</vt:lpstr>
      <vt:lpstr>PowerPoint Presentation</vt:lpstr>
      <vt:lpstr>The Truman State Observatory</vt:lpstr>
      <vt:lpstr>The Weather Station</vt:lpstr>
      <vt:lpstr>pion.truman.edu (Web interface)</vt:lpstr>
      <vt:lpstr>AAG Cloud Sensor ($350)</vt:lpstr>
      <vt:lpstr>All Sky Camera + Rasp-pi ($150+$100)</vt:lpstr>
      <vt:lpstr>Light Sensors: Sky Quality Meters</vt:lpstr>
      <vt:lpstr>Sky Brightness Measurements</vt:lpstr>
      <vt:lpstr>Location: Magruder Roof &amp; TSO</vt:lpstr>
      <vt:lpstr>Sky Brightness Measurements</vt:lpstr>
      <vt:lpstr>Sky Brightness Measurements</vt:lpstr>
      <vt:lpstr>Sky Brightness Measurements</vt:lpstr>
      <vt:lpstr>Sky Brightness Measurements</vt:lpstr>
      <vt:lpstr>Results and Discussion</vt:lpstr>
      <vt:lpstr>What can I do?</vt:lpstr>
      <vt:lpstr>What can I do?</vt:lpstr>
      <vt:lpstr>Installing Light Shields &amp; ‘Warmer’ Color Lights</vt:lpstr>
      <vt:lpstr>Installing Light Shields &amp; ‘Warmer’ Color Lights</vt:lpstr>
      <vt:lpstr>What can I do?</vt:lpstr>
      <vt:lpstr>References &amp; Sources gokhale@truman.edu</vt:lpstr>
      <vt:lpstr>PowerPoint Presentation</vt:lpstr>
      <vt:lpstr>Light Pollution</vt:lpstr>
      <vt:lpstr>Light Pollution Map</vt:lpstr>
      <vt:lpstr>PowerPoint Presentation</vt:lpstr>
      <vt:lpstr>Dark Sky Location: Anderson Mesa</vt:lpstr>
      <vt:lpstr>Light Sensor: Set up</vt:lpstr>
      <vt:lpstr>Sky Brightness with Angle</vt:lpstr>
      <vt:lpstr>Sky Brightness with Angle</vt:lpstr>
      <vt:lpstr>Sky Brightness with Angle</vt:lpstr>
      <vt:lpstr>Sky Brightness with Angle</vt:lpstr>
      <vt:lpstr>Sky Brightness with Angle</vt:lpstr>
      <vt:lpstr>Sky Brightness with Angle</vt:lpstr>
      <vt:lpstr>Sky Brightness with Angle</vt:lpstr>
      <vt:lpstr>Continuous Sky Brightness Readings</vt:lpstr>
      <vt:lpstr>Continuous Sky Brightness Readings</vt:lpstr>
      <vt:lpstr>Continuous Sky Brightness Readings</vt:lpstr>
      <vt:lpstr>Continuous Sky Brightness Readings Kirksville</vt:lpstr>
      <vt:lpstr>Light Pollution Mitigation</vt:lpstr>
      <vt:lpstr>Testing Light Shields</vt:lpstr>
      <vt:lpstr>Testing Light Shields</vt:lpstr>
      <vt:lpstr>Good and Bad Lighting: Typical Parking lot</vt:lpstr>
      <vt:lpstr>PowerPoint Presentation</vt:lpstr>
      <vt:lpstr>Glare Bombs Galore: Franklin Street</vt:lpstr>
      <vt:lpstr>Glare Bombs Galore: Magruder/Violette Parking Lot</vt:lpstr>
      <vt:lpstr>Back of Envelope $$ Estimate</vt:lpstr>
      <vt:lpstr>Back of Envelope Carbon Footprint  Estimate</vt:lpstr>
      <vt:lpstr>What can I do?</vt:lpstr>
      <vt:lpstr>Consequences of Light Pollution</vt:lpstr>
      <vt:lpstr>Non-shielded lights are unsafe</vt:lpstr>
      <vt:lpstr>Where did the student go?</vt:lpstr>
      <vt:lpstr>Examples of Bad Lighting</vt:lpstr>
      <vt:lpstr>Examples of Bad Lighting</vt:lpstr>
      <vt:lpstr>Light Pollution</vt:lpstr>
      <vt:lpstr>Light Pollution</vt:lpstr>
      <vt:lpstr>Light Pollution</vt:lpstr>
      <vt:lpstr>Light Pollution</vt:lpstr>
      <vt:lpstr>What can I do?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Jetlee</dc:creator>
  <cp:lastModifiedBy>Gokhale, Vayujeet</cp:lastModifiedBy>
  <cp:revision>456</cp:revision>
  <dcterms:created xsi:type="dcterms:W3CDTF">2006-08-16T00:00:00Z</dcterms:created>
  <dcterms:modified xsi:type="dcterms:W3CDTF">2019-04-13T02:05:55Z</dcterms:modified>
</cp:coreProperties>
</file>